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application/vnd.openxmlformats-officedocument.spreadsheetml.sheet" Extension="xlsx"/>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custom-properties+xml" PartName="/docProps/custom.xml"/>
  <Override ContentType="application/vnd.openxmlformats-officedocument.drawingml.chart+xml" PartName="/ppt/charts/chart1.xml"/>
  <Override ContentType="application/vnd.openxmlformats-officedocument.drawingml.chart+xml" PartName="/ppt/charts/chart2.xml"/>
  <Override ContentType="application/vnd.openxmlformats-officedocument.drawingml.chart+xml" PartName="/ppt/charts/chart3.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notesSlide+xml" PartName="/ppt/notesSlides/notesSlide22.xml"/>
  <Override ContentType="application/vnd.openxmlformats-officedocument.presentationml.notesSlide+xml" PartName="/ppt/notesSlides/notesSlide23.xml"/>
  <Override ContentType="application/vnd.openxmlformats-officedocument.presentationml.notesSlide+xml" PartName="/ppt/notesSlides/notesSlide24.xml"/>
  <Override ContentType="application/vnd.openxmlformats-officedocument.presentationml.notesSlide+xml" PartName="/ppt/notesSlides/notesSlide25.xml"/>
  <Override ContentType="application/vnd.openxmlformats-officedocument.presentationml.notesSlide+xml" PartName="/ppt/notesSlides/notesSlide26.xml"/>
  <Override ContentType="application/vnd.openxmlformats-officedocument.presentationml.notesSlide+xml" PartName="/ppt/notesSlides/notesSlide27.xml"/>
  <Override ContentType="application/vnd.openxmlformats-officedocument.presentationml.notesSlide+xml" PartName="/ppt/notesSlides/notesSlide28.xml"/>
  <Override ContentType="application/vnd.openxmlformats-officedocument.presentationml.notesSlide+xml" PartName="/ppt/notesSlides/notesSlide29.xml"/>
  <Override ContentType="application/vnd.openxmlformats-officedocument.presentationml.notesSlide+xml" PartName="/ppt/notesSlides/notesSlide30.xml"/>
  <Override ContentType="application/vnd.openxmlformats-officedocument.presentationml.notesSlide+xml" PartName="/ppt/notesSlides/notesSlide31.xml"/>
  <Override ContentType="application/vnd.openxmlformats-officedocument.presentationml.notesSlide+xml" PartName="/ppt/notesSlides/notesSlide32.xml"/>
  <Override ContentType="application/vnd.openxmlformats-officedocument.presentationml.notesSlide+xml" PartName="/ppt/notesSlides/notesSlide33.xml"/>
  <Override ContentType="application/vnd.openxmlformats-officedocument.presentationml.notesSlide+xml" PartName="/ppt/notesSlides/notesSlide34.xml"/>
  <Override ContentType="application/vnd.openxmlformats-officedocument.presentationml.notesSlide+xml" PartName="/ppt/notesSlides/notesSlide35.xml"/>
  <Override ContentType="application/vnd.openxmlformats-officedocument.presentationml.notesSlide+xml" PartName="/ppt/notesSlides/notesSlide36.xml"/>
  <Override ContentType="application/vnd.openxmlformats-officedocument.presentationml.notesSlide+xml" PartName="/ppt/notesSlides/notesSlide37.xml"/>
  <Override ContentType="application/vnd.openxmlformats-officedocument.presentationml.notesSlide+xml" PartName="/ppt/notesSlides/notesSlide38.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slide+xml" PartName="/ppt/slides/slide33.xml"/>
  <Override ContentType="application/vnd.openxmlformats-officedocument.presentationml.slide+xml" PartName="/ppt/slides/slide34.xml"/>
  <Override ContentType="application/vnd.openxmlformats-officedocument.presentationml.slide+xml" PartName="/ppt/slides/slide35.xml"/>
  <Override ContentType="application/vnd.openxmlformats-officedocument.presentationml.slide+xml" PartName="/ppt/slides/slide36.xml"/>
  <Override ContentType="application/vnd.openxmlformats-officedocument.presentationml.slide+xml" PartName="/ppt/slides/slide37.xml"/>
  <Override ContentType="application/vnd.openxmlformats-officedocument.presentationml.slide+xml" PartName="/ppt/slides/slide38.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 Id="rId5" Target="docProps/custom.xml" Type="http://schemas.openxmlformats.org/officeDocument/2006/relationships/custom-properties"/></Relationships>
</file>

<file path=ppt/presentation.xml><?xml version="1.0" encoding="utf-8"?>
<p:presentation xmlns:r="http://schemas.openxmlformats.org/officeDocument/2006/relationships" xmlns:a="http://schemas.openxmlformats.org/drawingml/2006/main" xmlns:p="http://schemas.openxmlformats.org/presentationml/2006/main" saveSubsetFonts="1">
  <p:sldMasterIdLst>
    <p:sldMasterId id="2147483648" r:id="rId1"/>
    <p:sldMasterId id="2147483651" r:id="rId2"/>
  </p:sldMasterIdLst>
  <p:notesMasterIdLst>
    <p:notesMasterId r:id="rId3"/>
  </p:notesMasterIdLst>
  <p:sldIdLst>
    <p:sldId id="335" r:id="rId4"/>
    <p:sldId id="333" r:id="rId5"/>
    <p:sldId id="332" r:id="rId6"/>
    <p:sldId id="331" r:id="rId7"/>
    <p:sldId id="330" r:id="rId8"/>
    <p:sldId id="329" r:id="rId9"/>
    <p:sldId id="328" r:id="rId10"/>
    <p:sldId id="271" r:id="rId11"/>
    <p:sldId id="327" r:id="rId12"/>
    <p:sldId id="326" r:id="rId13"/>
    <p:sldId id="325" r:id="rId14"/>
    <p:sldId id="324" r:id="rId15"/>
    <p:sldId id="323" r:id="rId16"/>
    <p:sldId id="322" r:id="rId17"/>
    <p:sldId id="321" r:id="rId18"/>
    <p:sldId id="320" r:id="rId19"/>
    <p:sldId id="280" r:id="rId20"/>
    <p:sldId id="282" r:id="rId21"/>
    <p:sldId id="281" r:id="rId22"/>
    <p:sldId id="283" r:id="rId23"/>
    <p:sldId id="319" r:id="rId24"/>
    <p:sldId id="265" r:id="rId25"/>
    <p:sldId id="318" r:id="rId26"/>
    <p:sldId id="317" r:id="rId27"/>
    <p:sldId id="290" r:id="rId28"/>
    <p:sldId id="316" r:id="rId29"/>
    <p:sldId id="315" r:id="rId30"/>
    <p:sldId id="314" r:id="rId31"/>
    <p:sldId id="313" r:id="rId32"/>
    <p:sldId id="312" r:id="rId33"/>
    <p:sldId id="311" r:id="rId34"/>
    <p:sldId id="310" r:id="rId35"/>
    <p:sldId id="309" r:id="rId36"/>
    <p:sldId id="308" r:id="rId37"/>
    <p:sldId id="307" r:id="rId38"/>
    <p:sldId id="306" r:id="rId39"/>
    <p:sldId id="304" r:id="rId40"/>
    <p:sldId id="305" r:id="rId41"/>
  </p:sldIdLst>
  <p:sldSz cx="9144000" cy="5141913"/>
  <p:notesSz cx="6858000" cy="9144000"/>
  <p:custDataLst>
    <p:tags r:id="rId4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84">
          <p15:clr>
            <a:srgbClr val="A4A3A4"/>
          </p15:clr>
        </p15:guide>
        <p15:guide id="2" pos="2932">
          <p15:clr>
            <a:srgbClr val="A4A3A4"/>
          </p15:clr>
        </p15:guide>
      </p15:sldGuideLst>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6196" autoAdjust="0"/>
  </p:normalViewPr>
  <p:slideViewPr>
    <p:cSldViewPr showGuides="1">
      <p:cViewPr varScale="1">
        <p:scale>
          <a:sx n="117" d="100"/>
          <a:sy n="117" d="100"/>
        </p:scale>
        <p:origin x="222" y="84"/>
      </p:cViewPr>
      <p:guideLst>
        <p:guide orient="horz" pos="1684"/>
        <p:guide pos="2932"/>
      </p:guideLst>
    </p:cSldViewPr>
  </p:slideViewPr>
  <p:notesTextViewPr>
    <p:cViewPr>
      <p:scale>
        <a:sx n="1" d="1"/>
        <a:sy n="1" d="1"/>
      </p:scale>
      <p:origin x="0" y="0"/>
    </p:cViewPr>
  </p:notesTextViewPr>
  <p:sorterViewPr>
    <p:cViewPr>
      <p:scale>
        <a:sx n="100" d="100"/>
        <a:sy n="100" d="100"/>
      </p:scale>
      <p:origin x="0" y="2100"/>
    </p:cViewPr>
  </p:sorterViewPr>
  <p:notesViewPr>
    <p:cSldViewPr>
      <p:cViewPr>
        <p:scale>
          <a:sx n="1" d="100"/>
          <a:sy n="1" d="100"/>
        </p:scale>
        <p:origin x="0" y="0"/>
      </p:cViewPr>
    </p:cSldViewPr>
  </p:notesViewPr>
  <p:gridSpacing cx="72000" cy="720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7.xml" Type="http://schemas.openxmlformats.org/officeDocument/2006/relationships/slide"/><Relationship Id="rId11" Target="slides/slide8.xml" Type="http://schemas.openxmlformats.org/officeDocument/2006/relationships/slide"/><Relationship Id="rId12" Target="slides/slide9.xml" Type="http://schemas.openxmlformats.org/officeDocument/2006/relationships/slide"/><Relationship Id="rId13" Target="slides/slide10.xml" Type="http://schemas.openxmlformats.org/officeDocument/2006/relationships/slide"/><Relationship Id="rId14" Target="slides/slide11.xml" Type="http://schemas.openxmlformats.org/officeDocument/2006/relationships/slide"/><Relationship Id="rId15" Target="slides/slide12.xml" Type="http://schemas.openxmlformats.org/officeDocument/2006/relationships/slide"/><Relationship Id="rId16" Target="slides/slide13.xml" Type="http://schemas.openxmlformats.org/officeDocument/2006/relationships/slide"/><Relationship Id="rId17" Target="slides/slide14.xml" Type="http://schemas.openxmlformats.org/officeDocument/2006/relationships/slide"/><Relationship Id="rId18" Target="slides/slide15.xml" Type="http://schemas.openxmlformats.org/officeDocument/2006/relationships/slide"/><Relationship Id="rId19" Target="slides/slide16.xml" Type="http://schemas.openxmlformats.org/officeDocument/2006/relationships/slide"/><Relationship Id="rId2" Target="slideMasters/slideMaster2.xml" Type="http://schemas.openxmlformats.org/officeDocument/2006/relationships/slideMaster"/><Relationship Id="rId20" Target="slides/slide17.xml" Type="http://schemas.openxmlformats.org/officeDocument/2006/relationships/slide"/><Relationship Id="rId21" Target="slides/slide18.xml" Type="http://schemas.openxmlformats.org/officeDocument/2006/relationships/slide"/><Relationship Id="rId22" Target="slides/slide19.xml" Type="http://schemas.openxmlformats.org/officeDocument/2006/relationships/slide"/><Relationship Id="rId23" Target="slides/slide20.xml" Type="http://schemas.openxmlformats.org/officeDocument/2006/relationships/slide"/><Relationship Id="rId24" Target="slides/slide21.xml" Type="http://schemas.openxmlformats.org/officeDocument/2006/relationships/slide"/><Relationship Id="rId25" Target="slides/slide22.xml" Type="http://schemas.openxmlformats.org/officeDocument/2006/relationships/slide"/><Relationship Id="rId26" Target="slides/slide23.xml" Type="http://schemas.openxmlformats.org/officeDocument/2006/relationships/slide"/><Relationship Id="rId27" Target="slides/slide24.xml" Type="http://schemas.openxmlformats.org/officeDocument/2006/relationships/slide"/><Relationship Id="rId28" Target="slides/slide25.xml" Type="http://schemas.openxmlformats.org/officeDocument/2006/relationships/slide"/><Relationship Id="rId29" Target="slides/slide26.xml" Type="http://schemas.openxmlformats.org/officeDocument/2006/relationships/slide"/><Relationship Id="rId3" Target="notesMasters/notesMaster1.xml" Type="http://schemas.openxmlformats.org/officeDocument/2006/relationships/notesMaster"/><Relationship Id="rId30" Target="slides/slide27.xml" Type="http://schemas.openxmlformats.org/officeDocument/2006/relationships/slide"/><Relationship Id="rId31" Target="slides/slide28.xml" Type="http://schemas.openxmlformats.org/officeDocument/2006/relationships/slide"/><Relationship Id="rId32" Target="slides/slide29.xml" Type="http://schemas.openxmlformats.org/officeDocument/2006/relationships/slide"/><Relationship Id="rId33" Target="slides/slide30.xml" Type="http://schemas.openxmlformats.org/officeDocument/2006/relationships/slide"/><Relationship Id="rId34" Target="slides/slide31.xml" Type="http://schemas.openxmlformats.org/officeDocument/2006/relationships/slide"/><Relationship Id="rId35" Target="slides/slide32.xml" Type="http://schemas.openxmlformats.org/officeDocument/2006/relationships/slide"/><Relationship Id="rId36" Target="slides/slide33.xml" Type="http://schemas.openxmlformats.org/officeDocument/2006/relationships/slide"/><Relationship Id="rId37" Target="slides/slide34.xml" Type="http://schemas.openxmlformats.org/officeDocument/2006/relationships/slide"/><Relationship Id="rId38" Target="slides/slide35.xml" Type="http://schemas.openxmlformats.org/officeDocument/2006/relationships/slide"/><Relationship Id="rId39" Target="slides/slide36.xml" Type="http://schemas.openxmlformats.org/officeDocument/2006/relationships/slide"/><Relationship Id="rId4" Target="slides/slide1.xml" Type="http://schemas.openxmlformats.org/officeDocument/2006/relationships/slide"/><Relationship Id="rId40" Target="slides/slide37.xml" Type="http://schemas.openxmlformats.org/officeDocument/2006/relationships/slide"/><Relationship Id="rId41" Target="slides/slide38.xml" Type="http://schemas.openxmlformats.org/officeDocument/2006/relationships/slide"/><Relationship Id="rId42" Target="tags/tag1.xml" Type="http://schemas.openxmlformats.org/officeDocument/2006/relationships/tags"/><Relationship Id="rId43" Target="presProps.xml" Type="http://schemas.openxmlformats.org/officeDocument/2006/relationships/presProps"/><Relationship Id="rId44" Target="viewProps.xml" Type="http://schemas.openxmlformats.org/officeDocument/2006/relationships/viewProps"/><Relationship Id="rId45" Target="theme/theme1.xml" Type="http://schemas.openxmlformats.org/officeDocument/2006/relationships/theme"/><Relationship Id="rId46" Target="tableStyles.xml" Type="http://schemas.openxmlformats.org/officeDocument/2006/relationships/tableStyles"/><Relationship Id="rId5" Target="slides/slide2.xml" Type="http://schemas.openxmlformats.org/officeDocument/2006/relationships/slide"/><Relationship Id="rId6" Target="slides/slide3.xml" Type="http://schemas.openxmlformats.org/officeDocument/2006/relationships/slide"/><Relationship Id="rId7" Target="slides/slide4.xml" Type="http://schemas.openxmlformats.org/officeDocument/2006/relationships/slide"/><Relationship Id="rId8" Target="slides/slide5.xml" Type="http://schemas.openxmlformats.org/officeDocument/2006/relationships/slide"/><Relationship Id="rId9" Target="slides/slide6.xml" Type="http://schemas.openxmlformats.org/officeDocument/2006/relationships/slide"/></Relationships>
</file>

<file path=ppt/charts/_rels/chart1.xml.rels><?xml version="1.0" encoding="UTF-8" standalone="yes"?><Relationships xmlns="http://schemas.openxmlformats.org/package/2006/relationships"><Relationship Id="rId1" Target="../embeddings/Microsoft_Excel_Worksheet1.xlsx" Type="http://schemas.openxmlformats.org/officeDocument/2006/relationships/package"/></Relationships>
</file>

<file path=ppt/charts/_rels/chart2.xml.rels><?xml version="1.0" encoding="UTF-8" standalone="yes"?><Relationships xmlns="http://schemas.openxmlformats.org/package/2006/relationships"><Relationship Id="rId1" Target="../embeddings/Microsoft_Excel_Worksheet2.xlsx" Type="http://schemas.openxmlformats.org/officeDocument/2006/relationships/package"/></Relationships>
</file>

<file path=ppt/charts/_rels/chart3.xml.rels><?xml version="1.0" encoding="UTF-8" standalone="yes"?><Relationships xmlns="http://schemas.openxmlformats.org/package/2006/relationships"><Relationship Id="rId1" Target="../embeddings/Microsoft_Excel_Worksheet3.xlsx" Type="http://schemas.openxmlformats.org/officeDocument/2006/relationships/package"/></Relationships>
</file>

<file path=ppt/charts/chart1.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pieChart>
        <c:varyColors val="1"/>
        <c:ser>
          <c:idx val="0"/>
          <c:order val="0"/>
          <c:tx>
            <c:strRef>
              <c:f>Sheet1!$B$1</c:f>
              <c:strCache>
                <c:ptCount val="1"/>
                <c:pt idx="0">
                  <c:v>销售额</c:v>
                </c:pt>
              </c:strCache>
            </c:strRef>
          </c:tx>
          <c:dPt>
            <c:idx val="0"/>
            <c:invertIfNegative val="1"/>
            <c:spPr>
              <a:solidFill>
                <a:schemeClr val="accent1"/>
              </a:solidFill>
              <a:ln w="38100" cmpd="sng">
                <a:solidFill>
                  <a:schemeClr val="bg1">
                    <a:lumMod val="95000"/>
                  </a:schemeClr>
                </a:solidFill>
              </a:ln>
              <a:effectLst/>
            </c:spPr>
            <c:extLst>
              <c:ext xmlns:c16="http://schemas.microsoft.com/office/drawing/2014/chart" uri="{C3380CC4-5D6E-409C-BE32-E72D297353CC}">
                <c16:uniqueId val="{00000001-A517-4299-825E-0E2F9C03749A}"/>
              </c:ext>
            </c:extLst>
          </c:dPt>
          <c:dPt>
            <c:idx val="1"/>
            <c:invertIfNegative val="1"/>
            <c:spPr>
              <a:solidFill>
                <a:schemeClr val="accent2"/>
              </a:solidFill>
              <a:ln w="38100" cmpd="sng">
                <a:solidFill>
                  <a:schemeClr val="bg1">
                    <a:lumMod val="95000"/>
                  </a:schemeClr>
                </a:solidFill>
              </a:ln>
              <a:effectLst/>
            </c:spPr>
            <c:extLst>
              <c:ext xmlns:c16="http://schemas.microsoft.com/office/drawing/2014/chart" uri="{C3380CC4-5D6E-409C-BE32-E72D297353CC}">
                <c16:uniqueId val="{00000003-A517-4299-825E-0E2F9C03749A}"/>
              </c:ext>
            </c:extLst>
          </c:dPt>
          <c:dPt>
            <c:idx val="2"/>
            <c:invertIfNegative val="1"/>
            <c:spPr>
              <a:solidFill>
                <a:schemeClr val="accent3"/>
              </a:solidFill>
              <a:ln w="38100" cmpd="sng">
                <a:solidFill>
                  <a:schemeClr val="bg1">
                    <a:lumMod val="95000"/>
                  </a:schemeClr>
                </a:solidFill>
              </a:ln>
              <a:effectLst/>
            </c:spPr>
            <c:extLst>
              <c:ext xmlns:c16="http://schemas.microsoft.com/office/drawing/2014/chart" uri="{C3380CC4-5D6E-409C-BE32-E72D297353CC}">
                <c16:uniqueId val="{00000005-A517-4299-825E-0E2F9C03749A}"/>
              </c:ext>
            </c:extLst>
          </c:dPt>
          <c:dPt>
            <c:idx val="3"/>
            <c:invertIfNegative val="1"/>
            <c:spPr>
              <a:solidFill>
                <a:schemeClr val="accent4"/>
              </a:solidFill>
              <a:ln w="38100" cmpd="sng">
                <a:solidFill>
                  <a:schemeClr val="bg1">
                    <a:lumMod val="95000"/>
                  </a:schemeClr>
                </a:solidFill>
              </a:ln>
              <a:effectLst/>
            </c:spPr>
            <c:extLst>
              <c:ext xmlns:c16="http://schemas.microsoft.com/office/drawing/2014/chart" uri="{C3380CC4-5D6E-409C-BE32-E72D297353CC}">
                <c16:uniqueId val="{00000007-A517-4299-825E-0E2F9C03749A}"/>
              </c:ext>
            </c:extLst>
          </c:dPt>
          <c:dLbls>
            <c:dLbl>
              <c:idx val="0"/>
              <c:layout>
                <c:manualLayout>
                  <c:x val="-0.25600114464759827"/>
                  <c:y val="-0.0097765689715743065"/>
                </c:manualLayout>
              </c:layout>
              <c:spPr/>
              <c:txPr>
                <a:bodyPr rot="0" spcFirstLastPara="0" vertOverflow="ellipsis" horzOverflow="overflow" vert="horz" wrap="square" anchor="ctr" anchorCtr="1"/>
                <a:p>
                  <a:pPr>
                    <a:defRPr sz="1000" smtId="4294967295">
                      <a:solidFill>
                        <a:schemeClr val="bg1"/>
                      </a:solidFill>
                      <a:latin typeface="微软雅黑" pitchFamily="34" charset="-122"/>
                      <a:ea typeface="微软雅黑" pitchFamily="34" charset="-122"/>
                    </a:defRPr>
                  </a:pPr>
                  <a:endParaRPr sz="1000" smtId="4294967295">
                    <a:solidFill>
                      <a:schemeClr val="bg1"/>
                    </a:solidFill>
                    <a:latin typeface="微软雅黑" pitchFamily="34" charset="-122"/>
                    <a:ea typeface="微软雅黑" pitchFamily="34" charset="-122"/>
                  </a:endParaRPr>
                </a:p>
              </c:txPr>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A517-4299-825E-0E2F9C03749A}"/>
                </c:ext>
              </c:extLst>
            </c:dLbl>
            <c:dLbl>
              <c:idx val="1"/>
              <c:layout>
                <c:manualLayout>
                  <c:x val="0.22178304195404053"/>
                  <c:y val="-0.16833800077438354"/>
                </c:manualLayout>
              </c:layout>
              <c:spPr/>
              <c:txPr>
                <a:bodyPr rot="0" spcFirstLastPara="0" vertOverflow="ellipsis" horzOverflow="overflow" vert="horz" wrap="square" anchor="ctr" anchorCtr="1"/>
                <a:p>
                  <a:pPr>
                    <a:defRPr sz="1000" smtId="4294967295">
                      <a:solidFill>
                        <a:schemeClr val="bg1"/>
                      </a:solidFill>
                      <a:latin typeface="微软雅黑" pitchFamily="34" charset="-122"/>
                      <a:ea typeface="微软雅黑" pitchFamily="34" charset="-122"/>
                    </a:defRPr>
                  </a:pPr>
                  <a:endParaRPr sz="1000" smtId="4294967295">
                    <a:solidFill>
                      <a:schemeClr val="bg1"/>
                    </a:solidFill>
                    <a:latin typeface="微软雅黑" pitchFamily="34" charset="-122"/>
                    <a:ea typeface="微软雅黑" pitchFamily="34" charset="-122"/>
                  </a:endParaRPr>
                </a:p>
              </c:txPr>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A517-4299-825E-0E2F9C03749A}"/>
                </c:ext>
              </c:extLst>
            </c:dLbl>
            <c:dLbl>
              <c:idx val="2"/>
              <c:layout>
                <c:manualLayout>
                  <c:x val="0.15387868881225586"/>
                  <c:y val="0.10805366188287735"/>
                </c:manualLayout>
              </c:layout>
              <c:spPr/>
              <c:txPr>
                <a:bodyPr rot="0" spcFirstLastPara="0" vertOverflow="ellipsis" horzOverflow="overflow" vert="horz" wrap="square" anchor="ctr" anchorCtr="1"/>
                <a:p>
                  <a:pPr>
                    <a:defRPr sz="1000" smtId="4294967295">
                      <a:solidFill>
                        <a:schemeClr val="bg1"/>
                      </a:solidFill>
                      <a:latin typeface="微软雅黑" pitchFamily="34" charset="-122"/>
                      <a:ea typeface="微软雅黑" pitchFamily="34" charset="-122"/>
                    </a:defRPr>
                  </a:pPr>
                  <a:endParaRPr sz="1000" smtId="4294967295">
                    <a:solidFill>
                      <a:schemeClr val="bg1"/>
                    </a:solidFill>
                    <a:latin typeface="微软雅黑" pitchFamily="34" charset="-122"/>
                    <a:ea typeface="微软雅黑" pitchFamily="34" charset="-122"/>
                  </a:endParaRPr>
                </a:p>
              </c:txPr>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A517-4299-825E-0E2F9C03749A}"/>
                </c:ext>
              </c:extLst>
            </c:dLbl>
            <c:dLbl>
              <c:idx val="3"/>
              <c:layout>
                <c:manualLayout>
                  <c:x val="0.09110713005065918"/>
                  <c:y val="0.15153515338897705"/>
                </c:manualLayout>
              </c:layout>
              <c:spPr/>
              <c:txPr>
                <a:bodyPr rot="0" spcFirstLastPara="0" vertOverflow="ellipsis" horzOverflow="overflow" vert="horz" wrap="square" anchor="ctr" anchorCtr="1"/>
                <a:p>
                  <a:pPr>
                    <a:defRPr sz="1000" smtId="4294967295">
                      <a:solidFill>
                        <a:schemeClr val="bg1"/>
                      </a:solidFill>
                      <a:latin typeface="微软雅黑" pitchFamily="34" charset="-122"/>
                      <a:ea typeface="微软雅黑" pitchFamily="34" charset="-122"/>
                    </a:defRPr>
                  </a:pPr>
                  <a:endParaRPr sz="1000" smtId="4294967295">
                    <a:solidFill>
                      <a:schemeClr val="bg1"/>
                    </a:solidFill>
                    <a:latin typeface="微软雅黑" pitchFamily="34" charset="-122"/>
                    <a:ea typeface="微软雅黑" pitchFamily="34" charset="-122"/>
                  </a:endParaRPr>
                </a:p>
              </c:txPr>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7-A517-4299-825E-0E2F9C03749A}"/>
                </c:ext>
              </c:extLst>
            </c:dLbl>
            <c:spPr>
              <a:noFill/>
              <a:ln>
                <a:noFill/>
              </a:ln>
              <a:effectLst/>
            </c:spPr>
            <c:txPr>
              <a:bodyPr rot="0" spcFirstLastPara="0" vertOverflow="ellipsis" horzOverflow="overflow" vert="horz" wrap="square" anchor="ctr" anchorCtr="1"/>
              <a:p>
                <a:pPr>
                  <a:defRPr sz="1000" b="0" smtId="4294967295">
                    <a:solidFill>
                      <a:schemeClr val="tx1"/>
                    </a:solidFill>
                    <a:latin typeface="微软雅黑" pitchFamily="34" charset="-122"/>
                    <a:ea typeface="微软雅黑" pitchFamily="34" charset="-122"/>
                  </a:defRPr>
                </a:pPr>
                <a:endParaRPr sz="1000" b="0" smtId="4294967295">
                  <a:solidFill>
                    <a:schemeClr val="tx1"/>
                  </a:solidFill>
                  <a:latin typeface="微软雅黑" pitchFamily="34" charset="-122"/>
                  <a:ea typeface="微软雅黑" pitchFamily="34" charset="-122"/>
                </a:endParaRPr>
              </a:p>
            </c:txPr>
            <c:dLblPos val="bestFit"/>
            <c:showLegendKey val="0"/>
            <c:showVal val="0"/>
            <c:showCatName val="0"/>
            <c:showSerName val="0"/>
            <c:showPercent val="1"/>
            <c:showBubbleSize val="0"/>
            <c:showLeaderLines val="0"/>
            <c:extLst/>
          </c:dLbls>
          <c:cat>
            <c:strRef>
              <c:f>Sheet1!$A$2:$A$5</c:f>
              <c:strCache>
                <c:ptCount val="4"/>
                <c:pt idx="0">
                  <c:v>第一季度</c:v>
                </c:pt>
                <c:pt idx="1">
                  <c:v>第二季度</c:v>
                </c:pt>
                <c:pt idx="2">
                  <c:v>第三季度</c:v>
                </c:pt>
                <c:pt idx="3">
                  <c:v>第四季度</c:v>
                </c:pt>
              </c:strCache>
            </c:strRef>
          </c:cat>
          <c:val>
            <c:numRef>
              <c:f>Sheet1!$B$2:$B$5</c:f>
              <c:numCache>
                <c:formatCode>General</c:formatCode>
                <c:ptCount val="4"/>
                <c:pt idx="0">
                  <c:v>5</c:v>
                </c:pt>
                <c:pt idx="1">
                  <c:v>3</c:v>
                </c:pt>
                <c:pt idx="2">
                  <c:v>1</c:v>
                </c:pt>
                <c:pt idx="3">
                  <c:v>1</c:v>
                </c:pt>
              </c:numCache>
            </c:numRef>
          </c:val>
          <c:extLst>
            <c:ext xmlns:c16="http://schemas.microsoft.com/office/drawing/2014/chart" uri="{C3380CC4-5D6E-409C-BE32-E72D297353CC}">
              <c16:uniqueId val="{00000008-A517-4299-825E-0E2F9C03749A}"/>
            </c:ext>
          </c:extLst>
        </c:ser>
        <c:dLbls>
          <c:showLegendKey val="0"/>
          <c:showVal val="0"/>
          <c:showCatName val="0"/>
          <c:showSerName val="0"/>
          <c:showPercent val="0"/>
          <c:showBubbleSize val="0"/>
          <c:showLeaderLines val="0"/>
        </c:dLbls>
        <c:firstSliceAng/>
      </c:pieChart>
      <c:spPr>
        <a:noFill/>
        <a:ln>
          <a:noFill/>
        </a:ln>
        <a:effectLst/>
      </c:spPr>
    </c:plotArea>
    <c:plotVisOnly val="1"/>
    <c:dispBlanksAs val="gap"/>
    <c:showDLblsOverMax val="0"/>
  </c:chart>
  <c:spPr>
    <a:noFill/>
    <a:ln>
      <a:noFill/>
    </a:ln>
    <a:effectLst/>
  </c:spPr>
  <c:txPr>
    <a:bodyPr rot="0" spcFirstLastPara="0" vertOverflow="ellipsis" horzOverflow="overflow" vert="horz" wrap="square" anchor="ctr" anchorCtr="1"/>
    <a:p>
      <a:pPr>
        <a:defRPr lang="zh-CN" sz="1800" smtId="4294967295"/>
      </a:pPr>
      <a:endParaRPr lang="zh-CN" sz="1800" smtId="4294967295"/>
    </a:p>
  </c:txPr>
  <c:externalData r:id="rId1">
    <c:autoUpdate val="0"/>
  </c:externalData>
</c:chartSpace>
</file>

<file path=ppt/charts/chart2.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doughnutChart>
        <c:varyColors val="1"/>
        <c:ser>
          <c:idx val="0"/>
          <c:order val="0"/>
          <c:tx>
            <c:strRef>
              <c:f>Sheet1!$B$1</c:f>
              <c:strCache>
                <c:ptCount val="1"/>
                <c:pt idx="0">
                  <c:v>销售额</c:v>
                </c:pt>
              </c:strCache>
            </c:strRef>
          </c:tx>
          <c:dPt>
            <c:idx val="0"/>
            <c:invertIfNegative val="1"/>
            <c:spPr>
              <a:solidFill>
                <a:schemeClr val="accent4"/>
              </a:solidFill>
              <a:ln>
                <a:noFill/>
              </a:ln>
              <a:effectLst/>
            </c:spPr>
            <c:extLst>
              <c:ext xmlns:c16="http://schemas.microsoft.com/office/drawing/2014/chart" uri="{C3380CC4-5D6E-409C-BE32-E72D297353CC}">
                <c16:uniqueId val="{00000001-71A2-4BDD-9C0A-C0822ABFDEFE}"/>
              </c:ext>
            </c:extLst>
          </c:dPt>
          <c:dPt>
            <c:idx val="1"/>
            <c:invertIfNegative val="1"/>
            <c:spPr>
              <a:solidFill>
                <a:schemeClr val="accent1"/>
              </a:solidFill>
              <a:ln>
                <a:noFill/>
              </a:ln>
              <a:effectLst/>
            </c:spPr>
            <c:extLst>
              <c:ext xmlns:c16="http://schemas.microsoft.com/office/drawing/2014/chart" uri="{C3380CC4-5D6E-409C-BE32-E72D297353CC}">
                <c16:uniqueId val="{00000003-71A2-4BDD-9C0A-C0822ABFDEFE}"/>
              </c:ext>
            </c:extLst>
          </c:dPt>
          <c:dPt>
            <c:idx val="2"/>
            <c:invertIfNegative val="1"/>
            <c:spPr>
              <a:solidFill>
                <a:schemeClr val="accent2"/>
              </a:solidFill>
              <a:ln>
                <a:noFill/>
              </a:ln>
              <a:effectLst/>
            </c:spPr>
            <c:extLst>
              <c:ext xmlns:c16="http://schemas.microsoft.com/office/drawing/2014/chart" uri="{C3380CC4-5D6E-409C-BE32-E72D297353CC}">
                <c16:uniqueId val="{00000005-71A2-4BDD-9C0A-C0822ABFDEFE}"/>
              </c:ext>
            </c:extLst>
          </c:dPt>
          <c:dPt>
            <c:idx val="3"/>
            <c:invertIfNegative val="1"/>
            <c:spPr>
              <a:solidFill>
                <a:schemeClr val="accent3"/>
              </a:solidFill>
              <a:ln>
                <a:noFill/>
              </a:ln>
              <a:effectLst/>
            </c:spPr>
            <c:extLst>
              <c:ext xmlns:c16="http://schemas.microsoft.com/office/drawing/2014/chart" uri="{C3380CC4-5D6E-409C-BE32-E72D297353CC}">
                <c16:uniqueId val="{00000007-71A2-4BDD-9C0A-C0822ABFDEFE}"/>
              </c:ext>
            </c:extLst>
          </c:dPt>
          <c:dLbls>
            <c:delete val="1"/>
            <c:extLst>
              <c:ext xmlns:c15="http://schemas.microsoft.com/office/drawing/2012/chart" uri="{CE6537A1-D6FC-4f65-9D91-7224C49458BB}">
                <c15:showLeaderLines val="1"/>
              </c:ext>
            </c:extLst>
          </c:dLbls>
          <c:cat>
            <c:numRef>
              <c:f>Sheet1!$A$2:$A$5</c:f>
              <c:numCache>
                <c:formatCode>General</c:formatCode>
                <c:ptCount val="4"/>
                <c:pt idx="0">
                  <c:v>1</c:v>
                </c:pt>
                <c:pt idx="1">
                  <c:v>2</c:v>
                </c:pt>
                <c:pt idx="2">
                  <c:v>3</c:v>
                </c:pt>
                <c:pt idx="3">
                  <c:v>4</c:v>
                </c:pt>
              </c:numCache>
            </c:numRef>
          </c:cat>
          <c:val>
            <c:numRef>
              <c:f>Sheet1!$B$2:$B$5</c:f>
              <c:numCache>
                <c:formatCode>General</c:formatCode>
                <c:ptCount val="4"/>
                <c:pt idx="0">
                  <c:v>25</c:v>
                </c:pt>
                <c:pt idx="1">
                  <c:v>40</c:v>
                </c:pt>
                <c:pt idx="2">
                  <c:v>15</c:v>
                </c:pt>
                <c:pt idx="3">
                  <c:v>20</c:v>
                </c:pt>
              </c:numCache>
            </c:numRef>
          </c:val>
          <c:extLst>
            <c:ext xmlns:c16="http://schemas.microsoft.com/office/drawing/2014/chart" uri="{C3380CC4-5D6E-409C-BE32-E72D297353CC}">
              <c16:uniqueId val="{00000008-71A2-4BDD-9C0A-C0822ABFDEFE}"/>
            </c:ext>
          </c:extLst>
        </c:ser>
        <c:dLbls>
          <c:showLegendKey val="0"/>
          <c:showVal val="0"/>
          <c:showCatName val="0"/>
          <c:showSerName val="0"/>
          <c:showPercent val="0"/>
          <c:showBubbleSize val="0"/>
          <c:showLeaderLines val="0"/>
        </c:dLbls>
        <c:firstSliceAng val="47"/>
        <c:holeSize val="90"/>
      </c:doughnutChart>
      <c:spPr>
        <a:noFill/>
        <a:ln>
          <a:noFill/>
        </a:ln>
        <a:effectLst/>
      </c:spPr>
    </c:plotArea>
    <c:plotVisOnly val="1"/>
    <c:dispBlanksAs val="gap"/>
    <c:showDLblsOverMax val="0"/>
  </c:chart>
  <c:spPr>
    <a:noFill/>
    <a:ln>
      <a:noFill/>
    </a:ln>
    <a:effectLst/>
  </c:spPr>
  <c:txPr>
    <a:bodyPr rot="0" spcFirstLastPara="0" vertOverflow="ellipsis" horzOverflow="overflow" vert="horz" wrap="square" anchor="ctr" anchorCtr="1"/>
    <a:p>
      <a:pPr>
        <a:defRPr lang="zh-CN" sz="1800" smtId="4294967295"/>
      </a:pPr>
      <a:endParaRPr lang="zh-CN" sz="1800" smtId="4294967295"/>
    </a:p>
  </c:txPr>
  <c:externalData r:id="rId1">
    <c:autoUpdate val="0"/>
  </c:externalData>
</c:chartSpace>
</file>

<file path=ppt/charts/chart3.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barChart>
        <c:barDir val="col"/>
        <c:grouping val="clustered"/>
        <c:varyColors val="0"/>
        <c:ser>
          <c:idx val="0"/>
          <c:order val="0"/>
          <c:tx>
            <c:strRef>
              <c:f>Sheet1!$B$1</c:f>
              <c:strCache>
                <c:ptCount val="1"/>
                <c:pt idx="0">
                  <c:v>系列 1</c:v>
                </c:pt>
              </c:strCache>
            </c:strRef>
          </c:tx>
          <c:spPr>
            <a:solidFill>
              <a:schemeClr val="accent2"/>
            </a:solidFill>
            <a:ln>
              <a:noFill/>
            </a:ln>
            <a:effectLst/>
          </c:spPr>
          <c:invertIfNegative val="0"/>
          <c:dPt>
            <c:idx val="0"/>
            <c:invertIfNegative val="0"/>
            <c:spPr>
              <a:solidFill>
                <a:schemeClr val="accent1"/>
              </a:solidFill>
              <a:ln>
                <a:noFill/>
              </a:ln>
              <a:effectLst/>
            </c:spPr>
            <c:extLst>
              <c:ext xmlns:c16="http://schemas.microsoft.com/office/drawing/2014/chart" uri="{C3380CC4-5D6E-409C-BE32-E72D297353CC}">
                <c16:uniqueId val="{00000001-A0D5-4360-B05D-1950DF1AB14D}"/>
              </c:ext>
            </c:extLst>
          </c:dPt>
          <c:dPt>
            <c:idx val="2"/>
            <c:invertIfNegative val="0"/>
            <c:spPr>
              <a:solidFill>
                <a:schemeClr val="accent3"/>
              </a:solidFill>
              <a:ln>
                <a:noFill/>
              </a:ln>
              <a:effectLst/>
            </c:spPr>
            <c:extLst>
              <c:ext xmlns:c16="http://schemas.microsoft.com/office/drawing/2014/chart" uri="{C3380CC4-5D6E-409C-BE32-E72D297353CC}">
                <c16:uniqueId val="{00000003-A0D5-4360-B05D-1950DF1AB14D}"/>
              </c:ext>
            </c:extLst>
          </c:dPt>
          <c:dPt>
            <c:idx val="3"/>
            <c:invertIfNegative val="0"/>
            <c:spPr>
              <a:solidFill>
                <a:schemeClr val="accent4"/>
              </a:solidFill>
              <a:ln>
                <a:noFill/>
              </a:ln>
              <a:effectLst/>
            </c:spPr>
            <c:extLst>
              <c:ext xmlns:c16="http://schemas.microsoft.com/office/drawing/2014/chart" uri="{C3380CC4-5D6E-409C-BE32-E72D297353CC}">
                <c16:uniqueId val="{00000005-A0D5-4360-B05D-1950DF1AB14D}"/>
              </c:ext>
            </c:extLst>
          </c:dPt>
          <c:dPt>
            <c:idx val="4"/>
            <c:invertIfNegative val="0"/>
            <c:spPr>
              <a:solidFill>
                <a:schemeClr val="accent5"/>
              </a:solidFill>
              <a:ln>
                <a:noFill/>
              </a:ln>
              <a:effectLst/>
            </c:spPr>
            <c:extLst>
              <c:ext xmlns:c16="http://schemas.microsoft.com/office/drawing/2014/chart" uri="{C3380CC4-5D6E-409C-BE32-E72D297353CC}">
                <c16:uniqueId val="{00000007-A0D5-4360-B05D-1950DF1AB14D}"/>
              </c:ext>
            </c:extLst>
          </c:dPt>
          <c:dPt>
            <c:idx val="5"/>
            <c:invertIfNegative val="0"/>
            <c:spPr>
              <a:solidFill>
                <a:schemeClr val="accent6"/>
              </a:solidFill>
              <a:ln>
                <a:noFill/>
              </a:ln>
              <a:effectLst/>
            </c:spPr>
            <c:extLst>
              <c:ext xmlns:c16="http://schemas.microsoft.com/office/drawing/2014/chart" uri="{C3380CC4-5D6E-409C-BE32-E72D297353CC}">
                <c16:uniqueId val="{00000009-A0D5-4360-B05D-1950DF1AB14D}"/>
              </c:ext>
            </c:extLst>
          </c:dPt>
          <c:dPt>
            <c:idx val="6"/>
            <c:invertIfNegative val="0"/>
            <c:spPr>
              <a:solidFill>
                <a:schemeClr val="accent1"/>
              </a:solidFill>
              <a:ln>
                <a:noFill/>
              </a:ln>
              <a:effectLst/>
            </c:spPr>
            <c:extLst>
              <c:ext xmlns:c16="http://schemas.microsoft.com/office/drawing/2014/chart" uri="{C3380CC4-5D6E-409C-BE32-E72D297353CC}">
                <c16:uniqueId val="{0000000B-A0D5-4360-B05D-1950DF1AB14D}"/>
              </c:ext>
            </c:extLst>
          </c:dPt>
          <c:dPt>
            <c:idx val="8"/>
            <c:invertIfNegative val="0"/>
            <c:spPr>
              <a:solidFill>
                <a:schemeClr val="accent3"/>
              </a:solidFill>
              <a:ln>
                <a:noFill/>
              </a:ln>
              <a:effectLst/>
            </c:spPr>
            <c:extLst>
              <c:ext xmlns:c16="http://schemas.microsoft.com/office/drawing/2014/chart" uri="{C3380CC4-5D6E-409C-BE32-E72D297353CC}">
                <c16:uniqueId val="{0000000D-A0D5-4360-B05D-1950DF1AB14D}"/>
              </c:ext>
            </c:extLst>
          </c:dPt>
          <c:dPt>
            <c:idx val="9"/>
            <c:invertIfNegative val="0"/>
            <c:spPr>
              <a:solidFill>
                <a:schemeClr val="accent4"/>
              </a:solidFill>
              <a:ln>
                <a:noFill/>
              </a:ln>
              <a:effectLst/>
            </c:spPr>
            <c:extLst>
              <c:ext xmlns:c16="http://schemas.microsoft.com/office/drawing/2014/chart" uri="{C3380CC4-5D6E-409C-BE32-E72D297353CC}">
                <c16:uniqueId val="{0000000F-A0D5-4360-B05D-1950DF1AB14D}"/>
              </c:ext>
            </c:extLst>
          </c:dPt>
          <c:dPt>
            <c:idx val="10"/>
            <c:invertIfNegative val="0"/>
            <c:spPr>
              <a:solidFill>
                <a:schemeClr val="accent5"/>
              </a:solidFill>
              <a:ln>
                <a:noFill/>
              </a:ln>
              <a:effectLst/>
            </c:spPr>
            <c:extLst>
              <c:ext xmlns:c16="http://schemas.microsoft.com/office/drawing/2014/chart" uri="{C3380CC4-5D6E-409C-BE32-E72D297353CC}">
                <c16:uniqueId val="{00000011-A0D5-4360-B05D-1950DF1AB14D}"/>
              </c:ext>
            </c:extLst>
          </c:dPt>
          <c:dPt>
            <c:idx val="11"/>
            <c:invertIfNegative val="0"/>
            <c:spPr>
              <a:solidFill>
                <a:schemeClr val="accent6"/>
              </a:solidFill>
              <a:ln>
                <a:noFill/>
              </a:ln>
              <a:effectLst/>
            </c:spPr>
            <c:extLst>
              <c:ext xmlns:c16="http://schemas.microsoft.com/office/drawing/2014/chart" uri="{C3380CC4-5D6E-409C-BE32-E72D297353CC}">
                <c16:uniqueId val="{00000013-A0D5-4360-B05D-1950DF1AB14D}"/>
              </c:ext>
            </c:extLst>
          </c:dPt>
          <c:dLbls>
            <c:dLbl>
              <c:idx val="0"/>
              <c:dLblPos val="outEnd"/>
              <c:showLegendKey val="0"/>
              <c:showVal val="1"/>
              <c:showCatName val="0"/>
              <c:showSerName val="0"/>
              <c:showPercent val="0"/>
              <c:showBubbleSize val="0"/>
              <c:extLst/>
            </c:dLbl>
            <c:dLbl>
              <c:idx val="1"/>
              <c:dLblPos val="outEnd"/>
              <c:showLegendKey val="0"/>
              <c:showVal val="1"/>
              <c:showCatName val="0"/>
              <c:showSerName val="0"/>
              <c:showPercent val="0"/>
              <c:showBubbleSize val="0"/>
              <c:extLst/>
            </c:dLbl>
            <c:dLbl>
              <c:idx val="2"/>
              <c:dLblPos val="outEnd"/>
              <c:showLegendKey val="0"/>
              <c:showVal val="1"/>
              <c:showCatName val="0"/>
              <c:showSerName val="0"/>
              <c:showPercent val="0"/>
              <c:showBubbleSize val="0"/>
              <c:extLst/>
            </c:dLbl>
            <c:dLbl>
              <c:idx val="3"/>
              <c:dLblPos val="outEnd"/>
              <c:showLegendKey val="0"/>
              <c:showVal val="1"/>
              <c:showCatName val="0"/>
              <c:showSerName val="0"/>
              <c:showPercent val="0"/>
              <c:showBubbleSize val="0"/>
              <c:extLst/>
            </c:dLbl>
            <c:dLbl>
              <c:idx val="4"/>
              <c:dLblPos val="outEnd"/>
              <c:showLegendKey val="0"/>
              <c:showVal val="1"/>
              <c:showCatName val="0"/>
              <c:showSerName val="0"/>
              <c:showPercent val="0"/>
              <c:showBubbleSize val="0"/>
              <c:extLst/>
            </c:dLbl>
            <c:dLbl>
              <c:idx val="5"/>
              <c:dLblPos val="outEnd"/>
              <c:showLegendKey val="0"/>
              <c:showVal val="1"/>
              <c:showCatName val="0"/>
              <c:showSerName val="0"/>
              <c:showPercent val="0"/>
              <c:showBubbleSize val="0"/>
              <c:extLst/>
            </c:dLbl>
            <c:dLbl>
              <c:idx val="6"/>
              <c:dLblPos val="outEnd"/>
              <c:showLegendKey val="0"/>
              <c:showVal val="1"/>
              <c:showCatName val="0"/>
              <c:showSerName val="0"/>
              <c:showPercent val="0"/>
              <c:showBubbleSize val="0"/>
              <c:extLst/>
            </c:dLbl>
            <c:dLbl>
              <c:idx val="7"/>
              <c:dLblPos val="outEnd"/>
              <c:showLegendKey val="0"/>
              <c:showVal val="1"/>
              <c:showCatName val="0"/>
              <c:showSerName val="0"/>
              <c:showPercent val="0"/>
              <c:showBubbleSize val="0"/>
              <c:extLst/>
            </c:dLbl>
            <c:dLbl>
              <c:idx val="8"/>
              <c:dLblPos val="outEnd"/>
              <c:showLegendKey val="0"/>
              <c:showVal val="1"/>
              <c:showCatName val="0"/>
              <c:showSerName val="0"/>
              <c:showPercent val="0"/>
              <c:showBubbleSize val="0"/>
              <c:extLst/>
            </c:dLbl>
            <c:dLbl>
              <c:idx val="9"/>
              <c:dLblPos val="outEnd"/>
              <c:showLegendKey val="0"/>
              <c:showVal val="1"/>
              <c:showCatName val="0"/>
              <c:showSerName val="0"/>
              <c:showPercent val="0"/>
              <c:showBubbleSize val="0"/>
              <c:extLst/>
            </c:dLbl>
            <c:dLbl>
              <c:idx val="10"/>
              <c:dLblPos val="outEnd"/>
              <c:showLegendKey val="0"/>
              <c:showVal val="1"/>
              <c:showCatName val="0"/>
              <c:showSerName val="0"/>
              <c:showPercent val="0"/>
              <c:showBubbleSize val="0"/>
              <c:extLst/>
            </c:dLbl>
            <c:dLbl>
              <c:idx val="11"/>
              <c:dLblPos val="outEnd"/>
              <c:showLegendKey val="0"/>
              <c:showVal val="1"/>
              <c:showCatName val="0"/>
              <c:showSerName val="0"/>
              <c:showPercent val="0"/>
              <c:showBubbleSize val="0"/>
              <c:extLst/>
            </c:dLbl>
            <c:spPr>
              <a:noFill/>
              <a:ln>
                <a:noFill/>
              </a:ln>
              <a:effectLst/>
            </c:spPr>
            <c:txPr>
              <a:bodyPr rot="0" spcFirstLastPara="0" vertOverflow="ellipsis" horzOverflow="overflow" vert="horz" wrap="square" anchor="ctr" anchorCtr="1"/>
              <a:p>
                <a:pPr>
                  <a:defRPr sz="1200" b="0" smtId="4294967295">
                    <a:solidFill>
                      <a:schemeClr val="bg1">
                        <a:lumMod val="50000"/>
                      </a:schemeClr>
                    </a:solidFill>
                    <a:latin typeface="+mn-lt"/>
                  </a:defRPr>
                </a:pPr>
                <a:endParaRPr sz="1200" b="0" smtId="4294967295">
                  <a:solidFill>
                    <a:schemeClr val="bg1">
                      <a:lumMod val="50000"/>
                    </a:schemeClr>
                  </a:solidFill>
                  <a:latin typeface="+mn-lt"/>
                </a:endParaRPr>
              </a:p>
            </c:txPr>
            <c:dLblPos val="outEnd"/>
            <c:showLegendKey val="0"/>
            <c:showVal val="1"/>
            <c:showCatName val="0"/>
            <c:showSerName val="0"/>
            <c:showPercent val="0"/>
            <c:showBubbleSize val="0"/>
            <c:extLst/>
          </c:dLbls>
          <c:cat>
            <c:strRef>
              <c:f>Sheet1!$A$2:$A$13</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Sheet1!$B$2:$B$13</c:f>
              <c:numCache>
                <c:formatCode>General</c:formatCode>
                <c:ptCount val="12"/>
                <c:pt idx="0">
                  <c:v>4.3</c:v>
                </c:pt>
                <c:pt idx="1">
                  <c:v>2.5</c:v>
                </c:pt>
                <c:pt idx="2">
                  <c:v>3.5</c:v>
                </c:pt>
                <c:pt idx="3">
                  <c:v>4.5</c:v>
                </c:pt>
                <c:pt idx="4">
                  <c:v>2.3</c:v>
                </c:pt>
                <c:pt idx="5">
                  <c:v>1.8</c:v>
                </c:pt>
                <c:pt idx="6">
                  <c:v>3.6</c:v>
                </c:pt>
                <c:pt idx="7">
                  <c:v>4.5</c:v>
                </c:pt>
                <c:pt idx="8">
                  <c:v>3.8</c:v>
                </c:pt>
                <c:pt idx="9">
                  <c:v>5.3</c:v>
                </c:pt>
                <c:pt idx="10">
                  <c:v>6.2</c:v>
                </c:pt>
                <c:pt idx="11">
                  <c:v>2.9</c:v>
                </c:pt>
              </c:numCache>
            </c:numRef>
          </c:val>
          <c:extLst>
            <c:ext xmlns:c16="http://schemas.microsoft.com/office/drawing/2014/chart" uri="{C3380CC4-5D6E-409C-BE32-E72D297353CC}">
              <c16:uniqueId val="{00000014-A0D5-4360-B05D-1950DF1AB14D}"/>
            </c:ext>
          </c:extLst>
        </c:ser>
        <c:dLbls>
          <c:showLegendKey val="0"/>
          <c:showVal val="0"/>
          <c:showCatName val="0"/>
          <c:showSerName val="0"/>
          <c:showPercent val="0"/>
          <c:showBubbleSize val="0"/>
          <c:showLeaderLines val="0"/>
        </c:dLbls>
        <c:gapWidth/>
        <c:overlap/>
        <c:axId val="199138720"/>
        <c:axId val="199139280"/>
      </c:barChart>
      <c:catAx>
        <c:axId val="199138720"/>
        <c:scaling>
          <c:orientation/>
        </c:scaling>
        <c:delete val="0"/>
        <c:axPos val="b"/>
        <c:numFmt formatCode="General" sourceLinked="1"/>
        <c:majorTickMark val="out"/>
        <c:minorTickMark val="none"/>
        <c:spPr>
          <a:noFill/>
          <a:ln>
            <a:noFill/>
          </a:ln>
          <a:effectLst/>
        </c:spPr>
        <c:txPr>
          <a:bodyPr rot="-60000000" spcFirstLastPara="0" vertOverflow="ellipsis" horzOverflow="overflow" vert="horz" wrap="square" anchor="ctr" anchorCtr="1"/>
          <a:p>
            <a:pPr>
              <a:defRPr sz="1000" b="0" smtId="4294967295">
                <a:solidFill>
                  <a:schemeClr val="bg1">
                    <a:lumMod val="50000"/>
                  </a:schemeClr>
                </a:solidFill>
                <a:latin typeface="+mn-lt"/>
              </a:defRPr>
            </a:pPr>
            <a:endParaRPr sz="1000" b="0" smtId="4294967295">
              <a:solidFill>
                <a:schemeClr val="bg1">
                  <a:lumMod val="50000"/>
                </a:schemeClr>
              </a:solidFill>
              <a:latin typeface="+mn-lt"/>
            </a:endParaRPr>
          </a:p>
        </c:txPr>
        <c:crossAx val="199139280"/>
        <c:crosses val="autoZero"/>
        <c:auto val="0"/>
        <c:lblAlgn val="ctr"/>
        <c:lblOffset/>
        <c:tickMarkSkip val="1"/>
        <c:noMultiLvlLbl val="0"/>
      </c:catAx>
      <c:valAx>
        <c:axId val="199139280"/>
        <c:scaling>
          <c:orientation/>
        </c:scaling>
        <c:delete val="1"/>
        <c:axPos val="l"/>
        <c:numFmt formatCode="General" sourceLinked="1"/>
        <c:majorTickMark val="out"/>
        <c:minorTickMark val="none"/>
        <c:crossAx val="199138720"/>
        <c:crossBetween val="between"/>
      </c:valAx>
      <c:spPr>
        <a:noFill/>
        <a:ln w="25400">
          <a:noFill/>
        </a:ln>
        <a:effectLst/>
      </c:spPr>
    </c:plotArea>
    <c:plotVisOnly val="1"/>
    <c:dispBlanksAs val="gap"/>
    <c:showDLblsOverMax val="0"/>
  </c:chart>
  <c:spPr>
    <a:noFill/>
    <a:ln>
      <a:noFill/>
    </a:ln>
    <a:effectLst/>
  </c:spPr>
  <c:txPr>
    <a:bodyPr rot="0" spcFirstLastPara="0" vertOverflow="ellipsis" horzOverflow="overflow" vert="horz" wrap="square" anchor="ctr" anchorCtr="1"/>
    <a:p>
      <a:pPr>
        <a:defRPr lang="zh-CN" sz="1800" smtId="4294967295"/>
      </a:pPr>
      <a:endParaRPr lang="zh-CN" sz="1800" smtId="4294967295"/>
    </a:p>
  </c:txPr>
  <c:externalData r:id="rId1">
    <c:autoUpdate val="0"/>
  </c:externalData>
</c:chartSpace>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11C1AFF-D539-45A2-81CA-66B921DD8D52}" type="datetimeFigureOut">
              <a:rPr lang="zh-CN" altLang="en-US" smtClean="0"/>
              <a:t>2017/7/7</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2C74456-EB52-4577-819A-4B7EA6F602C1}" type="slidenum">
              <a:rPr lang="zh-CN" altLang="en-US" smtClean="0"/>
              <a:t>‹#›</a:t>
            </a:fld>
            <a:endParaRPr lang="zh-CN" altLang="en-US"/>
          </a:p>
        </p:txBody>
      </p:sp>
    </p:spTree>
    <p:extLst>
      <p:ext uri="{BB962C8B-B14F-4D97-AF65-F5344CB8AC3E}">
        <p14:creationId val="32225278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slides/slide1.xml" Type="http://schemas.openxmlformats.org/officeDocument/2006/relationships/slide"/><Relationship Id="rId2" Target="../notesMasters/notesMaster1.xml" Type="http://schemas.openxmlformats.org/officeDocument/2006/relationships/notesMaster"/></Relationships>
</file>

<file path=ppt/notesSlides/_rels/notesSlide10.xml.rels><?xml version="1.0" encoding="UTF-8" standalone="yes"?><Relationships xmlns="http://schemas.openxmlformats.org/package/2006/relationships"><Relationship Id="rId1" Target="../slides/slide10.xml" Type="http://schemas.openxmlformats.org/officeDocument/2006/relationships/slide"/><Relationship Id="rId2" Target="../notesMasters/notesMaster1.xml" Type="http://schemas.openxmlformats.org/officeDocument/2006/relationships/notesMaster"/></Relationships>
</file>

<file path=ppt/notesSlides/_rels/notesSlide11.xml.rels><?xml version="1.0" encoding="UTF-8" standalone="yes"?><Relationships xmlns="http://schemas.openxmlformats.org/package/2006/relationships"><Relationship Id="rId1" Target="../slides/slide11.xml" Type="http://schemas.openxmlformats.org/officeDocument/2006/relationships/slide"/><Relationship Id="rId2" Target="../notesMasters/notesMaster1.xml" Type="http://schemas.openxmlformats.org/officeDocument/2006/relationships/notesMaster"/></Relationships>
</file>

<file path=ppt/notesSlides/_rels/notesSlide12.xml.rels><?xml version="1.0" encoding="UTF-8" standalone="yes"?><Relationships xmlns="http://schemas.openxmlformats.org/package/2006/relationships"><Relationship Id="rId1" Target="../slides/slide12.xml" Type="http://schemas.openxmlformats.org/officeDocument/2006/relationships/slide"/><Relationship Id="rId2" Target="../notesMasters/notesMaster1.xml" Type="http://schemas.openxmlformats.org/officeDocument/2006/relationships/notesMaster"/></Relationships>
</file>

<file path=ppt/notesSlides/_rels/notesSlide13.xml.rels><?xml version="1.0" encoding="UTF-8" standalone="yes"?><Relationships xmlns="http://schemas.openxmlformats.org/package/2006/relationships"><Relationship Id="rId1" Target="../slides/slide13.xml" Type="http://schemas.openxmlformats.org/officeDocument/2006/relationships/slide"/><Relationship Id="rId2" Target="../notesMasters/notesMaster1.xml" Type="http://schemas.openxmlformats.org/officeDocument/2006/relationships/notesMaster"/></Relationships>
</file>

<file path=ppt/notesSlides/_rels/notesSlide14.xml.rels><?xml version="1.0" encoding="UTF-8" standalone="yes"?><Relationships xmlns="http://schemas.openxmlformats.org/package/2006/relationships"><Relationship Id="rId1" Target="../slides/slide14.xml" Type="http://schemas.openxmlformats.org/officeDocument/2006/relationships/slide"/><Relationship Id="rId2" Target="../notesMasters/notesMaster1.xml" Type="http://schemas.openxmlformats.org/officeDocument/2006/relationships/notesMaster"/></Relationships>
</file>

<file path=ppt/notesSlides/_rels/notesSlide15.xml.rels><?xml version="1.0" encoding="UTF-8" standalone="yes"?><Relationships xmlns="http://schemas.openxmlformats.org/package/2006/relationships"><Relationship Id="rId1" Target="../slides/slide15.xml" Type="http://schemas.openxmlformats.org/officeDocument/2006/relationships/slide"/><Relationship Id="rId2" Target="../notesMasters/notesMaster1.xml" Type="http://schemas.openxmlformats.org/officeDocument/2006/relationships/notesMaster"/></Relationships>
</file>

<file path=ppt/notesSlides/_rels/notesSlide16.xml.rels><?xml version="1.0" encoding="UTF-8" standalone="yes"?><Relationships xmlns="http://schemas.openxmlformats.org/package/2006/relationships"><Relationship Id="rId1" Target="../slides/slide16.xml" Type="http://schemas.openxmlformats.org/officeDocument/2006/relationships/slide"/><Relationship Id="rId2" Target="../notesMasters/notesMaster1.xml" Type="http://schemas.openxmlformats.org/officeDocument/2006/relationships/notesMaster"/></Relationships>
</file>

<file path=ppt/notesSlides/_rels/notesSlide17.xml.rels><?xml version="1.0" encoding="UTF-8" standalone="yes"?><Relationships xmlns="http://schemas.openxmlformats.org/package/2006/relationships"><Relationship Id="rId1" Target="../slides/slide17.xml" Type="http://schemas.openxmlformats.org/officeDocument/2006/relationships/slide"/><Relationship Id="rId2" Target="../notesMasters/notesMaster1.xml" Type="http://schemas.openxmlformats.org/officeDocument/2006/relationships/notesMaster"/></Relationships>
</file>

<file path=ppt/notesSlides/_rels/notesSlide18.xml.rels><?xml version="1.0" encoding="UTF-8" standalone="yes"?><Relationships xmlns="http://schemas.openxmlformats.org/package/2006/relationships"><Relationship Id="rId1" Target="../slides/slide18.xml" Type="http://schemas.openxmlformats.org/officeDocument/2006/relationships/slide"/><Relationship Id="rId2" Target="../notesMasters/notesMaster1.xml" Type="http://schemas.openxmlformats.org/officeDocument/2006/relationships/notesMaster"/></Relationships>
</file>

<file path=ppt/notesSlides/_rels/notesSlide19.xml.rels><?xml version="1.0" encoding="UTF-8" standalone="yes"?><Relationships xmlns="http://schemas.openxmlformats.org/package/2006/relationships"><Relationship Id="rId1" Target="../slides/slide19.xml" Type="http://schemas.openxmlformats.org/officeDocument/2006/relationships/slide"/><Relationship Id="rId2" Target="../notesMasters/notesMaster1.xml" Type="http://schemas.openxmlformats.org/officeDocument/2006/relationships/notesMaster"/></Relationships>
</file>

<file path=ppt/notesSlides/_rels/notesSlide2.xml.rels><?xml version="1.0" encoding="UTF-8" standalone="yes"?><Relationships xmlns="http://schemas.openxmlformats.org/package/2006/relationships"><Relationship Id="rId1" Target="../slides/slide2.xml" Type="http://schemas.openxmlformats.org/officeDocument/2006/relationships/slide"/><Relationship Id="rId2" Target="../notesMasters/notesMaster1.xml" Type="http://schemas.openxmlformats.org/officeDocument/2006/relationships/notesMaster"/></Relationships>
</file>

<file path=ppt/notesSlides/_rels/notesSlide20.xml.rels><?xml version="1.0" encoding="UTF-8" standalone="yes"?><Relationships xmlns="http://schemas.openxmlformats.org/package/2006/relationships"><Relationship Id="rId1" Target="../slides/slide20.xml" Type="http://schemas.openxmlformats.org/officeDocument/2006/relationships/slide"/><Relationship Id="rId2" Target="../notesMasters/notesMaster1.xml" Type="http://schemas.openxmlformats.org/officeDocument/2006/relationships/notesMaster"/></Relationships>
</file>

<file path=ppt/notesSlides/_rels/notesSlide21.xml.rels><?xml version="1.0" encoding="UTF-8" standalone="yes"?><Relationships xmlns="http://schemas.openxmlformats.org/package/2006/relationships"><Relationship Id="rId1" Target="../slides/slide21.xml" Type="http://schemas.openxmlformats.org/officeDocument/2006/relationships/slide"/><Relationship Id="rId2" Target="../notesMasters/notesMaster1.xml" Type="http://schemas.openxmlformats.org/officeDocument/2006/relationships/notesMaster"/></Relationships>
</file>

<file path=ppt/notesSlides/_rels/notesSlide22.xml.rels><?xml version="1.0" encoding="UTF-8" standalone="yes"?><Relationships xmlns="http://schemas.openxmlformats.org/package/2006/relationships"><Relationship Id="rId1" Target="../slides/slide22.xml" Type="http://schemas.openxmlformats.org/officeDocument/2006/relationships/slide"/><Relationship Id="rId2" Target="../notesMasters/notesMaster1.xml" Type="http://schemas.openxmlformats.org/officeDocument/2006/relationships/notesMaster"/></Relationships>
</file>

<file path=ppt/notesSlides/_rels/notesSlide23.xml.rels><?xml version="1.0" encoding="UTF-8" standalone="yes"?><Relationships xmlns="http://schemas.openxmlformats.org/package/2006/relationships"><Relationship Id="rId1" Target="../slides/slide23.xml" Type="http://schemas.openxmlformats.org/officeDocument/2006/relationships/slide"/><Relationship Id="rId2" Target="../notesMasters/notesMaster1.xml" Type="http://schemas.openxmlformats.org/officeDocument/2006/relationships/notesMaster"/></Relationships>
</file>

<file path=ppt/notesSlides/_rels/notesSlide24.xml.rels><?xml version="1.0" encoding="UTF-8" standalone="yes"?><Relationships xmlns="http://schemas.openxmlformats.org/package/2006/relationships"><Relationship Id="rId1" Target="../slides/slide24.xml" Type="http://schemas.openxmlformats.org/officeDocument/2006/relationships/slide"/><Relationship Id="rId2" Target="../notesMasters/notesMaster1.xml" Type="http://schemas.openxmlformats.org/officeDocument/2006/relationships/notesMaster"/></Relationships>
</file>

<file path=ppt/notesSlides/_rels/notesSlide25.xml.rels><?xml version="1.0" encoding="UTF-8" standalone="yes"?><Relationships xmlns="http://schemas.openxmlformats.org/package/2006/relationships"><Relationship Id="rId1" Target="../slides/slide25.xml" Type="http://schemas.openxmlformats.org/officeDocument/2006/relationships/slide"/><Relationship Id="rId2" Target="../notesMasters/notesMaster1.xml" Type="http://schemas.openxmlformats.org/officeDocument/2006/relationships/notesMaster"/></Relationships>
</file>

<file path=ppt/notesSlides/_rels/notesSlide26.xml.rels><?xml version="1.0" encoding="UTF-8" standalone="yes"?><Relationships xmlns="http://schemas.openxmlformats.org/package/2006/relationships"><Relationship Id="rId1" Target="../slides/slide26.xml" Type="http://schemas.openxmlformats.org/officeDocument/2006/relationships/slide"/><Relationship Id="rId2" Target="../notesMasters/notesMaster1.xml" Type="http://schemas.openxmlformats.org/officeDocument/2006/relationships/notesMaster"/></Relationships>
</file>

<file path=ppt/notesSlides/_rels/notesSlide27.xml.rels><?xml version="1.0" encoding="UTF-8" standalone="yes"?><Relationships xmlns="http://schemas.openxmlformats.org/package/2006/relationships"><Relationship Id="rId1" Target="../slides/slide27.xml" Type="http://schemas.openxmlformats.org/officeDocument/2006/relationships/slide"/><Relationship Id="rId2" Target="../notesMasters/notesMaster1.xml" Type="http://schemas.openxmlformats.org/officeDocument/2006/relationships/notesMaster"/></Relationships>
</file>

<file path=ppt/notesSlides/_rels/notesSlide28.xml.rels><?xml version="1.0" encoding="UTF-8" standalone="yes"?><Relationships xmlns="http://schemas.openxmlformats.org/package/2006/relationships"><Relationship Id="rId1" Target="../slides/slide28.xml" Type="http://schemas.openxmlformats.org/officeDocument/2006/relationships/slide"/><Relationship Id="rId2" Target="../notesMasters/notesMaster1.xml" Type="http://schemas.openxmlformats.org/officeDocument/2006/relationships/notesMaster"/></Relationships>
</file>

<file path=ppt/notesSlides/_rels/notesSlide29.xml.rels><?xml version="1.0" encoding="UTF-8" standalone="yes"?><Relationships xmlns="http://schemas.openxmlformats.org/package/2006/relationships"><Relationship Id="rId1" Target="../slides/slide29.xml" Type="http://schemas.openxmlformats.org/officeDocument/2006/relationships/slide"/><Relationship Id="rId2" Target="../notesMasters/notesMaster1.xml" Type="http://schemas.openxmlformats.org/officeDocument/2006/relationships/notesMaster"/></Relationships>
</file>

<file path=ppt/notesSlides/_rels/notesSlide3.xml.rels><?xml version="1.0" encoding="UTF-8" standalone="yes"?><Relationships xmlns="http://schemas.openxmlformats.org/package/2006/relationships"><Relationship Id="rId1" Target="../slides/slide3.xml" Type="http://schemas.openxmlformats.org/officeDocument/2006/relationships/slide"/><Relationship Id="rId2" Target="../notesMasters/notesMaster1.xml" Type="http://schemas.openxmlformats.org/officeDocument/2006/relationships/notesMaster"/></Relationships>
</file>

<file path=ppt/notesSlides/_rels/notesSlide30.xml.rels><?xml version="1.0" encoding="UTF-8" standalone="yes"?><Relationships xmlns="http://schemas.openxmlformats.org/package/2006/relationships"><Relationship Id="rId1" Target="../slides/slide30.xml" Type="http://schemas.openxmlformats.org/officeDocument/2006/relationships/slide"/><Relationship Id="rId2" Target="../notesMasters/notesMaster1.xml" Type="http://schemas.openxmlformats.org/officeDocument/2006/relationships/notesMaster"/></Relationships>
</file>

<file path=ppt/notesSlides/_rels/notesSlide31.xml.rels><?xml version="1.0" encoding="UTF-8" standalone="yes"?><Relationships xmlns="http://schemas.openxmlformats.org/package/2006/relationships"><Relationship Id="rId1" Target="../slides/slide31.xml" Type="http://schemas.openxmlformats.org/officeDocument/2006/relationships/slide"/><Relationship Id="rId2" Target="../notesMasters/notesMaster1.xml" Type="http://schemas.openxmlformats.org/officeDocument/2006/relationships/notesMaster"/></Relationships>
</file>

<file path=ppt/notesSlides/_rels/notesSlide32.xml.rels><?xml version="1.0" encoding="UTF-8" standalone="yes"?><Relationships xmlns="http://schemas.openxmlformats.org/package/2006/relationships"><Relationship Id="rId1" Target="../slides/slide32.xml" Type="http://schemas.openxmlformats.org/officeDocument/2006/relationships/slide"/><Relationship Id="rId2" Target="../notesMasters/notesMaster1.xml" Type="http://schemas.openxmlformats.org/officeDocument/2006/relationships/notesMaster"/></Relationships>
</file>

<file path=ppt/notesSlides/_rels/notesSlide33.xml.rels><?xml version="1.0" encoding="UTF-8" standalone="yes"?><Relationships xmlns="http://schemas.openxmlformats.org/package/2006/relationships"><Relationship Id="rId1" Target="../slides/slide33.xml" Type="http://schemas.openxmlformats.org/officeDocument/2006/relationships/slide"/><Relationship Id="rId2" Target="../notesMasters/notesMaster1.xml" Type="http://schemas.openxmlformats.org/officeDocument/2006/relationships/notesMaster"/></Relationships>
</file>

<file path=ppt/notesSlides/_rels/notesSlide34.xml.rels><?xml version="1.0" encoding="UTF-8" standalone="yes"?><Relationships xmlns="http://schemas.openxmlformats.org/package/2006/relationships"><Relationship Id="rId1" Target="../slides/slide34.xml" Type="http://schemas.openxmlformats.org/officeDocument/2006/relationships/slide"/><Relationship Id="rId2" Target="../notesMasters/notesMaster1.xml" Type="http://schemas.openxmlformats.org/officeDocument/2006/relationships/notesMaster"/></Relationships>
</file>

<file path=ppt/notesSlides/_rels/notesSlide35.xml.rels><?xml version="1.0" encoding="UTF-8" standalone="yes"?><Relationships xmlns="http://schemas.openxmlformats.org/package/2006/relationships"><Relationship Id="rId1" Target="../slides/slide35.xml" Type="http://schemas.openxmlformats.org/officeDocument/2006/relationships/slide"/><Relationship Id="rId2" Target="../notesMasters/notesMaster1.xml" Type="http://schemas.openxmlformats.org/officeDocument/2006/relationships/notesMaster"/></Relationships>
</file>

<file path=ppt/notesSlides/_rels/notesSlide36.xml.rels><?xml version="1.0" encoding="UTF-8" standalone="yes"?><Relationships xmlns="http://schemas.openxmlformats.org/package/2006/relationships"><Relationship Id="rId1" Target="../slides/slide36.xml" Type="http://schemas.openxmlformats.org/officeDocument/2006/relationships/slide"/><Relationship Id="rId2" Target="../notesMasters/notesMaster1.xml" Type="http://schemas.openxmlformats.org/officeDocument/2006/relationships/notesMaster"/></Relationships>
</file>

<file path=ppt/notesSlides/_rels/notesSlide37.xml.rels><?xml version="1.0" encoding="UTF-8" standalone="yes"?><Relationships xmlns="http://schemas.openxmlformats.org/package/2006/relationships"><Relationship Id="rId1" Target="../slides/slide37.xml" Type="http://schemas.openxmlformats.org/officeDocument/2006/relationships/slide"/><Relationship Id="rId2" Target="../notesMasters/notesMaster1.xml" Type="http://schemas.openxmlformats.org/officeDocument/2006/relationships/notesMaster"/></Relationships>
</file>

<file path=ppt/notesSlides/_rels/notesSlide38.xml.rels><?xml version="1.0" encoding="UTF-8" standalone="yes"?><Relationships xmlns="http://schemas.openxmlformats.org/package/2006/relationships"><Relationship Id="rId1" Target="../slides/slide38.xml" Type="http://schemas.openxmlformats.org/officeDocument/2006/relationships/slide"/><Relationship Id="rId2" Target="../notesMasters/notesMaster1.xml" Type="http://schemas.openxmlformats.org/officeDocument/2006/relationships/notesMaster"/></Relationships>
</file>

<file path=ppt/notesSlides/_rels/notesSlide4.xml.rels><?xml version="1.0" encoding="UTF-8" standalone="yes"?><Relationships xmlns="http://schemas.openxmlformats.org/package/2006/relationships"><Relationship Id="rId1" Target="../slides/slide4.xml" Type="http://schemas.openxmlformats.org/officeDocument/2006/relationships/slide"/><Relationship Id="rId2" Target="../notesMasters/notesMaster1.xml" Type="http://schemas.openxmlformats.org/officeDocument/2006/relationships/notesMaster"/></Relationships>
</file>

<file path=ppt/notesSlides/_rels/notesSlide5.xml.rels><?xml version="1.0" encoding="UTF-8" standalone="yes"?><Relationships xmlns="http://schemas.openxmlformats.org/package/2006/relationships"><Relationship Id="rId1" Target="../slides/slide5.xml" Type="http://schemas.openxmlformats.org/officeDocument/2006/relationships/slide"/><Relationship Id="rId2" Target="../notesMasters/notesMaster1.xml" Type="http://schemas.openxmlformats.org/officeDocument/2006/relationships/notesMaster"/></Relationships>
</file>

<file path=ppt/notesSlides/_rels/notesSlide6.xml.rels><?xml version="1.0" encoding="UTF-8" standalone="yes"?><Relationships xmlns="http://schemas.openxmlformats.org/package/2006/relationships"><Relationship Id="rId1" Target="../slides/slide6.xml" Type="http://schemas.openxmlformats.org/officeDocument/2006/relationships/slide"/><Relationship Id="rId2" Target="../notesMasters/notesMaster1.xml" Type="http://schemas.openxmlformats.org/officeDocument/2006/relationships/notesMaster"/></Relationships>
</file>

<file path=ppt/notesSlides/_rels/notesSlide7.xml.rels><?xml version="1.0" encoding="UTF-8" standalone="yes"?><Relationships xmlns="http://schemas.openxmlformats.org/package/2006/relationships"><Relationship Id="rId1" Target="../slides/slide7.xml" Type="http://schemas.openxmlformats.org/officeDocument/2006/relationships/slide"/><Relationship Id="rId2" Target="../notesMasters/notesMaster1.xml" Type="http://schemas.openxmlformats.org/officeDocument/2006/relationships/notesMaster"/></Relationships>
</file>

<file path=ppt/notesSlides/_rels/notesSlide8.xml.rels><?xml version="1.0" encoding="UTF-8" standalone="yes"?><Relationships xmlns="http://schemas.openxmlformats.org/package/2006/relationships"><Relationship Id="rId1" Target="../slides/slide8.xml" Type="http://schemas.openxmlformats.org/officeDocument/2006/relationships/slide"/><Relationship Id="rId2" Target="../notesMasters/notesMaster1.xml" Type="http://schemas.openxmlformats.org/officeDocument/2006/relationships/notesMaster"/></Relationships>
</file>

<file path=ppt/notesSlides/_rels/notesSlide9.xml.rels><?xml version="1.0" encoding="UTF-8" standalone="yes"?><Relationships xmlns="http://schemas.openxmlformats.org/package/2006/relationships"><Relationship Id="rId1" Target="../slides/slide9.xml" Type="http://schemas.openxmlformats.org/officeDocument/2006/relationships/slide"/><Relationship Id="rId2" Target="../notesMasters/notesMaster1.xml" Type="http://schemas.openxmlformats.org/officeDocument/2006/relationships/notesMaster"/></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934785506"/>
      </p:ext>
    </p:extLst>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96925643"/>
      </p:ext>
    </p:extLst>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06434961"/>
      </p:ext>
    </p:extLst>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905078420"/>
      </p:ext>
    </p:extLst>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72618055"/>
      </p:ext>
    </p:extLst>
  </p:cSld>
  <p:clrMapOvr>
    <a:masterClrMapping/>
  </p:clrMapOvr>
</p:notes>
</file>

<file path=ppt/notesSlides/notesSlide1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720164228"/>
      </p:ext>
    </p:extLst>
  </p:cSld>
  <p:clrMapOvr>
    <a:masterClrMapping/>
  </p:clrMapOvr>
</p:notes>
</file>

<file path=ppt/notesSlides/notesSlide1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679456865"/>
      </p:ext>
    </p:extLst>
  </p:cSld>
  <p:clrMapOvr>
    <a:masterClrMapping/>
  </p:clrMapOvr>
</p:notes>
</file>

<file path=ppt/notesSlides/notesSlide1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864286469"/>
      </p:ext>
    </p:extLst>
  </p:cSld>
  <p:clrMapOvr>
    <a:masterClrMapping/>
  </p:clrMapOvr>
</p:notes>
</file>

<file path=ppt/notesSlides/notesSlide1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349347685"/>
      </p:ext>
    </p:extLst>
  </p:cSld>
  <p:clrMapOvr>
    <a:masterClrMapping/>
  </p:clrMapOvr>
</p:notes>
</file>

<file path=ppt/notesSlides/notesSlide1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141820600"/>
      </p:ext>
    </p:extLst>
  </p:cSld>
  <p:clrMapOvr>
    <a:masterClrMapping/>
  </p:clrMapOvr>
</p:notes>
</file>

<file path=ppt/notesSlides/notesSlide1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556822333"/>
      </p:ext>
    </p:extLst>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506057240"/>
      </p:ext>
    </p:extLst>
  </p:cSld>
  <p:clrMapOvr>
    <a:masterClrMapping/>
  </p:clrMapOvr>
</p:notes>
</file>

<file path=ppt/notesSlides/notesSlide2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111952821"/>
      </p:ext>
    </p:extLst>
  </p:cSld>
  <p:clrMapOvr>
    <a:masterClrMapping/>
  </p:clrMapOvr>
</p:notes>
</file>

<file path=ppt/notesSlides/notesSlide2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674802450"/>
      </p:ext>
    </p:extLst>
  </p:cSld>
  <p:clrMapOvr>
    <a:masterClrMapping/>
  </p:clrMapOvr>
</p:notes>
</file>

<file path=ppt/notesSlides/notesSlide2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9021968"/>
      </p:ext>
    </p:extLst>
  </p:cSld>
  <p:clrMapOvr>
    <a:masterClrMapping/>
  </p:clrMapOvr>
</p:notes>
</file>

<file path=ppt/notesSlides/notesSlide2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238219973"/>
      </p:ext>
    </p:extLst>
  </p:cSld>
  <p:clrMapOvr>
    <a:masterClrMapping/>
  </p:clrMapOvr>
</p:notes>
</file>

<file path=ppt/notesSlides/notesSlide2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047880134"/>
      </p:ext>
    </p:extLst>
  </p:cSld>
  <p:clrMapOvr>
    <a:masterClrMapping/>
  </p:clrMapOvr>
</p:notes>
</file>

<file path=ppt/notesSlides/notesSlide2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063328954"/>
      </p:ext>
    </p:extLst>
  </p:cSld>
  <p:clrMapOvr>
    <a:masterClrMapping/>
  </p:clrMapOvr>
</p:notes>
</file>

<file path=ppt/notesSlides/notesSlide2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840919771"/>
      </p:ext>
    </p:extLst>
  </p:cSld>
  <p:clrMapOvr>
    <a:masterClrMapping/>
  </p:clrMapOvr>
</p:notes>
</file>

<file path=ppt/notesSlides/notesSlide2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191916609"/>
      </p:ext>
    </p:extLst>
  </p:cSld>
  <p:clrMapOvr>
    <a:masterClrMapping/>
  </p:clrMapOvr>
</p:notes>
</file>

<file path=ppt/notesSlides/notesSlide2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187086854"/>
      </p:ext>
    </p:extLst>
  </p:cSld>
  <p:clrMapOvr>
    <a:masterClrMapping/>
  </p:clrMapOvr>
</p:notes>
</file>

<file path=ppt/notesSlides/notesSlide2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4861212"/>
      </p:ext>
    </p:extLst>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584422950"/>
      </p:ext>
    </p:extLst>
  </p:cSld>
  <p:clrMapOvr>
    <a:masterClrMapping/>
  </p:clrMapOvr>
</p:notes>
</file>

<file path=ppt/notesSlides/notesSlide3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886265552"/>
      </p:ext>
    </p:extLst>
  </p:cSld>
  <p:clrMapOvr>
    <a:masterClrMapping/>
  </p:clrMapOvr>
</p:notes>
</file>

<file path=ppt/notesSlides/notesSlide3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112056548"/>
      </p:ext>
    </p:extLst>
  </p:cSld>
  <p:clrMapOvr>
    <a:masterClrMapping/>
  </p:clrMapOvr>
</p:notes>
</file>

<file path=ppt/notesSlides/notesSlide3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976823784"/>
      </p:ext>
    </p:extLst>
  </p:cSld>
  <p:clrMapOvr>
    <a:masterClrMapping/>
  </p:clrMapOvr>
</p:notes>
</file>

<file path=ppt/notesSlides/notesSlide3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166363886"/>
      </p:ext>
    </p:extLst>
  </p:cSld>
  <p:clrMapOvr>
    <a:masterClrMapping/>
  </p:clrMapOvr>
</p:notes>
</file>

<file path=ppt/notesSlides/notesSlide3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387262071"/>
      </p:ext>
    </p:extLst>
  </p:cSld>
  <p:clrMapOvr>
    <a:masterClrMapping/>
  </p:clrMapOvr>
</p:notes>
</file>

<file path=ppt/notesSlides/notesSlide3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37752639"/>
      </p:ext>
    </p:extLst>
  </p:cSld>
  <p:clrMapOvr>
    <a:masterClrMapping/>
  </p:clrMapOvr>
</p:notes>
</file>

<file path=ppt/notesSlides/notesSlide3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830130362"/>
      </p:ext>
    </p:extLst>
  </p:cSld>
  <p:clrMapOvr>
    <a:masterClrMapping/>
  </p:clrMapOvr>
</p:notes>
</file>

<file path=ppt/notesSlides/notesSlide3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74452511"/>
      </p:ext>
    </p:extLst>
  </p:cSld>
  <p:clrMapOvr>
    <a:masterClrMapping/>
  </p:clrMapOvr>
</p:notes>
</file>

<file path=ppt/notesSlides/notesSlide3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144712065"/>
      </p:ext>
    </p:extLst>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183997797"/>
      </p:ext>
    </p:extLst>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376038325"/>
      </p:ext>
    </p:extLst>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775338492"/>
      </p:ext>
    </p:extLst>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647276156"/>
      </p:ext>
    </p:extLst>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197083242"/>
      </p:ext>
    </p:extLst>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263347201"/>
      </p:ext>
    </p:extLst>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标题幻灯片">
    <p:spTree>
      <p:nvGrpSpPr>
        <p:cNvPr id="1" name=""/>
        <p:cNvGrpSpPr/>
        <p:nvPr/>
      </p:nvGrpSpPr>
      <p:grpSpPr>
        <a:xfrm>
          <a:off x="0" y="0"/>
          <a:ext cx="0" cy="0"/>
        </a:xfrm>
      </p:grpSpPr>
    </p:spTree>
  </p:cSld>
  <p:clrMapOvr>
    <a:masterClrMapping/>
  </p:clrMapOvr>
  <p:transition/>
  <p:timing/>
  <p:hf hdr="0" ftr="0" dt="0"/>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629841" y="342794"/>
            <a:ext cx="2949178" cy="1199780"/>
          </a:xfrm>
        </p:spPr>
        <p:txBody>
          <a:bodyPr anchor="b"/>
          <a:lstStyle>
            <a:lvl1pPr>
              <a:defRPr sz="2399"/>
            </a:lvl1pPr>
          </a:lstStyle>
          <a:p>
            <a:r>
              <a:rPr lang="zh-CN" altLang="en-US" smtClean="0"/>
              <a:t>单击此处编辑母版标题样式</a:t>
            </a:r>
            <a:endParaRPr lang="en-US"/>
          </a:p>
        </p:txBody>
      </p:sp>
      <p:sp>
        <p:nvSpPr>
          <p:cNvPr id="3" name="Content Placeholder 2"/>
          <p:cNvSpPr>
            <a:spLocks noGrp="1"/>
          </p:cNvSpPr>
          <p:nvPr>
            <p:ph idx="1"/>
          </p:nvPr>
        </p:nvSpPr>
        <p:spPr>
          <a:xfrm>
            <a:off x="3887391" y="740341"/>
            <a:ext cx="4629150" cy="3654091"/>
          </a:xfrm>
        </p:spPr>
        <p:txBody>
          <a:bodyPr/>
          <a:lstStyle>
            <a:lvl1pPr>
              <a:defRPr sz="2399"/>
            </a:lvl1pPr>
            <a:lvl2pPr>
              <a:defRPr sz="2099"/>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629841" y="1542574"/>
            <a:ext cx="2949178" cy="2857809"/>
          </a:xfrm>
        </p:spPr>
        <p:txBody>
          <a:bodyPr/>
          <a:lstStyle>
            <a:lvl1pPr marL="0" indent="0">
              <a:buNone/>
              <a:defRPr sz="1200"/>
            </a:lvl1pPr>
            <a:lvl2pPr marL="342809" indent="0">
              <a:buNone/>
              <a:defRPr sz="1050"/>
            </a:lvl2pPr>
            <a:lvl3pPr marL="685617" indent="0">
              <a:buNone/>
              <a:defRPr sz="900"/>
            </a:lvl3pPr>
            <a:lvl4pPr marL="1028426" indent="0">
              <a:buNone/>
              <a:defRPr sz="750"/>
            </a:lvl4pPr>
            <a:lvl5pPr marL="1371234" indent="0">
              <a:buNone/>
              <a:defRPr sz="750"/>
            </a:lvl5pPr>
            <a:lvl6pPr marL="1714043" indent="0">
              <a:buNone/>
              <a:defRPr sz="750"/>
            </a:lvl6pPr>
            <a:lvl7pPr marL="2056851" indent="0">
              <a:buNone/>
              <a:defRPr sz="750"/>
            </a:lvl7pPr>
            <a:lvl8pPr marL="2399660" indent="0">
              <a:buNone/>
              <a:defRPr sz="750"/>
            </a:lvl8pPr>
            <a:lvl9pPr marL="2742468" indent="0">
              <a:buNone/>
              <a:defRPr sz="75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2017/7/7</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924947175"/>
      </p:ext>
    </p:extLst>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629841" y="342794"/>
            <a:ext cx="2949178" cy="1199780"/>
          </a:xfrm>
        </p:spPr>
        <p:txBody>
          <a:bodyPr anchor="b"/>
          <a:lstStyle>
            <a:lvl1pPr>
              <a:defRPr sz="2399"/>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3887391" y="740341"/>
            <a:ext cx="4629150" cy="3654091"/>
          </a:xfrm>
        </p:spPr>
        <p:txBody>
          <a:bodyPr anchor="t"/>
          <a:lstStyle>
            <a:lvl1pPr marL="0" indent="0">
              <a:buNone/>
              <a:defRPr sz="2399"/>
            </a:lvl1pPr>
            <a:lvl2pPr marL="342809" indent="0">
              <a:buNone/>
              <a:defRPr sz="2099"/>
            </a:lvl2pPr>
            <a:lvl3pPr marL="685617" indent="0">
              <a:buNone/>
              <a:defRPr sz="1800"/>
            </a:lvl3pPr>
            <a:lvl4pPr marL="1028426" indent="0">
              <a:buNone/>
              <a:defRPr sz="1500"/>
            </a:lvl4pPr>
            <a:lvl5pPr marL="1371234" indent="0">
              <a:buNone/>
              <a:defRPr sz="1500"/>
            </a:lvl5pPr>
            <a:lvl6pPr marL="1714043" indent="0">
              <a:buNone/>
              <a:defRPr sz="1500"/>
            </a:lvl6pPr>
            <a:lvl7pPr marL="2056851" indent="0">
              <a:buNone/>
              <a:defRPr sz="1500"/>
            </a:lvl7pPr>
            <a:lvl8pPr marL="2399660" indent="0">
              <a:buNone/>
              <a:defRPr sz="1500"/>
            </a:lvl8pPr>
            <a:lvl9pPr marL="2742468" indent="0">
              <a:buNone/>
              <a:defRPr sz="1500"/>
            </a:lvl9pPr>
          </a:lstStyle>
          <a:p>
            <a:r>
              <a:rPr lang="zh-CN" altLang="en-US" smtClean="0"/>
              <a:t>单击图标添加图片</a:t>
            </a:r>
            <a:endParaRPr lang="en-US"/>
          </a:p>
        </p:txBody>
      </p:sp>
      <p:sp>
        <p:nvSpPr>
          <p:cNvPr id="4" name="Text Placeholder 3"/>
          <p:cNvSpPr>
            <a:spLocks noGrp="1"/>
          </p:cNvSpPr>
          <p:nvPr>
            <p:ph type="body" sz="half" idx="2"/>
          </p:nvPr>
        </p:nvSpPr>
        <p:spPr>
          <a:xfrm>
            <a:off x="629841" y="1542574"/>
            <a:ext cx="2949178" cy="2857809"/>
          </a:xfrm>
        </p:spPr>
        <p:txBody>
          <a:bodyPr/>
          <a:lstStyle>
            <a:lvl1pPr marL="0" indent="0">
              <a:buNone/>
              <a:defRPr sz="1200"/>
            </a:lvl1pPr>
            <a:lvl2pPr marL="342809" indent="0">
              <a:buNone/>
              <a:defRPr sz="1050"/>
            </a:lvl2pPr>
            <a:lvl3pPr marL="685617" indent="0">
              <a:buNone/>
              <a:defRPr sz="900"/>
            </a:lvl3pPr>
            <a:lvl4pPr marL="1028426" indent="0">
              <a:buNone/>
              <a:defRPr sz="750"/>
            </a:lvl4pPr>
            <a:lvl5pPr marL="1371234" indent="0">
              <a:buNone/>
              <a:defRPr sz="750"/>
            </a:lvl5pPr>
            <a:lvl6pPr marL="1714043" indent="0">
              <a:buNone/>
              <a:defRPr sz="750"/>
            </a:lvl6pPr>
            <a:lvl7pPr marL="2056851" indent="0">
              <a:buNone/>
              <a:defRPr sz="750"/>
            </a:lvl7pPr>
            <a:lvl8pPr marL="2399660" indent="0">
              <a:buNone/>
              <a:defRPr sz="750"/>
            </a:lvl8pPr>
            <a:lvl9pPr marL="2742468" indent="0">
              <a:buNone/>
              <a:defRPr sz="75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2017/7/7</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797920480"/>
      </p:ext>
    </p:extLst>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2017/7/7</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743115332"/>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6543675" y="273759"/>
            <a:ext cx="1971675" cy="4357534"/>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628650" y="273759"/>
            <a:ext cx="5800725" cy="4357534"/>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2017/7/7</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776707610"/>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_标题幻灯片">
    <p:spTree>
      <p:nvGrpSpPr>
        <p:cNvPr id="1" name=""/>
        <p:cNvGrpSpPr/>
        <p:nvPr/>
      </p:nvGrpSpPr>
      <p:grpSpPr>
        <a:xfrm>
          <a:off x="0" y="0"/>
          <a:ext cx="0" cy="0"/>
        </a:xfrm>
      </p:grpSpPr>
    </p:spTree>
  </p:cSld>
  <p:clrMapOvr>
    <a:masterClrMapping/>
  </p:clrMapOvr>
  <p:transition/>
  <p:timing/>
  <p:hf hdr="0" ftr="0" dt="0"/>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143000" y="841513"/>
            <a:ext cx="6858000" cy="1790147"/>
          </a:xfrm>
        </p:spPr>
        <p:txBody>
          <a:bodyPr anchor="b"/>
          <a:lstStyle>
            <a:lvl1pPr algn="ctr">
              <a:defRPr sz="4499"/>
            </a:lvl1pPr>
          </a:lstStyle>
          <a:p>
            <a:r>
              <a:rPr lang="zh-CN" altLang="en-US" smtClean="0"/>
              <a:t>单击此处编辑母版标题样式</a:t>
            </a:r>
            <a:endParaRPr lang="en-US"/>
          </a:p>
        </p:txBody>
      </p:sp>
      <p:sp>
        <p:nvSpPr>
          <p:cNvPr id="3" name="Subtitle 2"/>
          <p:cNvSpPr>
            <a:spLocks noGrp="1"/>
          </p:cNvSpPr>
          <p:nvPr>
            <p:ph type="subTitle" idx="1"/>
          </p:nvPr>
        </p:nvSpPr>
        <p:spPr>
          <a:xfrm>
            <a:off x="1143000" y="2700695"/>
            <a:ext cx="6858000" cy="1241438"/>
          </a:xfrm>
        </p:spPr>
        <p:txBody>
          <a:bodyPr/>
          <a:lstStyle>
            <a:lvl1pPr marL="0" indent="0" algn="ctr">
              <a:buNone/>
              <a:defRPr sz="1800"/>
            </a:lvl1pPr>
            <a:lvl2pPr marL="342809" indent="0" algn="ctr">
              <a:buNone/>
              <a:defRPr sz="1500"/>
            </a:lvl2pPr>
            <a:lvl3pPr marL="685617" indent="0" algn="ctr">
              <a:buNone/>
              <a:defRPr sz="1350"/>
            </a:lvl3pPr>
            <a:lvl4pPr marL="1028426" indent="0" algn="ctr">
              <a:buNone/>
              <a:defRPr sz="1200"/>
            </a:lvl4pPr>
            <a:lvl5pPr marL="1371234" indent="0" algn="ctr">
              <a:buNone/>
              <a:defRPr sz="1200"/>
            </a:lvl5pPr>
            <a:lvl6pPr marL="1714043" indent="0" algn="ctr">
              <a:buNone/>
              <a:defRPr sz="1200"/>
            </a:lvl6pPr>
            <a:lvl7pPr marL="2056851" indent="0" algn="ctr">
              <a:buNone/>
              <a:defRPr sz="1200"/>
            </a:lvl7pPr>
            <a:lvl8pPr marL="2399660" indent="0" algn="ctr">
              <a:buNone/>
              <a:defRPr sz="1200"/>
            </a:lvl8pPr>
            <a:lvl9pPr marL="2742468" indent="0" algn="ctr">
              <a:buNone/>
              <a:defRPr sz="12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2017/7/7</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057595434"/>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2017/7/7</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620006673"/>
      </p:ext>
    </p:extLst>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623888" y="1281908"/>
            <a:ext cx="7886700" cy="2138893"/>
          </a:xfrm>
        </p:spPr>
        <p:txBody>
          <a:bodyPr anchor="b"/>
          <a:lstStyle>
            <a:lvl1pPr>
              <a:defRPr sz="4499"/>
            </a:lvl1pPr>
          </a:lstStyle>
          <a:p>
            <a:r>
              <a:rPr lang="zh-CN" altLang="en-US" smtClean="0"/>
              <a:t>单击此处编辑母版标题样式</a:t>
            </a:r>
            <a:endParaRPr lang="en-US"/>
          </a:p>
        </p:txBody>
      </p:sp>
      <p:sp>
        <p:nvSpPr>
          <p:cNvPr id="3" name="Text Placeholder 2"/>
          <p:cNvSpPr>
            <a:spLocks noGrp="1"/>
          </p:cNvSpPr>
          <p:nvPr>
            <p:ph type="body" idx="1"/>
          </p:nvPr>
        </p:nvSpPr>
        <p:spPr>
          <a:xfrm>
            <a:off x="623888" y="3441036"/>
            <a:ext cx="7886700" cy="1124793"/>
          </a:xfrm>
        </p:spPr>
        <p:txBody>
          <a:bodyPr/>
          <a:lstStyle>
            <a:lvl1pPr marL="0" indent="0">
              <a:buNone/>
              <a:defRPr sz="1800">
                <a:solidFill>
                  <a:schemeClr val="tx1">
                    <a:tint val="75000"/>
                  </a:schemeClr>
                </a:solidFill>
              </a:defRPr>
            </a:lvl1pPr>
            <a:lvl2pPr marL="342809" indent="0">
              <a:buNone/>
              <a:defRPr sz="1500">
                <a:solidFill>
                  <a:schemeClr val="tx1">
                    <a:tint val="75000"/>
                  </a:schemeClr>
                </a:solidFill>
              </a:defRPr>
            </a:lvl2pPr>
            <a:lvl3pPr marL="685617" indent="0">
              <a:buNone/>
              <a:defRPr sz="1350">
                <a:solidFill>
                  <a:schemeClr val="tx1">
                    <a:tint val="75000"/>
                  </a:schemeClr>
                </a:solidFill>
              </a:defRPr>
            </a:lvl3pPr>
            <a:lvl4pPr marL="1028426" indent="0">
              <a:buNone/>
              <a:defRPr sz="1200">
                <a:solidFill>
                  <a:schemeClr val="tx1">
                    <a:tint val="75000"/>
                  </a:schemeClr>
                </a:solidFill>
              </a:defRPr>
            </a:lvl4pPr>
            <a:lvl5pPr marL="1371234" indent="0">
              <a:buNone/>
              <a:defRPr sz="1200">
                <a:solidFill>
                  <a:schemeClr val="tx1">
                    <a:tint val="75000"/>
                  </a:schemeClr>
                </a:solidFill>
              </a:defRPr>
            </a:lvl5pPr>
            <a:lvl6pPr marL="1714043" indent="0">
              <a:buNone/>
              <a:defRPr sz="1200">
                <a:solidFill>
                  <a:schemeClr val="tx1">
                    <a:tint val="75000"/>
                  </a:schemeClr>
                </a:solidFill>
              </a:defRPr>
            </a:lvl6pPr>
            <a:lvl7pPr marL="2056851" indent="0">
              <a:buNone/>
              <a:defRPr sz="1200">
                <a:solidFill>
                  <a:schemeClr val="tx1">
                    <a:tint val="75000"/>
                  </a:schemeClr>
                </a:solidFill>
              </a:defRPr>
            </a:lvl7pPr>
            <a:lvl8pPr marL="2399660" indent="0">
              <a:buNone/>
              <a:defRPr sz="1200">
                <a:solidFill>
                  <a:schemeClr val="tx1">
                    <a:tint val="75000"/>
                  </a:schemeClr>
                </a:solidFill>
              </a:defRPr>
            </a:lvl8pPr>
            <a:lvl9pPr marL="2742468" indent="0">
              <a:buNone/>
              <a:defRPr sz="12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2017/7/7</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036375005"/>
      </p:ext>
    </p:extLst>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628650" y="1368796"/>
            <a:ext cx="3886200" cy="3262497"/>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4629150" y="1368796"/>
            <a:ext cx="3886200" cy="3262497"/>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2017/7/7</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910910038"/>
      </p:ext>
    </p:extLst>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629841" y="273759"/>
            <a:ext cx="7886700" cy="993866"/>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629842" y="1260483"/>
            <a:ext cx="3868340" cy="617743"/>
          </a:xfrm>
        </p:spPr>
        <p:txBody>
          <a:bodyPr anchor="b"/>
          <a:lstStyle>
            <a:lvl1pPr marL="0" indent="0">
              <a:buNone/>
              <a:defRPr sz="1800" b="1"/>
            </a:lvl1pPr>
            <a:lvl2pPr marL="342809" indent="0">
              <a:buNone/>
              <a:defRPr sz="1500" b="1"/>
            </a:lvl2pPr>
            <a:lvl3pPr marL="685617" indent="0">
              <a:buNone/>
              <a:defRPr sz="1350" b="1"/>
            </a:lvl3pPr>
            <a:lvl4pPr marL="1028426" indent="0">
              <a:buNone/>
              <a:defRPr sz="1200" b="1"/>
            </a:lvl4pPr>
            <a:lvl5pPr marL="1371234" indent="0">
              <a:buNone/>
              <a:defRPr sz="1200" b="1"/>
            </a:lvl5pPr>
            <a:lvl6pPr marL="1714043" indent="0">
              <a:buNone/>
              <a:defRPr sz="1200" b="1"/>
            </a:lvl6pPr>
            <a:lvl7pPr marL="2056851" indent="0">
              <a:buNone/>
              <a:defRPr sz="1200" b="1"/>
            </a:lvl7pPr>
            <a:lvl8pPr marL="2399660" indent="0">
              <a:buNone/>
              <a:defRPr sz="1200" b="1"/>
            </a:lvl8pPr>
            <a:lvl9pPr marL="2742468" indent="0">
              <a:buNone/>
              <a:defRPr sz="1200" b="1"/>
            </a:lvl9pPr>
          </a:lstStyle>
          <a:p>
            <a:pPr lvl="0"/>
            <a:r>
              <a:rPr lang="zh-CN" altLang="en-US" smtClean="0"/>
              <a:t>单击此处编辑母版文本样式</a:t>
            </a:r>
          </a:p>
        </p:txBody>
      </p:sp>
      <p:sp>
        <p:nvSpPr>
          <p:cNvPr id="4" name="Content Placeholder 3"/>
          <p:cNvSpPr>
            <a:spLocks noGrp="1"/>
          </p:cNvSpPr>
          <p:nvPr>
            <p:ph sz="half" idx="2"/>
          </p:nvPr>
        </p:nvSpPr>
        <p:spPr>
          <a:xfrm>
            <a:off x="629842" y="1878227"/>
            <a:ext cx="3868340" cy="2762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4629150" y="1260483"/>
            <a:ext cx="3887391" cy="617743"/>
          </a:xfrm>
        </p:spPr>
        <p:txBody>
          <a:bodyPr anchor="b"/>
          <a:lstStyle>
            <a:lvl1pPr marL="0" indent="0">
              <a:buNone/>
              <a:defRPr sz="1800" b="1"/>
            </a:lvl1pPr>
            <a:lvl2pPr marL="342809" indent="0">
              <a:buNone/>
              <a:defRPr sz="1500" b="1"/>
            </a:lvl2pPr>
            <a:lvl3pPr marL="685617" indent="0">
              <a:buNone/>
              <a:defRPr sz="1350" b="1"/>
            </a:lvl3pPr>
            <a:lvl4pPr marL="1028426" indent="0">
              <a:buNone/>
              <a:defRPr sz="1200" b="1"/>
            </a:lvl4pPr>
            <a:lvl5pPr marL="1371234" indent="0">
              <a:buNone/>
              <a:defRPr sz="1200" b="1"/>
            </a:lvl5pPr>
            <a:lvl6pPr marL="1714043" indent="0">
              <a:buNone/>
              <a:defRPr sz="1200" b="1"/>
            </a:lvl6pPr>
            <a:lvl7pPr marL="2056851" indent="0">
              <a:buNone/>
              <a:defRPr sz="1200" b="1"/>
            </a:lvl7pPr>
            <a:lvl8pPr marL="2399660" indent="0">
              <a:buNone/>
              <a:defRPr sz="1200" b="1"/>
            </a:lvl8pPr>
            <a:lvl9pPr marL="2742468" indent="0">
              <a:buNone/>
              <a:defRPr sz="1200" b="1"/>
            </a:lvl9pPr>
          </a:lstStyle>
          <a:p>
            <a:pPr lvl="0"/>
            <a:r>
              <a:rPr lang="zh-CN" altLang="en-US" smtClean="0"/>
              <a:t>单击此处编辑母版文本样式</a:t>
            </a:r>
          </a:p>
        </p:txBody>
      </p:sp>
      <p:sp>
        <p:nvSpPr>
          <p:cNvPr id="6" name="Content Placeholder 5"/>
          <p:cNvSpPr>
            <a:spLocks noGrp="1"/>
          </p:cNvSpPr>
          <p:nvPr>
            <p:ph sz="quarter" idx="4"/>
          </p:nvPr>
        </p:nvSpPr>
        <p:spPr>
          <a:xfrm>
            <a:off x="4629150" y="1878227"/>
            <a:ext cx="3887391" cy="2762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2017/7/7</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572957476"/>
      </p:ext>
    </p:extLst>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2017/7/7</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979793206"/>
      </p:ext>
    </p:extLst>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2017/7/7</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60121663"/>
      </p:ext>
    </p:extLst>
  </p:cSld>
  <p:clrMapOvr>
    <a:masterClrMapping/>
  </p:clrMapOvr>
  <p:transition/>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2" Target="../slideLayouts/slideLayout2.xml" Type="http://schemas.openxmlformats.org/officeDocument/2006/relationships/slideLayout"/><Relationship Id="rId3" Target="../theme/theme1.xml" Type="http://schemas.openxmlformats.org/officeDocument/2006/relationships/theme"/></Relationships>
</file>

<file path=ppt/slideMasters/_rels/slideMaster2.xml.rels><?xml version="1.0" encoding="UTF-8" standalone="yes"?><Relationships xmlns="http://schemas.openxmlformats.org/package/2006/relationships"><Relationship Id="rId1" Target="../slideLayouts/slideLayout3.xml" Type="http://schemas.openxmlformats.org/officeDocument/2006/relationships/slideLayout"/><Relationship Id="rId10" Target="../slideLayouts/slideLayout12.xml" Type="http://schemas.openxmlformats.org/officeDocument/2006/relationships/slideLayout"/><Relationship Id="rId11" Target="../slideLayouts/slideLayout13.xml" Type="http://schemas.openxmlformats.org/officeDocument/2006/relationships/slideLayout"/><Relationship Id="rId12" Target="../theme/theme2.xml" Type="http://schemas.openxmlformats.org/officeDocument/2006/relationships/theme"/><Relationship Id="rId2" Target="../slideLayouts/slideLayout4.xml" Type="http://schemas.openxmlformats.org/officeDocument/2006/relationships/slideLayout"/><Relationship Id="rId3" Target="../slideLayouts/slideLayout5.xml" Type="http://schemas.openxmlformats.org/officeDocument/2006/relationships/slideLayout"/><Relationship Id="rId4" Target="../slideLayouts/slideLayout6.xml" Type="http://schemas.openxmlformats.org/officeDocument/2006/relationships/slideLayout"/><Relationship Id="rId5" Target="../slideLayouts/slideLayout7.xml" Type="http://schemas.openxmlformats.org/officeDocument/2006/relationships/slideLayout"/><Relationship Id="rId6" Target="../slideLayouts/slideLayout8.xml" Type="http://schemas.openxmlformats.org/officeDocument/2006/relationships/slideLayout"/><Relationship Id="rId7" Target="../slideLayouts/slideLayout9.xml" Type="http://schemas.openxmlformats.org/officeDocument/2006/relationships/slideLayout"/><Relationship Id="rId8" Target="../slideLayouts/slideLayout10.xml" Type="http://schemas.openxmlformats.org/officeDocument/2006/relationships/slideLayout"/><Relationship Id="rId9" Target="../slideLayouts/slideLayout11.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rgbClr val="EEEFF3"/>
        </a:solidFill>
        <a:effectLst/>
      </p:bgPr>
    </p:bg>
    <p:spTree>
      <p:nvGrpSpPr>
        <p:cNvPr id="1" name=""/>
        <p:cNvGrpSpPr/>
        <p:nvPr/>
      </p:nvGrpSpPr>
      <p:grpSpPr>
        <a:xfrm>
          <a:off x="0" y="0"/>
          <a: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Lst>
  <p:transition/>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628650" y="273759"/>
            <a:ext cx="7886700" cy="993866"/>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628650" y="1368796"/>
            <a:ext cx="7886700" cy="3262497"/>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628650" y="4765792"/>
            <a:ext cx="2057400" cy="273759"/>
          </a:xfrm>
          <a:prstGeom prst="rect">
            <a:avLst/>
          </a:prstGeom>
        </p:spPr>
        <p:txBody>
          <a:bodyPr vert="horz" lIns="91440" tIns="45720" rIns="91440" bIns="45720" rtlCol="0" anchor="ctr"/>
          <a:lstStyle>
            <a:lvl1pPr algn="l">
              <a:defRPr sz="900">
                <a:solidFill>
                  <a:schemeClr val="tx1">
                    <a:tint val="75000"/>
                  </a:schemeClr>
                </a:solidFill>
              </a:defRPr>
            </a:lvl1pPr>
          </a:lstStyle>
          <a:p>
            <a:fld id="{16E5758D-A3C3-4E88-8AC0-22500507BD7E}" type="datetimeFigureOut">
              <a:rPr lang="zh-CN" altLang="en-US" smtClean="0">
                <a:solidFill>
                  <a:prstClr val="black">
                    <a:tint val="75000"/>
                  </a:prstClr>
                </a:solidFill>
              </a:rPr>
              <a:t>2017/7/7</a:t>
            </a:fld>
            <a:endParaRPr lang="zh-CN" altLang="en-US">
              <a:solidFill>
                <a:prstClr val="black">
                  <a:tint val="75000"/>
                </a:prstClr>
              </a:solidFill>
            </a:endParaRPr>
          </a:p>
        </p:txBody>
      </p:sp>
      <p:sp>
        <p:nvSpPr>
          <p:cNvPr id="5" name="Footer Placeholder 4"/>
          <p:cNvSpPr>
            <a:spLocks noGrp="1"/>
          </p:cNvSpPr>
          <p:nvPr>
            <p:ph type="ftr" sz="quarter" idx="3"/>
          </p:nvPr>
        </p:nvSpPr>
        <p:spPr>
          <a:xfrm>
            <a:off x="3028950" y="4765792"/>
            <a:ext cx="3086100" cy="273759"/>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6457950" y="4765792"/>
            <a:ext cx="2057400" cy="273759"/>
          </a:xfrm>
          <a:prstGeom prst="rect">
            <a:avLst/>
          </a:prstGeom>
        </p:spPr>
        <p:txBody>
          <a:bodyPr vert="horz" lIns="91440" tIns="45720" rIns="91440" bIns="45720" rtlCol="0" anchor="ctr"/>
          <a:lstStyle>
            <a:lvl1pPr algn="r">
              <a:defRPr sz="900">
                <a:solidFill>
                  <a:schemeClr val="tx1">
                    <a:tint val="75000"/>
                  </a:schemeClr>
                </a:solidFill>
              </a:defRPr>
            </a:lvl1p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461351867"/>
      </p:ext>
    </p:extLst>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Lst>
  <p:transition/>
  <p:timing/>
  <p:txStyles>
    <p:titleStyle>
      <a:lvl1pPr algn="l" defTabSz="685617" rtl="0" eaLnBrk="1" latinLnBrk="0" hangingPunct="1">
        <a:lnSpc>
          <a:spcPct val="90000"/>
        </a:lnSpc>
        <a:spcBef>
          <a:spcPct val="0"/>
        </a:spcBef>
        <a:buNone/>
        <a:defRPr sz="3299" kern="1200">
          <a:solidFill>
            <a:schemeClr val="tx1"/>
          </a:solidFill>
          <a:latin typeface="+mj-lt"/>
          <a:ea typeface="+mj-ea"/>
          <a:cs typeface="+mj-cs"/>
        </a:defRPr>
      </a:lvl1pPr>
    </p:titleStyle>
    <p:bodyStyle>
      <a:lvl1pPr marL="171404" indent="-171404" algn="l" defTabSz="685617" rtl="0" eaLnBrk="1" latinLnBrk="0" hangingPunct="1">
        <a:lnSpc>
          <a:spcPct val="90000"/>
        </a:lnSpc>
        <a:spcBef>
          <a:spcPts val="750"/>
        </a:spcBef>
        <a:buFont typeface="Arial" pitchFamily="34" charset="0"/>
        <a:buChar char="•"/>
        <a:defRPr sz="2099" kern="1200">
          <a:solidFill>
            <a:schemeClr val="tx1"/>
          </a:solidFill>
          <a:latin typeface="+mn-lt"/>
          <a:ea typeface="+mn-ea"/>
          <a:cs typeface="+mn-cs"/>
        </a:defRPr>
      </a:lvl1pPr>
      <a:lvl2pPr marL="514213" indent="-171404" algn="l" defTabSz="685617" rtl="0" eaLnBrk="1" latinLnBrk="0" hangingPunct="1">
        <a:lnSpc>
          <a:spcPct val="90000"/>
        </a:lnSpc>
        <a:spcBef>
          <a:spcPts val="375"/>
        </a:spcBef>
        <a:buFont typeface="Arial" pitchFamily="34" charset="0"/>
        <a:buChar char="•"/>
        <a:defRPr sz="1800" kern="1200">
          <a:solidFill>
            <a:schemeClr val="tx1"/>
          </a:solidFill>
          <a:latin typeface="+mn-lt"/>
          <a:ea typeface="+mn-ea"/>
          <a:cs typeface="+mn-cs"/>
        </a:defRPr>
      </a:lvl2pPr>
      <a:lvl3pPr marL="857021" indent="-171404" algn="l" defTabSz="685617" rtl="0" eaLnBrk="1" latinLnBrk="0" hangingPunct="1">
        <a:lnSpc>
          <a:spcPct val="90000"/>
        </a:lnSpc>
        <a:spcBef>
          <a:spcPts val="375"/>
        </a:spcBef>
        <a:buFont typeface="Arial" pitchFamily="34" charset="0"/>
        <a:buChar char="•"/>
        <a:defRPr sz="1500" kern="1200">
          <a:solidFill>
            <a:schemeClr val="tx1"/>
          </a:solidFill>
          <a:latin typeface="+mn-lt"/>
          <a:ea typeface="+mn-ea"/>
          <a:cs typeface="+mn-cs"/>
        </a:defRPr>
      </a:lvl3pPr>
      <a:lvl4pPr marL="1199830" indent="-171404" algn="l" defTabSz="685617"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4pPr>
      <a:lvl5pPr marL="1542639" indent="-171404" algn="l" defTabSz="685617"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5pPr>
      <a:lvl6pPr marL="1885447" indent="-171404" algn="l" defTabSz="685617"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6pPr>
      <a:lvl7pPr marL="2228256" indent="-171404" algn="l" defTabSz="685617"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7pPr>
      <a:lvl8pPr marL="2571064" indent="-171404" algn="l" defTabSz="685617"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8pPr>
      <a:lvl9pPr marL="2913873" indent="-171404" algn="l" defTabSz="685617"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9pPr>
    </p:bodyStyle>
    <p:otherStyle>
      <a:defPPr>
        <a:defRPr lang="en-US"/>
      </a:defPPr>
      <a:lvl1pPr marL="0" algn="l" defTabSz="685617" rtl="0" eaLnBrk="1" latinLnBrk="0" hangingPunct="1">
        <a:defRPr sz="1350" kern="1200">
          <a:solidFill>
            <a:schemeClr val="tx1"/>
          </a:solidFill>
          <a:latin typeface="+mn-lt"/>
          <a:ea typeface="+mn-ea"/>
          <a:cs typeface="+mn-cs"/>
        </a:defRPr>
      </a:lvl1pPr>
      <a:lvl2pPr marL="342809" algn="l" defTabSz="685617" rtl="0" eaLnBrk="1" latinLnBrk="0" hangingPunct="1">
        <a:defRPr sz="1350" kern="1200">
          <a:solidFill>
            <a:schemeClr val="tx1"/>
          </a:solidFill>
          <a:latin typeface="+mn-lt"/>
          <a:ea typeface="+mn-ea"/>
          <a:cs typeface="+mn-cs"/>
        </a:defRPr>
      </a:lvl2pPr>
      <a:lvl3pPr marL="685617" algn="l" defTabSz="685617" rtl="0" eaLnBrk="1" latinLnBrk="0" hangingPunct="1">
        <a:defRPr sz="1350" kern="1200">
          <a:solidFill>
            <a:schemeClr val="tx1"/>
          </a:solidFill>
          <a:latin typeface="+mn-lt"/>
          <a:ea typeface="+mn-ea"/>
          <a:cs typeface="+mn-cs"/>
        </a:defRPr>
      </a:lvl3pPr>
      <a:lvl4pPr marL="1028426" algn="l" defTabSz="685617" rtl="0" eaLnBrk="1" latinLnBrk="0" hangingPunct="1">
        <a:defRPr sz="1350" kern="1200">
          <a:solidFill>
            <a:schemeClr val="tx1"/>
          </a:solidFill>
          <a:latin typeface="+mn-lt"/>
          <a:ea typeface="+mn-ea"/>
          <a:cs typeface="+mn-cs"/>
        </a:defRPr>
      </a:lvl4pPr>
      <a:lvl5pPr marL="1371234" algn="l" defTabSz="685617" rtl="0" eaLnBrk="1" latinLnBrk="0" hangingPunct="1">
        <a:defRPr sz="1350" kern="1200">
          <a:solidFill>
            <a:schemeClr val="tx1"/>
          </a:solidFill>
          <a:latin typeface="+mn-lt"/>
          <a:ea typeface="+mn-ea"/>
          <a:cs typeface="+mn-cs"/>
        </a:defRPr>
      </a:lvl5pPr>
      <a:lvl6pPr marL="1714043" algn="l" defTabSz="685617" rtl="0" eaLnBrk="1" latinLnBrk="0" hangingPunct="1">
        <a:defRPr sz="1350" kern="1200">
          <a:solidFill>
            <a:schemeClr val="tx1"/>
          </a:solidFill>
          <a:latin typeface="+mn-lt"/>
          <a:ea typeface="+mn-ea"/>
          <a:cs typeface="+mn-cs"/>
        </a:defRPr>
      </a:lvl6pPr>
      <a:lvl7pPr marL="2056851" algn="l" defTabSz="685617" rtl="0" eaLnBrk="1" latinLnBrk="0" hangingPunct="1">
        <a:defRPr sz="1350" kern="1200">
          <a:solidFill>
            <a:schemeClr val="tx1"/>
          </a:solidFill>
          <a:latin typeface="+mn-lt"/>
          <a:ea typeface="+mn-ea"/>
          <a:cs typeface="+mn-cs"/>
        </a:defRPr>
      </a:lvl7pPr>
      <a:lvl8pPr marL="2399660" algn="l" defTabSz="685617" rtl="0" eaLnBrk="1" latinLnBrk="0" hangingPunct="1">
        <a:defRPr sz="1350" kern="1200">
          <a:solidFill>
            <a:schemeClr val="tx1"/>
          </a:solidFill>
          <a:latin typeface="+mn-lt"/>
          <a:ea typeface="+mn-ea"/>
          <a:cs typeface="+mn-cs"/>
        </a:defRPr>
      </a:lvl8pPr>
      <a:lvl9pPr marL="2742468" algn="l" defTabSz="685617"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3.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0.xml" Type="http://schemas.openxmlformats.org/officeDocument/2006/relationships/notesSlide"/><Relationship Id="rId3" Target="../media/image3.pn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1.xml" Type="http://schemas.openxmlformats.org/officeDocument/2006/relationships/notesSlide"/><Relationship Id="rId3" Target="../media/image3.pn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2.xml" Type="http://schemas.openxmlformats.org/officeDocument/2006/relationships/notesSlide"/><Relationship Id="rId3" Target="../media/image12.jpeg" Type="http://schemas.openxmlformats.org/officeDocument/2006/relationships/image"/><Relationship Id="rId4" Target="../media/image13.jpeg" Type="http://schemas.openxmlformats.org/officeDocument/2006/relationships/image"/><Relationship Id="rId5" Target="../media/image14.jpeg" Type="http://schemas.openxmlformats.org/officeDocument/2006/relationships/image"/><Relationship Id="rId6" Target="../media/image15.jpeg" Type="http://schemas.openxmlformats.org/officeDocument/2006/relationships/image"/><Relationship Id="rId7" Target="../media/image3.pn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3.xml" Type="http://schemas.openxmlformats.org/officeDocument/2006/relationships/notesSlide"/><Relationship Id="rId3" Target="../media/image3.png" Type="http://schemas.openxmlformats.org/officeDocument/2006/relationships/image"/><Relationship Id="rId4" Target="../media/image16.jpe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4.xml" Type="http://schemas.openxmlformats.org/officeDocument/2006/relationships/notesSlide"/><Relationship Id="rId3" Target="../media/image3.pn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5.xml" Type="http://schemas.openxmlformats.org/officeDocument/2006/relationships/notesSlide"/><Relationship Id="rId3" Target="../media/image3.pn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6.xml" Type="http://schemas.openxmlformats.org/officeDocument/2006/relationships/notesSlide"/><Relationship Id="rId3" Target="../media/image3.pn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7.xml" Type="http://schemas.openxmlformats.org/officeDocument/2006/relationships/notesSlide"/><Relationship Id="rId3" Target="../media/image3.pn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8.xml" Type="http://schemas.openxmlformats.org/officeDocument/2006/relationships/notesSlide"/><Relationship Id="rId3" Target="../media/image3.pn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9.xml" Type="http://schemas.openxmlformats.org/officeDocument/2006/relationships/notesSlide"/><Relationship Id="rId3" Target="../media/image3.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xml" Type="http://schemas.openxmlformats.org/officeDocument/2006/relationships/notesSlide"/><Relationship Id="rId3" Target="../media/image3.pn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0.xml" Type="http://schemas.openxmlformats.org/officeDocument/2006/relationships/notesSlide"/><Relationship Id="rId3" Target="../media/image3.png" Type="http://schemas.openxmlformats.org/officeDocument/2006/relationships/image"/></Relationships>
</file>

<file path=ppt/slides/_rels/slide21.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1.xml" Type="http://schemas.openxmlformats.org/officeDocument/2006/relationships/notesSlide"/><Relationship Id="rId3" Target="../media/image3.png" Type="http://schemas.openxmlformats.org/officeDocument/2006/relationships/image"/><Relationship Id="rId4" Target="../media/image17.jpeg" Type="http://schemas.openxmlformats.org/officeDocument/2006/relationships/image"/></Relationships>
</file>

<file path=ppt/slides/_rels/slide22.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2.xml" Type="http://schemas.openxmlformats.org/officeDocument/2006/relationships/notesSlide"/><Relationship Id="rId3" Target="../media/image18.jpeg" Type="http://schemas.openxmlformats.org/officeDocument/2006/relationships/image"/><Relationship Id="rId4" Target="../media/image3.png" Type="http://schemas.openxmlformats.org/officeDocument/2006/relationships/image"/></Relationships>
</file>

<file path=ppt/slides/_rels/slide23.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3.xml" Type="http://schemas.openxmlformats.org/officeDocument/2006/relationships/notesSlide"/><Relationship Id="rId3" Target="../media/image19.jpeg" Type="http://schemas.openxmlformats.org/officeDocument/2006/relationships/image"/><Relationship Id="rId4" Target="../media/image3.png" Type="http://schemas.openxmlformats.org/officeDocument/2006/relationships/image"/></Relationships>
</file>

<file path=ppt/slides/_rels/slide24.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4.xml" Type="http://schemas.openxmlformats.org/officeDocument/2006/relationships/notesSlide"/><Relationship Id="rId3" Target="../media/image20.jpeg" Type="http://schemas.openxmlformats.org/officeDocument/2006/relationships/image"/><Relationship Id="rId4" Target="../media/image21.jpeg" Type="http://schemas.openxmlformats.org/officeDocument/2006/relationships/image"/><Relationship Id="rId5" Target="../media/image22.jpeg" Type="http://schemas.openxmlformats.org/officeDocument/2006/relationships/image"/><Relationship Id="rId6" Target="../media/image23.jpeg" Type="http://schemas.openxmlformats.org/officeDocument/2006/relationships/image"/><Relationship Id="rId7" Target="../media/image24.jpeg" Type="http://schemas.openxmlformats.org/officeDocument/2006/relationships/image"/><Relationship Id="rId8" Target="../media/image3.png" Type="http://schemas.openxmlformats.org/officeDocument/2006/relationships/image"/></Relationships>
</file>

<file path=ppt/slides/_rels/slide25.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5.xml" Type="http://schemas.openxmlformats.org/officeDocument/2006/relationships/notesSlide"/><Relationship Id="rId3" Target="../media/image25.png" Type="http://schemas.openxmlformats.org/officeDocument/2006/relationships/image"/><Relationship Id="rId4" Target="../media/image26.jpeg" Type="http://schemas.openxmlformats.org/officeDocument/2006/relationships/image"/><Relationship Id="rId5" Target="../media/image27.jpeg" Type="http://schemas.openxmlformats.org/officeDocument/2006/relationships/image"/><Relationship Id="rId6" Target="../media/image28.png" Type="http://schemas.openxmlformats.org/officeDocument/2006/relationships/image"/><Relationship Id="rId7" Target="../media/image29.jpeg" Type="http://schemas.openxmlformats.org/officeDocument/2006/relationships/image"/><Relationship Id="rId8" Target="../media/image3.png" Type="http://schemas.openxmlformats.org/officeDocument/2006/relationships/image"/></Relationships>
</file>

<file path=ppt/slides/_rels/slide26.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6.xml" Type="http://schemas.openxmlformats.org/officeDocument/2006/relationships/notesSlide"/><Relationship Id="rId3" Target="../media/image30.png" Type="http://schemas.openxmlformats.org/officeDocument/2006/relationships/image"/><Relationship Id="rId4" Target="../media/image31.jpeg" Type="http://schemas.openxmlformats.org/officeDocument/2006/relationships/image"/><Relationship Id="rId5" Target="../media/image3.png" Type="http://schemas.openxmlformats.org/officeDocument/2006/relationships/image"/></Relationships>
</file>

<file path=ppt/slides/_rels/slide27.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7.xml" Type="http://schemas.openxmlformats.org/officeDocument/2006/relationships/notesSlide"/><Relationship Id="rId3" Target="../media/image32.png" Type="http://schemas.openxmlformats.org/officeDocument/2006/relationships/image"/><Relationship Id="rId4" Target="../media/image33.jpeg" Type="http://schemas.openxmlformats.org/officeDocument/2006/relationships/image"/><Relationship Id="rId5" Target="../media/image3.png" Type="http://schemas.openxmlformats.org/officeDocument/2006/relationships/image"/></Relationships>
</file>

<file path=ppt/slides/_rels/slide28.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8.xml" Type="http://schemas.openxmlformats.org/officeDocument/2006/relationships/notesSlide"/><Relationship Id="rId3" Target="../media/image34.jpeg" Type="http://schemas.openxmlformats.org/officeDocument/2006/relationships/image"/><Relationship Id="rId4" Target="../media/image35.jpeg" Type="http://schemas.openxmlformats.org/officeDocument/2006/relationships/image"/><Relationship Id="rId5" Target="../media/image36.jpeg" Type="http://schemas.openxmlformats.org/officeDocument/2006/relationships/image"/><Relationship Id="rId6" Target="../media/image3.png" Type="http://schemas.openxmlformats.org/officeDocument/2006/relationships/image"/></Relationships>
</file>

<file path=ppt/slides/_rels/slide29.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9.xml" Type="http://schemas.openxmlformats.org/officeDocument/2006/relationships/notesSlide"/><Relationship Id="rId3" Target="../media/image3.png" Type="http://schemas.openxmlformats.org/officeDocument/2006/relationships/image"/><Relationship Id="rId4" Target="../media/image37.jpe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3.xml" Type="http://schemas.openxmlformats.org/officeDocument/2006/relationships/notesSlide"/><Relationship Id="rId3" Target="../media/image3.png" Type="http://schemas.openxmlformats.org/officeDocument/2006/relationships/image"/><Relationship Id="rId4" Target="../media/image4.jpeg" Type="http://schemas.openxmlformats.org/officeDocument/2006/relationships/image"/></Relationships>
</file>

<file path=ppt/slides/_rels/slide30.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30.xml" Type="http://schemas.openxmlformats.org/officeDocument/2006/relationships/notesSlide"/><Relationship Id="rId3" Target="../media/image3.png" Type="http://schemas.openxmlformats.org/officeDocument/2006/relationships/image"/></Relationships>
</file>

<file path=ppt/slides/_rels/slide31.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31.xml" Type="http://schemas.openxmlformats.org/officeDocument/2006/relationships/notesSlide"/><Relationship Id="rId3" Target="../media/image3.png" Type="http://schemas.openxmlformats.org/officeDocument/2006/relationships/image"/></Relationships>
</file>

<file path=ppt/slides/_rels/slide32.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32.xml" Type="http://schemas.openxmlformats.org/officeDocument/2006/relationships/notesSlide"/><Relationship Id="rId3" Target="../media/image3.png" Type="http://schemas.openxmlformats.org/officeDocument/2006/relationships/image"/></Relationships>
</file>

<file path=ppt/slides/_rels/slide33.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33.xml" Type="http://schemas.openxmlformats.org/officeDocument/2006/relationships/notesSlide"/><Relationship Id="rId3" Target="../media/image3.png" Type="http://schemas.openxmlformats.org/officeDocument/2006/relationships/image"/></Relationships>
</file>

<file path=ppt/slides/_rels/slide34.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34.xml" Type="http://schemas.openxmlformats.org/officeDocument/2006/relationships/notesSlide"/><Relationship Id="rId3" Target="../charts/chart1.xml" Type="http://schemas.openxmlformats.org/officeDocument/2006/relationships/chart"/><Relationship Id="rId4" Target="../media/image3.png" Type="http://schemas.openxmlformats.org/officeDocument/2006/relationships/image"/></Relationships>
</file>

<file path=ppt/slides/_rels/slide35.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35.xml" Type="http://schemas.openxmlformats.org/officeDocument/2006/relationships/notesSlide"/><Relationship Id="rId3" Target="../charts/chart2.xml" Type="http://schemas.openxmlformats.org/officeDocument/2006/relationships/chart"/><Relationship Id="rId4" Target="../media/image3.png" Type="http://schemas.openxmlformats.org/officeDocument/2006/relationships/image"/></Relationships>
</file>

<file path=ppt/slides/_rels/slide36.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36.xml" Type="http://schemas.openxmlformats.org/officeDocument/2006/relationships/notesSlide"/><Relationship Id="rId3" Target="../charts/chart3.xml" Type="http://schemas.openxmlformats.org/officeDocument/2006/relationships/chart"/><Relationship Id="rId4" Target="../media/image3.png" Type="http://schemas.openxmlformats.org/officeDocument/2006/relationships/image"/></Relationships>
</file>

<file path=ppt/slides/_rels/slide37.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37.xml" Type="http://schemas.openxmlformats.org/officeDocument/2006/relationships/notesSlide"/><Relationship Id="rId3" Target="../media/image38.jpeg" Type="http://schemas.openxmlformats.org/officeDocument/2006/relationships/image"/><Relationship Id="rId4" Target="../media/image3.png" Type="http://schemas.openxmlformats.org/officeDocument/2006/relationships/image"/></Relationships>
</file>

<file path=ppt/slides/_rels/slide38.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38.xml" Type="http://schemas.openxmlformats.org/officeDocument/2006/relationships/notesSlide"/><Relationship Id="rId3" Target="../media/image3.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4.xml" Type="http://schemas.openxmlformats.org/officeDocument/2006/relationships/notesSlide"/><Relationship Id="rId3" Target="../media/image3.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5.xml" Type="http://schemas.openxmlformats.org/officeDocument/2006/relationships/notesSlide"/><Relationship Id="rId3" Target="../media/image5.jpeg" Type="http://schemas.openxmlformats.org/officeDocument/2006/relationships/image"/><Relationship Id="rId4" Target="../media/image6.jpeg" Type="http://schemas.openxmlformats.org/officeDocument/2006/relationships/image"/><Relationship Id="rId5" Target="../media/image3.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6.xml" Type="http://schemas.openxmlformats.org/officeDocument/2006/relationships/notesSlide"/><Relationship Id="rId3" Target="../media/image7.jpeg" Type="http://schemas.openxmlformats.org/officeDocument/2006/relationships/image"/><Relationship Id="rId4" Target="../media/image8.jpeg" Type="http://schemas.openxmlformats.org/officeDocument/2006/relationships/image"/><Relationship Id="rId5" Target="../media/image3.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7.xml" Type="http://schemas.openxmlformats.org/officeDocument/2006/relationships/notesSlide"/><Relationship Id="rId3" Target="../media/image9.jpeg" Type="http://schemas.openxmlformats.org/officeDocument/2006/relationships/image"/><Relationship Id="rId4" Target="../media/image10.jpeg" Type="http://schemas.openxmlformats.org/officeDocument/2006/relationships/image"/><Relationship Id="rId5" Target="../media/image3.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8.xml" Type="http://schemas.openxmlformats.org/officeDocument/2006/relationships/notesSlide"/><Relationship Id="rId3" Target="../media/image11.jpeg" Type="http://schemas.openxmlformats.org/officeDocument/2006/relationships/image"/><Relationship Id="rId4" Target="../media/image3.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9.xml" Type="http://schemas.openxmlformats.org/officeDocument/2006/relationships/notesSlide"/><Relationship Id="rId3" Target="../media/image3.png" Type="http://schemas.openxmlformats.org/officeDocument/2006/relationships/image"/></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4" name="原创设计师QQ598969553             _1"/>
          <p:cNvSpPr txBox="1"/>
          <p:nvPr/>
        </p:nvSpPr>
        <p:spPr>
          <a:xfrm>
            <a:off x="377651" y="2013103"/>
            <a:ext cx="3200717" cy="701040"/>
          </a:xfrm>
          <a:prstGeom prst="rect">
            <a:avLst/>
          </a:prstGeom>
          <a:noFill/>
        </p:spPr>
        <p:txBody>
          <a:bodyPr rtlCol="0" wrap="none">
            <a:spAutoFit/>
          </a:bodyPr>
          <a:lstStyle/>
          <a:p>
            <a:r>
              <a:rPr altLang="en-US" lang="zh-CN" sz="4000">
                <a:solidFill>
                  <a:schemeClr val="accent1"/>
                </a:solidFill>
                <a:latin charset="0" pitchFamily="34" typeface="AvantGarde Md BT"/>
                <a:ea charset="-122" pitchFamily="34" typeface="微软雅黑"/>
              </a:rPr>
              <a:t>公司简介PPT</a:t>
            </a:r>
          </a:p>
        </p:txBody>
      </p:sp>
      <p:sp>
        <p:nvSpPr>
          <p:cNvPr id="20" name="原创设计师QQ598969553             _2"/>
          <p:cNvSpPr txBox="1"/>
          <p:nvPr/>
        </p:nvSpPr>
        <p:spPr>
          <a:xfrm>
            <a:off x="377651" y="3333807"/>
            <a:ext cx="2956567" cy="365760"/>
          </a:xfrm>
          <a:prstGeom prst="rect">
            <a:avLst/>
          </a:prstGeom>
          <a:noFill/>
        </p:spPr>
        <p:txBody>
          <a:bodyPr rtlCol="0" wrap="square">
            <a:spAutoFit/>
          </a:bodyPr>
          <a:lstStyle/>
          <a:p>
            <a:r>
              <a:rPr altLang="zh-CN" lang="en-US" sz="600">
                <a:solidFill>
                  <a:schemeClr val="tx1">
                    <a:lumMod val="65000"/>
                    <a:lumOff val="35000"/>
                  </a:schemeClr>
                </a:solidFill>
                <a:latin charset="-122" pitchFamily="34" typeface="微软雅黑"/>
                <a:ea charset="-122" pitchFamily="34" typeface="微软雅黑"/>
              </a:rPr>
              <a:t>Your content to play here, or through your copy, </a:t>
            </a:r>
          </a:p>
          <a:p>
            <a:r>
              <a:rPr altLang="zh-CN" lang="en-US" sz="600">
                <a:solidFill>
                  <a:schemeClr val="tx1">
                    <a:lumMod val="65000"/>
                    <a:lumOff val="35000"/>
                  </a:schemeClr>
                </a:solidFill>
                <a:latin charset="-122" pitchFamily="34" typeface="微软雅黑"/>
                <a:ea charset="-122" pitchFamily="34" typeface="微软雅黑"/>
              </a:rPr>
              <a:t>paste in this box, and select only the text. Your content to play here, or through your copy, paste in this box, and select only the text.</a:t>
            </a:r>
          </a:p>
        </p:txBody>
      </p:sp>
      <p:sp>
        <p:nvSpPr>
          <p:cNvPr id="21" name="原创设计师QQ598969553             _3"/>
          <p:cNvSpPr/>
          <p:nvPr/>
        </p:nvSpPr>
        <p:spPr>
          <a:xfrm>
            <a:off x="481057" y="2807450"/>
            <a:ext cx="2991290" cy="3365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z="1050">
                <a:solidFill>
                  <a:schemeClr val="bg1"/>
                </a:solidFill>
                <a:latin charset="-122" pitchFamily="34" typeface="微软雅黑"/>
                <a:ea charset="-122" pitchFamily="34" typeface="微软雅黑"/>
              </a:rPr>
              <a:t>适用于企业宣传 / 产品介绍 / 合作洽谈</a:t>
            </a:r>
          </a:p>
        </p:txBody>
      </p:sp>
      <p:sp>
        <p:nvSpPr>
          <p:cNvPr id="22" name="原创设计师QQ598969553             _4"/>
          <p:cNvSpPr txBox="1"/>
          <p:nvPr/>
        </p:nvSpPr>
        <p:spPr>
          <a:xfrm>
            <a:off x="325869" y="731597"/>
            <a:ext cx="836181" cy="335280"/>
          </a:xfrm>
          <a:prstGeom prst="rect">
            <a:avLst/>
          </a:prstGeom>
          <a:noFill/>
        </p:spPr>
        <p:txBody>
          <a:bodyPr rtlCol="0" wrap="square">
            <a:spAutoFit/>
          </a:bodyPr>
          <a:lstStyle/>
          <a:p>
            <a:r>
              <a:rPr altLang="zh-CN" b="1" lang="en-US" sz="1600">
                <a:solidFill>
                  <a:schemeClr val="accent1"/>
                </a:solidFill>
                <a:latin charset="-122" panose="02010600040101010101" pitchFamily="2" typeface="华文细黑"/>
                <a:ea charset="-122" panose="02010600040101010101" pitchFamily="2" typeface="华文细黑"/>
              </a:rPr>
              <a:t>LOGO</a:t>
            </a:r>
          </a:p>
        </p:txBody>
      </p:sp>
      <p:sp>
        <p:nvSpPr>
          <p:cNvPr id="23" name="原创设计师QQ598969553             _5"/>
          <p:cNvSpPr/>
          <p:nvPr/>
        </p:nvSpPr>
        <p:spPr>
          <a:xfrm rot="5400000">
            <a:off x="-784" y="732528"/>
            <a:ext cx="327583" cy="325722"/>
          </a:xfrm>
          <a:prstGeom prst="flowChartExtra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800">
              <a:solidFill>
                <a:srgbClr val="005A9E"/>
              </a:solidFill>
              <a:ea charset="-122" pitchFamily="34" typeface="微软雅黑"/>
            </a:endParaRPr>
          </a:p>
        </p:txBody>
      </p:sp>
      <p:sp>
        <p:nvSpPr>
          <p:cNvPr id="24" name="原创设计师QQ598969553             _6"/>
          <p:cNvSpPr>
            <a:spLocks noChangeAspect="1" noChangeShapeType="1" noGrp="1" noMove="1" noResize="1" noRot="1" noSelect="1" noTextEdit="1"/>
          </p:cNvSpPr>
          <p:nvPr/>
        </p:nvSpPr>
        <p:spPr>
          <a:xfrm>
            <a:off x="6815646" y="0"/>
            <a:ext cx="807622" cy="403811"/>
          </a:xfrm>
          <a:custGeom>
            <a:gdLst>
              <a:gd fmla="*/ 1071800 w 1071800" name="connsiteX0"/>
              <a:gd fmla="*/ 0 h 535900" name="connsiteY0"/>
              <a:gd fmla="*/ 535900 w 1071800" name="connsiteX1"/>
              <a:gd fmla="*/ 535900 h 535900" name="connsiteY1"/>
              <a:gd fmla="*/ 0 w 1071800" name="connsiteX2"/>
              <a:gd fmla="*/ 1 h 535900" name="connsiteY2"/>
              <a:gd fmla="*/ 1071800 w 1071800" name="connsiteX3"/>
              <a:gd fmla="*/ 0 h 535900" name="connsiteY3"/>
            </a:gdLst>
            <a:cxnLst>
              <a:cxn ang="0">
                <a:pos x="connsiteX0" y="connsiteY0"/>
              </a:cxn>
              <a:cxn ang="0">
                <a:pos x="connsiteX1" y="connsiteY1"/>
              </a:cxn>
              <a:cxn ang="0">
                <a:pos x="connsiteX2" y="connsiteY2"/>
              </a:cxn>
              <a:cxn ang="0">
                <a:pos x="connsiteX3" y="connsiteY3"/>
              </a:cxn>
            </a:cxnLst>
            <a:rect b="b" l="l" r="r" t="t"/>
            <a:pathLst>
              <a:path h="535900" w="1071800">
                <a:moveTo>
                  <a:pt x="1071800" y="0"/>
                </a:moveTo>
                <a:lnTo>
                  <a:pt x="535900" y="535900"/>
                </a:lnTo>
                <a:lnTo>
                  <a:pt x="0" y="1"/>
                </a:lnTo>
                <a:lnTo>
                  <a:pt x="107180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5" name="原创设计师QQ598969553             _7"/>
          <p:cNvSpPr/>
          <p:nvPr/>
        </p:nvSpPr>
        <p:spPr>
          <a:xfrm>
            <a:off x="7209932" y="9525"/>
            <a:ext cx="1917170" cy="1434865"/>
          </a:xfrm>
          <a:custGeom>
            <a:gdLst>
              <a:gd fmla="*/ 1849729 w 2461149" name="connsiteX0"/>
              <a:gd fmla="*/ 0 h 1841994" name="connsiteY0"/>
              <a:gd fmla="*/ 2461149 w 2461149" name="connsiteX1"/>
              <a:gd fmla="*/ 611420 h 1841994" name="connsiteY1"/>
              <a:gd fmla="*/ 1230575 w 2461149" name="connsiteX2"/>
              <a:gd fmla="*/ 1841994 h 1841994" name="connsiteY2"/>
              <a:gd fmla="*/ 0 w 2461149" name="connsiteX3"/>
              <a:gd fmla="*/ 611420 h 1841994" name="connsiteY3"/>
              <a:gd fmla="*/ 611419 w 2461149" name="connsiteX4"/>
              <a:gd fmla="*/ 1 h 1841994" name="connsiteY4"/>
              <a:gd fmla="*/ 1849729 w 2461149" name="connsiteX5"/>
              <a:gd fmla="*/ 0 h 1841994"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1841994" w="2461149">
                <a:moveTo>
                  <a:pt x="1849729" y="0"/>
                </a:moveTo>
                <a:lnTo>
                  <a:pt x="2461149" y="611420"/>
                </a:lnTo>
                <a:lnTo>
                  <a:pt x="1230575" y="1841994"/>
                </a:lnTo>
                <a:lnTo>
                  <a:pt x="0" y="611420"/>
                </a:lnTo>
                <a:lnTo>
                  <a:pt x="611419" y="1"/>
                </a:lnTo>
                <a:lnTo>
                  <a:pt x="1849729"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z="2000">
                <a:solidFill>
                  <a:schemeClr val="bg1"/>
                </a:solidFill>
                <a:latin charset="-122" panose="02010600040101010101" pitchFamily="2" typeface="华文细黑"/>
                <a:ea charset="-122" panose="02010600040101010101" pitchFamily="2" typeface="华文细黑"/>
              </a:rPr>
              <a:t>合作</a:t>
            </a:r>
          </a:p>
        </p:txBody>
      </p:sp>
      <p:sp>
        <p:nvSpPr>
          <p:cNvPr id="26" name="原创设计师QQ598969553             _8"/>
          <p:cNvSpPr/>
          <p:nvPr/>
        </p:nvSpPr>
        <p:spPr>
          <a:xfrm>
            <a:off x="4343794" y="474888"/>
            <a:ext cx="1856562" cy="1856562"/>
          </a:xfrm>
          <a:custGeom>
            <a:gdLst>
              <a:gd fmla="*/ 1231927 w 2463854" name="connsiteX0"/>
              <a:gd fmla="*/ 0 h 2463854" name="connsiteY0"/>
              <a:gd fmla="*/ 2463854 w 2463854" name="connsiteX1"/>
              <a:gd fmla="*/ 1231927 h 2463854" name="connsiteY1"/>
              <a:gd fmla="*/ 1231927 w 2463854" name="connsiteX2"/>
              <a:gd fmla="*/ 2463854 h 2463854" name="connsiteY2"/>
              <a:gd fmla="*/ 0 w 2463854" name="connsiteX3"/>
              <a:gd fmla="*/ 1231927 h 2463854" name="connsiteY3"/>
              <a:gd fmla="*/ 1231927 w 2463854" name="connsiteX4"/>
              <a:gd fmla="*/ 0 h 2463854"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2463854" w="2463854">
                <a:moveTo>
                  <a:pt x="1231927" y="0"/>
                </a:moveTo>
                <a:lnTo>
                  <a:pt x="2463854" y="1231927"/>
                </a:lnTo>
                <a:lnTo>
                  <a:pt x="1231927" y="2463854"/>
                </a:lnTo>
                <a:lnTo>
                  <a:pt x="0" y="1231927"/>
                </a:lnTo>
                <a:lnTo>
                  <a:pt x="1231927"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z="2000">
                <a:solidFill>
                  <a:schemeClr val="bg1"/>
                </a:solidFill>
                <a:latin charset="-122" panose="02010600040101010101" pitchFamily="2" typeface="华文细黑"/>
                <a:ea charset="-122" panose="02010600040101010101" pitchFamily="2" typeface="华文细黑"/>
              </a:rPr>
              <a:t>开拓</a:t>
            </a:r>
          </a:p>
        </p:txBody>
      </p:sp>
      <p:sp>
        <p:nvSpPr>
          <p:cNvPr id="27" name="原创设计师QQ598969553             _9"/>
          <p:cNvSpPr>
            <a:spLocks noChangeAspect="1" noChangeShapeType="1" noGrp="1" noMove="1" noResize="1" noRot="1" noSelect="1" noTextEdit="1"/>
          </p:cNvSpPr>
          <p:nvPr/>
        </p:nvSpPr>
        <p:spPr>
          <a:xfrm>
            <a:off x="5295636" y="446313"/>
            <a:ext cx="3767200" cy="3767200"/>
          </a:xfrm>
          <a:custGeom>
            <a:gdLst>
              <a:gd fmla="*/ 2499735 w 4999471" name="connsiteX0"/>
              <a:gd fmla="*/ 0 h 4999472" name="connsiteY0"/>
              <a:gd fmla="*/ 4999471 w 4999471" name="connsiteX1"/>
              <a:gd fmla="*/ 2499736 h 4999472" name="connsiteY1"/>
              <a:gd fmla="*/ 2499735 w 4999471" name="connsiteX2"/>
              <a:gd fmla="*/ 4999472 h 4999472" name="connsiteY2"/>
              <a:gd fmla="*/ 0 w 4999471" name="connsiteX3"/>
              <a:gd fmla="*/ 2499736 h 4999472" name="connsiteY3"/>
              <a:gd fmla="*/ 2499735 w 4999471" name="connsiteX4"/>
              <a:gd fmla="*/ 0 h 4999472"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4999472" w="4999471">
                <a:moveTo>
                  <a:pt x="2499735" y="0"/>
                </a:moveTo>
                <a:lnTo>
                  <a:pt x="4999471" y="2499736"/>
                </a:lnTo>
                <a:lnTo>
                  <a:pt x="2499735" y="4999472"/>
                </a:lnTo>
                <a:lnTo>
                  <a:pt x="0" y="2499736"/>
                </a:lnTo>
                <a:lnTo>
                  <a:pt x="2499735" y="0"/>
                </a:lnTo>
                <a:close/>
              </a:path>
            </a:pathLst>
          </a:custGeom>
          <a:blipFill dpi="0" rotWithShape="1">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8" name="原创设计师QQ598969553             _10"/>
          <p:cNvSpPr/>
          <p:nvPr/>
        </p:nvSpPr>
        <p:spPr>
          <a:xfrm>
            <a:off x="5272075" y="3301941"/>
            <a:ext cx="1856562" cy="1823144"/>
          </a:xfrm>
          <a:custGeom>
            <a:gdLst>
              <a:gd fmla="*/ 1231927 w 2463854" name="connsiteX0"/>
              <a:gd fmla="*/ 0 h 2419505" name="connsiteY0"/>
              <a:gd fmla="*/ 2463854 w 2463854" name="connsiteX1"/>
              <a:gd fmla="*/ 1231927 h 2419505" name="connsiteY1"/>
              <a:gd fmla="*/ 1276277 w 2463854" name="connsiteX2"/>
              <a:gd fmla="*/ 2419505 h 2419505" name="connsiteY2"/>
              <a:gd fmla="*/ 1187578 w 2463854" name="connsiteX3"/>
              <a:gd fmla="*/ 2419505 h 2419505" name="connsiteY3"/>
              <a:gd fmla="*/ 0 w 2463854" name="connsiteX4"/>
              <a:gd fmla="*/ 1231927 h 2419505" name="connsiteY4"/>
              <a:gd fmla="*/ 1231927 w 2463854" name="connsiteX5"/>
              <a:gd fmla="*/ 0 h 2419505"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2419505" w="2463854">
                <a:moveTo>
                  <a:pt x="1231927" y="0"/>
                </a:moveTo>
                <a:lnTo>
                  <a:pt x="2463854" y="1231927"/>
                </a:lnTo>
                <a:lnTo>
                  <a:pt x="1276277" y="2419505"/>
                </a:lnTo>
                <a:lnTo>
                  <a:pt x="1187578" y="2419505"/>
                </a:lnTo>
                <a:lnTo>
                  <a:pt x="0" y="1231927"/>
                </a:lnTo>
                <a:lnTo>
                  <a:pt x="1231927"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z="2000">
                <a:solidFill>
                  <a:schemeClr val="bg1"/>
                </a:solidFill>
                <a:latin charset="-122" panose="02010600040101010101" pitchFamily="2" typeface="华文细黑"/>
                <a:ea charset="-122" panose="02010600040101010101" pitchFamily="2" typeface="华文细黑"/>
              </a:rPr>
              <a:t>责任</a:t>
            </a:r>
          </a:p>
        </p:txBody>
      </p:sp>
      <p:sp>
        <p:nvSpPr>
          <p:cNvPr id="29" name="原创设计师QQ598969553             _11"/>
          <p:cNvSpPr>
            <a:spLocks noChangeAspect="1" noChangeShapeType="1" noGrp="1" noMove="1" noResize="1" noRot="1" noSelect="1" noTextEdit="1"/>
          </p:cNvSpPr>
          <p:nvPr/>
        </p:nvSpPr>
        <p:spPr>
          <a:xfrm>
            <a:off x="6269786" y="3456141"/>
            <a:ext cx="2912809" cy="1687754"/>
          </a:xfrm>
          <a:custGeom>
            <a:gdLst>
              <a:gd fmla="*/ 2239826 w 3865605" name="connsiteX0"/>
              <a:gd fmla="*/ 0 h 2239827" name="connsiteY0"/>
              <a:gd fmla="*/ 3865605 w 3865605" name="connsiteX1"/>
              <a:gd fmla="*/ 1625779 h 2239827" name="connsiteY1"/>
              <a:gd fmla="*/ 3865605 w 3865605" name="connsiteX2"/>
              <a:gd fmla="*/ 2239827 h 2239827" name="connsiteY2"/>
              <a:gd fmla="*/ 0 w 3865605" name="connsiteX3"/>
              <a:gd fmla="*/ 2239827 h 2239827" name="connsiteY3"/>
              <a:gd fmla="*/ 2239826 w 3865605" name="connsiteX4"/>
              <a:gd fmla="*/ 0 h 2239827"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2239827" w="3865605">
                <a:moveTo>
                  <a:pt x="2239826" y="0"/>
                </a:moveTo>
                <a:lnTo>
                  <a:pt x="3865605" y="1625779"/>
                </a:lnTo>
                <a:lnTo>
                  <a:pt x="3865605" y="2239827"/>
                </a:lnTo>
                <a:lnTo>
                  <a:pt x="0" y="2239827"/>
                </a:lnTo>
                <a:lnTo>
                  <a:pt x="2239826" y="0"/>
                </a:lnTo>
                <a:close/>
              </a:path>
            </a:pathLst>
          </a:custGeom>
          <a:blipFill dpi="0" rotWithShape="1">
            <a:blip r:embed="rId4"/>
            <a:tile algn="tl" flip="none" sx="100000" sy="100000" tx="0" ty="0"/>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15" name="Picture 64"/>
          <p:cNvPicPr>
            <a:picLocks noChangeAspect="1" noChangeShapeType="1" noGrp="1" noMove="1" noResize="1" noRot="1" noSelect="1"/>
          </p:cNvPicPr>
          <p:nvPr/>
        </p:nvPicPr>
        <p:blipFill>
          <a:blip r:embed="rId5">
            <a:extLst>
              <a:ext uri="{28A0092B-C50C-407E-A947-70E740481C1C}">
                <a14:useLocalDpi val="0"/>
              </a:ext>
            </a:extLst>
          </a:blip>
          <a:stretch>
            <a:fillRect/>
          </a:stretch>
        </p:blipFill>
        <p:spPr bwMode="auto">
          <a:xfrm>
            <a:off x="3582988" y="17705388"/>
            <a:ext cx="1978025" cy="51117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Tree>
    <p:extLst>
      <p:ext uri="{BB962C8B-B14F-4D97-AF65-F5344CB8AC3E}">
        <p14:creationId val="1037222267"/>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31" presetSubtype="0">
                                  <p:stCondLst>
                                    <p:cond delay="0"/>
                                  </p:stCondLst>
                                  <p:childTnLst>
                                    <p:set>
                                      <p:cBhvr>
                                        <p:cTn dur="1" fill="hold" id="6">
                                          <p:stCondLst>
                                            <p:cond delay="0"/>
                                          </p:stCondLst>
                                        </p:cTn>
                                        <p:tgtEl>
                                          <p:spTgt spid="24"/>
                                        </p:tgtEl>
                                        <p:attrNameLst>
                                          <p:attrName>style.visibility</p:attrName>
                                        </p:attrNameLst>
                                      </p:cBhvr>
                                      <p:to>
                                        <p:strVal val="visible"/>
                                      </p:to>
                                    </p:set>
                                    <p:anim calcmode="lin" valueType="num">
                                      <p:cBhvr>
                                        <p:cTn dur="1000" fill="hold" id="7"/>
                                        <p:tgtEl>
                                          <p:spTgt spid="24"/>
                                        </p:tgtEl>
                                        <p:attrNameLst>
                                          <p:attrName>ppt_w</p:attrName>
                                        </p:attrNameLst>
                                      </p:cBhvr>
                                      <p:tavLst>
                                        <p:tav tm="0">
                                          <p:val>
                                            <p:fltVal val="0"/>
                                          </p:val>
                                        </p:tav>
                                        <p:tav tm="100000">
                                          <p:val>
                                            <p:strVal val="#ppt_w"/>
                                          </p:val>
                                        </p:tav>
                                      </p:tavLst>
                                    </p:anim>
                                    <p:anim calcmode="lin" valueType="num">
                                      <p:cBhvr>
                                        <p:cTn dur="1000" fill="hold" id="8"/>
                                        <p:tgtEl>
                                          <p:spTgt spid="24"/>
                                        </p:tgtEl>
                                        <p:attrNameLst>
                                          <p:attrName>ppt_h</p:attrName>
                                        </p:attrNameLst>
                                      </p:cBhvr>
                                      <p:tavLst>
                                        <p:tav tm="0">
                                          <p:val>
                                            <p:fltVal val="0"/>
                                          </p:val>
                                        </p:tav>
                                        <p:tav tm="100000">
                                          <p:val>
                                            <p:strVal val="#ppt_h"/>
                                          </p:val>
                                        </p:tav>
                                      </p:tavLst>
                                    </p:anim>
                                    <p:anim calcmode="lin" valueType="num">
                                      <p:cBhvr>
                                        <p:cTn dur="1000" fill="hold" id="9"/>
                                        <p:tgtEl>
                                          <p:spTgt spid="24"/>
                                        </p:tgtEl>
                                        <p:attrNameLst>
                                          <p:attrName>style.rotation</p:attrName>
                                        </p:attrNameLst>
                                      </p:cBhvr>
                                      <p:tavLst>
                                        <p:tav tm="0">
                                          <p:val>
                                            <p:fltVal val="90"/>
                                          </p:val>
                                        </p:tav>
                                        <p:tav tm="100000">
                                          <p:val>
                                            <p:fltVal val="0"/>
                                          </p:val>
                                        </p:tav>
                                      </p:tavLst>
                                    </p:anim>
                                    <p:animEffect filter="fade" transition="in">
                                      <p:cBhvr>
                                        <p:cTn dur="1000" id="10"/>
                                        <p:tgtEl>
                                          <p:spTgt spid="24"/>
                                        </p:tgtEl>
                                      </p:cBhvr>
                                    </p:animEffect>
                                  </p:childTnLst>
                                </p:cTn>
                              </p:par>
                              <p:par>
                                <p:cTn fill="hold" grpId="0" id="11" nodeType="withEffect" presetClass="entr" presetID="31" presetSubtype="0">
                                  <p:stCondLst>
                                    <p:cond delay="0"/>
                                  </p:stCondLst>
                                  <p:childTnLst>
                                    <p:set>
                                      <p:cBhvr>
                                        <p:cTn dur="1" fill="hold" id="12">
                                          <p:stCondLst>
                                            <p:cond delay="0"/>
                                          </p:stCondLst>
                                        </p:cTn>
                                        <p:tgtEl>
                                          <p:spTgt spid="25"/>
                                        </p:tgtEl>
                                        <p:attrNameLst>
                                          <p:attrName>style.visibility</p:attrName>
                                        </p:attrNameLst>
                                      </p:cBhvr>
                                      <p:to>
                                        <p:strVal val="visible"/>
                                      </p:to>
                                    </p:set>
                                    <p:anim calcmode="lin" valueType="num">
                                      <p:cBhvr>
                                        <p:cTn dur="1000" fill="hold" id="13"/>
                                        <p:tgtEl>
                                          <p:spTgt spid="25"/>
                                        </p:tgtEl>
                                        <p:attrNameLst>
                                          <p:attrName>ppt_w</p:attrName>
                                        </p:attrNameLst>
                                      </p:cBhvr>
                                      <p:tavLst>
                                        <p:tav tm="0">
                                          <p:val>
                                            <p:fltVal val="0"/>
                                          </p:val>
                                        </p:tav>
                                        <p:tav tm="100000">
                                          <p:val>
                                            <p:strVal val="#ppt_w"/>
                                          </p:val>
                                        </p:tav>
                                      </p:tavLst>
                                    </p:anim>
                                    <p:anim calcmode="lin" valueType="num">
                                      <p:cBhvr>
                                        <p:cTn dur="1000" fill="hold" id="14"/>
                                        <p:tgtEl>
                                          <p:spTgt spid="25"/>
                                        </p:tgtEl>
                                        <p:attrNameLst>
                                          <p:attrName>ppt_h</p:attrName>
                                        </p:attrNameLst>
                                      </p:cBhvr>
                                      <p:tavLst>
                                        <p:tav tm="0">
                                          <p:val>
                                            <p:fltVal val="0"/>
                                          </p:val>
                                        </p:tav>
                                        <p:tav tm="100000">
                                          <p:val>
                                            <p:strVal val="#ppt_h"/>
                                          </p:val>
                                        </p:tav>
                                      </p:tavLst>
                                    </p:anim>
                                    <p:anim calcmode="lin" valueType="num">
                                      <p:cBhvr>
                                        <p:cTn dur="1000" fill="hold" id="15"/>
                                        <p:tgtEl>
                                          <p:spTgt spid="25"/>
                                        </p:tgtEl>
                                        <p:attrNameLst>
                                          <p:attrName>style.rotation</p:attrName>
                                        </p:attrNameLst>
                                      </p:cBhvr>
                                      <p:tavLst>
                                        <p:tav tm="0">
                                          <p:val>
                                            <p:fltVal val="90"/>
                                          </p:val>
                                        </p:tav>
                                        <p:tav tm="100000">
                                          <p:val>
                                            <p:fltVal val="0"/>
                                          </p:val>
                                        </p:tav>
                                      </p:tavLst>
                                    </p:anim>
                                    <p:animEffect filter="fade" transition="in">
                                      <p:cBhvr>
                                        <p:cTn dur="1000" id="16"/>
                                        <p:tgtEl>
                                          <p:spTgt spid="25"/>
                                        </p:tgtEl>
                                      </p:cBhvr>
                                    </p:animEffect>
                                  </p:childTnLst>
                                </p:cTn>
                              </p:par>
                              <p:par>
                                <p:cTn fill="hold" grpId="0" id="17" nodeType="withEffect" presetClass="entr" presetID="31" presetSubtype="0">
                                  <p:stCondLst>
                                    <p:cond delay="0"/>
                                  </p:stCondLst>
                                  <p:childTnLst>
                                    <p:set>
                                      <p:cBhvr>
                                        <p:cTn dur="1" fill="hold" id="18">
                                          <p:stCondLst>
                                            <p:cond delay="0"/>
                                          </p:stCondLst>
                                        </p:cTn>
                                        <p:tgtEl>
                                          <p:spTgt spid="26"/>
                                        </p:tgtEl>
                                        <p:attrNameLst>
                                          <p:attrName>style.visibility</p:attrName>
                                        </p:attrNameLst>
                                      </p:cBhvr>
                                      <p:to>
                                        <p:strVal val="visible"/>
                                      </p:to>
                                    </p:set>
                                    <p:anim calcmode="lin" valueType="num">
                                      <p:cBhvr>
                                        <p:cTn dur="1000" fill="hold" id="19"/>
                                        <p:tgtEl>
                                          <p:spTgt spid="26"/>
                                        </p:tgtEl>
                                        <p:attrNameLst>
                                          <p:attrName>ppt_w</p:attrName>
                                        </p:attrNameLst>
                                      </p:cBhvr>
                                      <p:tavLst>
                                        <p:tav tm="0">
                                          <p:val>
                                            <p:fltVal val="0"/>
                                          </p:val>
                                        </p:tav>
                                        <p:tav tm="100000">
                                          <p:val>
                                            <p:strVal val="#ppt_w"/>
                                          </p:val>
                                        </p:tav>
                                      </p:tavLst>
                                    </p:anim>
                                    <p:anim calcmode="lin" valueType="num">
                                      <p:cBhvr>
                                        <p:cTn dur="1000" fill="hold" id="20"/>
                                        <p:tgtEl>
                                          <p:spTgt spid="26"/>
                                        </p:tgtEl>
                                        <p:attrNameLst>
                                          <p:attrName>ppt_h</p:attrName>
                                        </p:attrNameLst>
                                      </p:cBhvr>
                                      <p:tavLst>
                                        <p:tav tm="0">
                                          <p:val>
                                            <p:fltVal val="0"/>
                                          </p:val>
                                        </p:tav>
                                        <p:tav tm="100000">
                                          <p:val>
                                            <p:strVal val="#ppt_h"/>
                                          </p:val>
                                        </p:tav>
                                      </p:tavLst>
                                    </p:anim>
                                    <p:anim calcmode="lin" valueType="num">
                                      <p:cBhvr>
                                        <p:cTn dur="1000" fill="hold" id="21"/>
                                        <p:tgtEl>
                                          <p:spTgt spid="26"/>
                                        </p:tgtEl>
                                        <p:attrNameLst>
                                          <p:attrName>style.rotation</p:attrName>
                                        </p:attrNameLst>
                                      </p:cBhvr>
                                      <p:tavLst>
                                        <p:tav tm="0">
                                          <p:val>
                                            <p:fltVal val="90"/>
                                          </p:val>
                                        </p:tav>
                                        <p:tav tm="100000">
                                          <p:val>
                                            <p:fltVal val="0"/>
                                          </p:val>
                                        </p:tav>
                                      </p:tavLst>
                                    </p:anim>
                                    <p:animEffect filter="fade" transition="in">
                                      <p:cBhvr>
                                        <p:cTn dur="1000" id="22"/>
                                        <p:tgtEl>
                                          <p:spTgt spid="26"/>
                                        </p:tgtEl>
                                      </p:cBhvr>
                                    </p:animEffect>
                                  </p:childTnLst>
                                </p:cTn>
                              </p:par>
                              <p:par>
                                <p:cTn fill="hold" grpId="0" id="23" nodeType="withEffect" presetClass="entr" presetID="31" presetSubtype="0">
                                  <p:stCondLst>
                                    <p:cond delay="0"/>
                                  </p:stCondLst>
                                  <p:childTnLst>
                                    <p:set>
                                      <p:cBhvr>
                                        <p:cTn dur="1" fill="hold" id="24">
                                          <p:stCondLst>
                                            <p:cond delay="0"/>
                                          </p:stCondLst>
                                        </p:cTn>
                                        <p:tgtEl>
                                          <p:spTgt spid="27"/>
                                        </p:tgtEl>
                                        <p:attrNameLst>
                                          <p:attrName>style.visibility</p:attrName>
                                        </p:attrNameLst>
                                      </p:cBhvr>
                                      <p:to>
                                        <p:strVal val="visible"/>
                                      </p:to>
                                    </p:set>
                                    <p:anim calcmode="lin" valueType="num">
                                      <p:cBhvr>
                                        <p:cTn dur="1000" fill="hold" id="25"/>
                                        <p:tgtEl>
                                          <p:spTgt spid="27"/>
                                        </p:tgtEl>
                                        <p:attrNameLst>
                                          <p:attrName>ppt_w</p:attrName>
                                        </p:attrNameLst>
                                      </p:cBhvr>
                                      <p:tavLst>
                                        <p:tav tm="0">
                                          <p:val>
                                            <p:fltVal val="0"/>
                                          </p:val>
                                        </p:tav>
                                        <p:tav tm="100000">
                                          <p:val>
                                            <p:strVal val="#ppt_w"/>
                                          </p:val>
                                        </p:tav>
                                      </p:tavLst>
                                    </p:anim>
                                    <p:anim calcmode="lin" valueType="num">
                                      <p:cBhvr>
                                        <p:cTn dur="1000" fill="hold" id="26"/>
                                        <p:tgtEl>
                                          <p:spTgt spid="27"/>
                                        </p:tgtEl>
                                        <p:attrNameLst>
                                          <p:attrName>ppt_h</p:attrName>
                                        </p:attrNameLst>
                                      </p:cBhvr>
                                      <p:tavLst>
                                        <p:tav tm="0">
                                          <p:val>
                                            <p:fltVal val="0"/>
                                          </p:val>
                                        </p:tav>
                                        <p:tav tm="100000">
                                          <p:val>
                                            <p:strVal val="#ppt_h"/>
                                          </p:val>
                                        </p:tav>
                                      </p:tavLst>
                                    </p:anim>
                                    <p:anim calcmode="lin" valueType="num">
                                      <p:cBhvr>
                                        <p:cTn dur="1000" fill="hold" id="27"/>
                                        <p:tgtEl>
                                          <p:spTgt spid="27"/>
                                        </p:tgtEl>
                                        <p:attrNameLst>
                                          <p:attrName>style.rotation</p:attrName>
                                        </p:attrNameLst>
                                      </p:cBhvr>
                                      <p:tavLst>
                                        <p:tav tm="0">
                                          <p:val>
                                            <p:fltVal val="90"/>
                                          </p:val>
                                        </p:tav>
                                        <p:tav tm="100000">
                                          <p:val>
                                            <p:fltVal val="0"/>
                                          </p:val>
                                        </p:tav>
                                      </p:tavLst>
                                    </p:anim>
                                    <p:animEffect filter="fade" transition="in">
                                      <p:cBhvr>
                                        <p:cTn dur="1000" id="28"/>
                                        <p:tgtEl>
                                          <p:spTgt spid="27"/>
                                        </p:tgtEl>
                                      </p:cBhvr>
                                    </p:animEffect>
                                  </p:childTnLst>
                                </p:cTn>
                              </p:par>
                              <p:par>
                                <p:cTn fill="hold" grpId="0" id="29" nodeType="withEffect" presetClass="entr" presetID="31" presetSubtype="0">
                                  <p:stCondLst>
                                    <p:cond delay="0"/>
                                  </p:stCondLst>
                                  <p:childTnLst>
                                    <p:set>
                                      <p:cBhvr>
                                        <p:cTn dur="1" fill="hold" id="30">
                                          <p:stCondLst>
                                            <p:cond delay="0"/>
                                          </p:stCondLst>
                                        </p:cTn>
                                        <p:tgtEl>
                                          <p:spTgt spid="28"/>
                                        </p:tgtEl>
                                        <p:attrNameLst>
                                          <p:attrName>style.visibility</p:attrName>
                                        </p:attrNameLst>
                                      </p:cBhvr>
                                      <p:to>
                                        <p:strVal val="visible"/>
                                      </p:to>
                                    </p:set>
                                    <p:anim calcmode="lin" valueType="num">
                                      <p:cBhvr>
                                        <p:cTn dur="1000" fill="hold" id="31"/>
                                        <p:tgtEl>
                                          <p:spTgt spid="28"/>
                                        </p:tgtEl>
                                        <p:attrNameLst>
                                          <p:attrName>ppt_w</p:attrName>
                                        </p:attrNameLst>
                                      </p:cBhvr>
                                      <p:tavLst>
                                        <p:tav tm="0">
                                          <p:val>
                                            <p:fltVal val="0"/>
                                          </p:val>
                                        </p:tav>
                                        <p:tav tm="100000">
                                          <p:val>
                                            <p:strVal val="#ppt_w"/>
                                          </p:val>
                                        </p:tav>
                                      </p:tavLst>
                                    </p:anim>
                                    <p:anim calcmode="lin" valueType="num">
                                      <p:cBhvr>
                                        <p:cTn dur="1000" fill="hold" id="32"/>
                                        <p:tgtEl>
                                          <p:spTgt spid="28"/>
                                        </p:tgtEl>
                                        <p:attrNameLst>
                                          <p:attrName>ppt_h</p:attrName>
                                        </p:attrNameLst>
                                      </p:cBhvr>
                                      <p:tavLst>
                                        <p:tav tm="0">
                                          <p:val>
                                            <p:fltVal val="0"/>
                                          </p:val>
                                        </p:tav>
                                        <p:tav tm="100000">
                                          <p:val>
                                            <p:strVal val="#ppt_h"/>
                                          </p:val>
                                        </p:tav>
                                      </p:tavLst>
                                    </p:anim>
                                    <p:anim calcmode="lin" valueType="num">
                                      <p:cBhvr>
                                        <p:cTn dur="1000" fill="hold" id="33"/>
                                        <p:tgtEl>
                                          <p:spTgt spid="28"/>
                                        </p:tgtEl>
                                        <p:attrNameLst>
                                          <p:attrName>style.rotation</p:attrName>
                                        </p:attrNameLst>
                                      </p:cBhvr>
                                      <p:tavLst>
                                        <p:tav tm="0">
                                          <p:val>
                                            <p:fltVal val="90"/>
                                          </p:val>
                                        </p:tav>
                                        <p:tav tm="100000">
                                          <p:val>
                                            <p:fltVal val="0"/>
                                          </p:val>
                                        </p:tav>
                                      </p:tavLst>
                                    </p:anim>
                                    <p:animEffect filter="fade" transition="in">
                                      <p:cBhvr>
                                        <p:cTn dur="1000" id="34"/>
                                        <p:tgtEl>
                                          <p:spTgt spid="28"/>
                                        </p:tgtEl>
                                      </p:cBhvr>
                                    </p:animEffect>
                                  </p:childTnLst>
                                </p:cTn>
                              </p:par>
                              <p:par>
                                <p:cTn fill="hold" grpId="0" id="35" nodeType="withEffect" presetClass="entr" presetID="31" presetSubtype="0">
                                  <p:stCondLst>
                                    <p:cond delay="0"/>
                                  </p:stCondLst>
                                  <p:childTnLst>
                                    <p:set>
                                      <p:cBhvr>
                                        <p:cTn dur="1" fill="hold" id="36">
                                          <p:stCondLst>
                                            <p:cond delay="0"/>
                                          </p:stCondLst>
                                        </p:cTn>
                                        <p:tgtEl>
                                          <p:spTgt spid="29"/>
                                        </p:tgtEl>
                                        <p:attrNameLst>
                                          <p:attrName>style.visibility</p:attrName>
                                        </p:attrNameLst>
                                      </p:cBhvr>
                                      <p:to>
                                        <p:strVal val="visible"/>
                                      </p:to>
                                    </p:set>
                                    <p:anim calcmode="lin" valueType="num">
                                      <p:cBhvr>
                                        <p:cTn dur="1000" fill="hold" id="37"/>
                                        <p:tgtEl>
                                          <p:spTgt spid="29"/>
                                        </p:tgtEl>
                                        <p:attrNameLst>
                                          <p:attrName>ppt_w</p:attrName>
                                        </p:attrNameLst>
                                      </p:cBhvr>
                                      <p:tavLst>
                                        <p:tav tm="0">
                                          <p:val>
                                            <p:fltVal val="0"/>
                                          </p:val>
                                        </p:tav>
                                        <p:tav tm="100000">
                                          <p:val>
                                            <p:strVal val="#ppt_w"/>
                                          </p:val>
                                        </p:tav>
                                      </p:tavLst>
                                    </p:anim>
                                    <p:anim calcmode="lin" valueType="num">
                                      <p:cBhvr>
                                        <p:cTn dur="1000" fill="hold" id="38"/>
                                        <p:tgtEl>
                                          <p:spTgt spid="29"/>
                                        </p:tgtEl>
                                        <p:attrNameLst>
                                          <p:attrName>ppt_h</p:attrName>
                                        </p:attrNameLst>
                                      </p:cBhvr>
                                      <p:tavLst>
                                        <p:tav tm="0">
                                          <p:val>
                                            <p:fltVal val="0"/>
                                          </p:val>
                                        </p:tav>
                                        <p:tav tm="100000">
                                          <p:val>
                                            <p:strVal val="#ppt_h"/>
                                          </p:val>
                                        </p:tav>
                                      </p:tavLst>
                                    </p:anim>
                                    <p:anim calcmode="lin" valueType="num">
                                      <p:cBhvr>
                                        <p:cTn dur="1000" fill="hold" id="39"/>
                                        <p:tgtEl>
                                          <p:spTgt spid="29"/>
                                        </p:tgtEl>
                                        <p:attrNameLst>
                                          <p:attrName>style.rotation</p:attrName>
                                        </p:attrNameLst>
                                      </p:cBhvr>
                                      <p:tavLst>
                                        <p:tav tm="0">
                                          <p:val>
                                            <p:fltVal val="90"/>
                                          </p:val>
                                        </p:tav>
                                        <p:tav tm="100000">
                                          <p:val>
                                            <p:fltVal val="0"/>
                                          </p:val>
                                        </p:tav>
                                      </p:tavLst>
                                    </p:anim>
                                    <p:animEffect filter="fade" transition="in">
                                      <p:cBhvr>
                                        <p:cTn dur="1000" id="40"/>
                                        <p:tgtEl>
                                          <p:spTgt spid="29"/>
                                        </p:tgtEl>
                                      </p:cBhvr>
                                    </p:animEffect>
                                  </p:childTnLst>
                                </p:cTn>
                              </p:par>
                            </p:childTnLst>
                          </p:cTn>
                        </p:par>
                        <p:par>
                          <p:cTn fill="hold" id="41" nodeType="afterGroup">
                            <p:stCondLst>
                              <p:cond delay="1000"/>
                            </p:stCondLst>
                            <p:childTnLst>
                              <p:par>
                                <p:cTn fill="hold" grpId="0" id="42" nodeType="afterEffect" presetClass="entr" presetID="14" presetSubtype="10">
                                  <p:stCondLst>
                                    <p:cond delay="0"/>
                                  </p:stCondLst>
                                  <p:iterate type="lt">
                                    <p:tmPct val="30000"/>
                                  </p:iterate>
                                  <p:childTnLst>
                                    <p:set>
                                      <p:cBhvr>
                                        <p:cTn dur="1" fill="hold" id="43">
                                          <p:stCondLst>
                                            <p:cond delay="0"/>
                                          </p:stCondLst>
                                        </p:cTn>
                                        <p:tgtEl>
                                          <p:spTgt spid="14"/>
                                        </p:tgtEl>
                                        <p:attrNameLst>
                                          <p:attrName>style.visibility</p:attrName>
                                        </p:attrNameLst>
                                      </p:cBhvr>
                                      <p:to>
                                        <p:strVal val="visible"/>
                                      </p:to>
                                    </p:set>
                                    <p:animEffect filter="randombar(horizontal)" transition="in">
                                      <p:cBhvr>
                                        <p:cTn dur="500" id="44"/>
                                        <p:tgtEl>
                                          <p:spTgt spid="14"/>
                                        </p:tgtEl>
                                      </p:cBhvr>
                                    </p:animEffect>
                                  </p:childTnLst>
                                </p:cTn>
                              </p:par>
                              <p:par>
                                <p:cTn fill="hold" grpId="0" id="45" nodeType="withEffect" presetClass="entr" presetID="12" presetSubtype="8">
                                  <p:stCondLst>
                                    <p:cond delay="0"/>
                                  </p:stCondLst>
                                  <p:childTnLst>
                                    <p:set>
                                      <p:cBhvr>
                                        <p:cTn dur="1" fill="hold" id="46">
                                          <p:stCondLst>
                                            <p:cond delay="0"/>
                                          </p:stCondLst>
                                        </p:cTn>
                                        <p:tgtEl>
                                          <p:spTgt spid="21"/>
                                        </p:tgtEl>
                                        <p:attrNameLst>
                                          <p:attrName>style.visibility</p:attrName>
                                        </p:attrNameLst>
                                      </p:cBhvr>
                                      <p:to>
                                        <p:strVal val="visible"/>
                                      </p:to>
                                    </p:set>
                                    <p:anim calcmode="lin" valueType="num">
                                      <p:cBhvr additive="base">
                                        <p:cTn dur="500" id="47"/>
                                        <p:tgtEl>
                                          <p:spTgt spid="21"/>
                                        </p:tgtEl>
                                        <p:attrNameLst>
                                          <p:attrName>ppt_x</p:attrName>
                                        </p:attrNameLst>
                                      </p:cBhvr>
                                      <p:tavLst>
                                        <p:tav tm="0">
                                          <p:val>
                                            <p:strVal val="#ppt_x-#ppt_w*1.125000"/>
                                          </p:val>
                                        </p:tav>
                                        <p:tav tm="100000">
                                          <p:val>
                                            <p:strVal val="#ppt_x"/>
                                          </p:val>
                                        </p:tav>
                                      </p:tavLst>
                                    </p:anim>
                                    <p:animEffect filter="wipe(right)" transition="in">
                                      <p:cBhvr>
                                        <p:cTn dur="500" id="48"/>
                                        <p:tgtEl>
                                          <p:spTgt spid="21"/>
                                        </p:tgtEl>
                                      </p:cBhvr>
                                    </p:animEffect>
                                  </p:childTnLst>
                                </p:cTn>
                              </p:par>
                            </p:childTnLst>
                          </p:cTn>
                        </p:par>
                        <p:par>
                          <p:cTn fill="hold" id="49" nodeType="afterGroup">
                            <p:stCondLst>
                              <p:cond delay="1500"/>
                            </p:stCondLst>
                            <p:childTnLst>
                              <p:par>
                                <p:cTn fill="hold" grpId="0" id="50" nodeType="afterEffect" presetClass="entr" presetID="22" presetSubtype="8">
                                  <p:stCondLst>
                                    <p:cond delay="0"/>
                                  </p:stCondLst>
                                  <p:iterate type="lt">
                                    <p:tmPct val="30000"/>
                                  </p:iterate>
                                  <p:childTnLst>
                                    <p:set>
                                      <p:cBhvr>
                                        <p:cTn dur="1" fill="hold" id="51">
                                          <p:stCondLst>
                                            <p:cond delay="0"/>
                                          </p:stCondLst>
                                        </p:cTn>
                                        <p:tgtEl>
                                          <p:spTgt spid="20"/>
                                        </p:tgtEl>
                                        <p:attrNameLst>
                                          <p:attrName>style.visibility</p:attrName>
                                        </p:attrNameLst>
                                      </p:cBhvr>
                                      <p:to>
                                        <p:strVal val="visible"/>
                                      </p:to>
                                    </p:set>
                                    <p:animEffect filter="wipe(left)" transition="in">
                                      <p:cBhvr>
                                        <p:cTn dur="20" id="52"/>
                                        <p:tgtEl>
                                          <p:spTgt spid="20"/>
                                        </p:tgtEl>
                                      </p:cBhvr>
                                    </p:animEffect>
                                  </p:childTnLst>
                                </p:cTn>
                              </p:par>
                            </p:childTnLst>
                          </p:cTn>
                        </p:par>
                        <p:par>
                          <p:cTn fill="hold" id="53" nodeType="afterGroup">
                            <p:stCondLst>
                              <p:cond delay="1520"/>
                            </p:stCondLst>
                            <p:childTnLst>
                              <p:par>
                                <p:cTn fill="hold" grpId="0" id="54" nodeType="afterEffect" presetClass="entr" presetID="2" presetSubtype="8">
                                  <p:stCondLst>
                                    <p:cond delay="0"/>
                                  </p:stCondLst>
                                  <p:childTnLst>
                                    <p:set>
                                      <p:cBhvr>
                                        <p:cTn dur="1" fill="hold" id="55">
                                          <p:stCondLst>
                                            <p:cond delay="0"/>
                                          </p:stCondLst>
                                        </p:cTn>
                                        <p:tgtEl>
                                          <p:spTgt spid="23"/>
                                        </p:tgtEl>
                                        <p:attrNameLst>
                                          <p:attrName>style.visibility</p:attrName>
                                        </p:attrNameLst>
                                      </p:cBhvr>
                                      <p:to>
                                        <p:strVal val="visible"/>
                                      </p:to>
                                    </p:set>
                                    <p:anim calcmode="lin" valueType="num">
                                      <p:cBhvr additive="base">
                                        <p:cTn dur="500" fill="hold" id="56"/>
                                        <p:tgtEl>
                                          <p:spTgt spid="23"/>
                                        </p:tgtEl>
                                        <p:attrNameLst>
                                          <p:attrName>ppt_x</p:attrName>
                                        </p:attrNameLst>
                                      </p:cBhvr>
                                      <p:tavLst>
                                        <p:tav tm="0">
                                          <p:val>
                                            <p:strVal val="0-#ppt_w/2"/>
                                          </p:val>
                                        </p:tav>
                                        <p:tav tm="100000">
                                          <p:val>
                                            <p:strVal val="#ppt_x"/>
                                          </p:val>
                                        </p:tav>
                                      </p:tavLst>
                                    </p:anim>
                                    <p:anim calcmode="lin" valueType="num">
                                      <p:cBhvr additive="base">
                                        <p:cTn dur="500" fill="hold" id="57"/>
                                        <p:tgtEl>
                                          <p:spTgt spid="23"/>
                                        </p:tgtEl>
                                        <p:attrNameLst>
                                          <p:attrName>ppt_y</p:attrName>
                                        </p:attrNameLst>
                                      </p:cBhvr>
                                      <p:tavLst>
                                        <p:tav tm="0">
                                          <p:val>
                                            <p:strVal val="#ppt_y"/>
                                          </p:val>
                                        </p:tav>
                                        <p:tav tm="100000">
                                          <p:val>
                                            <p:strVal val="#ppt_y"/>
                                          </p:val>
                                        </p:tav>
                                      </p:tavLst>
                                    </p:anim>
                                  </p:childTnLst>
                                </p:cTn>
                              </p:par>
                            </p:childTnLst>
                          </p:cTn>
                        </p:par>
                        <p:par>
                          <p:cTn fill="hold" id="58" nodeType="afterGroup">
                            <p:stCondLst>
                              <p:cond delay="2020"/>
                            </p:stCondLst>
                            <p:childTnLst>
                              <p:par>
                                <p:cTn fill="hold" id="59" nodeType="afterEffect" presetClass="entr" presetID="42" presetSubtype="0">
                                  <p:stCondLst>
                                    <p:cond delay="0"/>
                                  </p:stCondLst>
                                  <p:childTnLst>
                                    <p:set>
                                      <p:cBhvr>
                                        <p:cTn dur="1" fill="hold" id="60">
                                          <p:stCondLst>
                                            <p:cond delay="0"/>
                                          </p:stCondLst>
                                        </p:cTn>
                                        <p:tgtEl>
                                          <p:spTgt spid="22">
                                            <p:txEl>
                                              <p:pRg end="0" st="0"/>
                                            </p:txEl>
                                          </p:spTgt>
                                        </p:tgtEl>
                                        <p:attrNameLst>
                                          <p:attrName>style.visibility</p:attrName>
                                        </p:attrNameLst>
                                      </p:cBhvr>
                                      <p:to>
                                        <p:strVal val="visible"/>
                                      </p:to>
                                    </p:set>
                                    <p:animEffect filter="fade" transition="in">
                                      <p:cBhvr>
                                        <p:cTn dur="600" id="61"/>
                                        <p:tgtEl>
                                          <p:spTgt spid="22">
                                            <p:txEl>
                                              <p:pRg end="0" st="0"/>
                                            </p:txEl>
                                          </p:spTgt>
                                        </p:tgtEl>
                                      </p:cBhvr>
                                    </p:animEffect>
                                    <p:anim calcmode="lin" valueType="num">
                                      <p:cBhvr>
                                        <p:cTn dur="600" fill="hold" id="62"/>
                                        <p:tgtEl>
                                          <p:spTgt spid="22">
                                            <p:txEl>
                                              <p:pRg end="0" st="0"/>
                                            </p:txEl>
                                          </p:spTgt>
                                        </p:tgtEl>
                                        <p:attrNameLst>
                                          <p:attrName>ppt_x</p:attrName>
                                        </p:attrNameLst>
                                      </p:cBhvr>
                                      <p:tavLst>
                                        <p:tav tm="0">
                                          <p:val>
                                            <p:strVal val="#ppt_x"/>
                                          </p:val>
                                        </p:tav>
                                        <p:tav tm="100000">
                                          <p:val>
                                            <p:strVal val="#ppt_x"/>
                                          </p:val>
                                        </p:tav>
                                      </p:tavLst>
                                    </p:anim>
                                    <p:anim calcmode="lin" valueType="num">
                                      <p:cBhvr>
                                        <p:cTn dur="600" fill="hold" id="63"/>
                                        <p:tgtEl>
                                          <p:spTgt spid="22">
                                            <p:txEl>
                                              <p:pRg end="0" st="0"/>
                                            </p:txEl>
                                          </p:spTgt>
                                        </p:tgtEl>
                                        <p:attrNameLst>
                                          <p:attrName>ppt_y</p:attrName>
                                        </p:attrNameLst>
                                      </p:cBhvr>
                                      <p:tavLst>
                                        <p:tav tm="0">
                                          <p:val>
                                            <p:strVal val="#ppt_y+.1"/>
                                          </p:val>
                                        </p:tav>
                                        <p:tav tm="100000">
                                          <p:val>
                                            <p:strVal val="#ppt_y"/>
                                          </p:val>
                                        </p:tav>
                                      </p:tavLst>
                                    </p:anim>
                                  </p:childTnLst>
                                </p:cTn>
                              </p:par>
                            </p:childTnLst>
                          </p:cTn>
                        </p:par>
                        <p:par>
                          <p:cTn fill="hold" id="64" nodeType="afterGroup">
                            <p:stCondLst>
                              <p:cond delay="2620"/>
                            </p:stCondLst>
                            <p:childTnLst>
                              <p:par>
                                <p:cTn fill="hold" grpId="0" id="65" nodeType="afterEffect" presetClass="entr" presetID="45" presetSubtype="0">
                                  <p:stCondLst>
                                    <p:cond delay="0"/>
                                  </p:stCondLst>
                                  <p:childTnLst>
                                    <p:set>
                                      <p:cBhvr>
                                        <p:cTn dur="1" fill="hold" id="66">
                                          <p:stCondLst>
                                            <p:cond delay="0"/>
                                          </p:stCondLst>
                                        </p:cTn>
                                        <p:tgtEl>
                                          <p:spTgt spid="22"/>
                                        </p:tgtEl>
                                        <p:attrNameLst>
                                          <p:attrName>style.visibility</p:attrName>
                                        </p:attrNameLst>
                                      </p:cBhvr>
                                      <p:to>
                                        <p:strVal val="visible"/>
                                      </p:to>
                                    </p:set>
                                    <p:animEffect filter="fade" transition="in">
                                      <p:cBhvr>
                                        <p:cTn dur="900" id="67"/>
                                        <p:tgtEl>
                                          <p:spTgt spid="22"/>
                                        </p:tgtEl>
                                      </p:cBhvr>
                                    </p:animEffect>
                                    <p:anim calcmode="lin" valueType="num">
                                      <p:cBhvr>
                                        <p:cTn dur="900" fill="hold" id="68"/>
                                        <p:tgtEl>
                                          <p:spTgt spid="22"/>
                                        </p:tgtEl>
                                        <p:attrNameLst>
                                          <p:attrName>ppt_w</p:attrName>
                                        </p:attrNameLst>
                                      </p:cBhvr>
                                      <p:tavLst>
                                        <p:tav fmla="#ppt_w*sin(2.5*pi*$)" tm="0">
                                          <p:val>
                                            <p:fltVal val="0"/>
                                          </p:val>
                                        </p:tav>
                                        <p:tav tm="100000">
                                          <p:val>
                                            <p:fltVal val="1"/>
                                          </p:val>
                                        </p:tav>
                                      </p:tavLst>
                                    </p:anim>
                                    <p:anim calcmode="lin" valueType="num">
                                      <p:cBhvr>
                                        <p:cTn dur="900" fill="hold" id="69"/>
                                        <p:tgtEl>
                                          <p:spTgt spid="22"/>
                                        </p:tgtEl>
                                        <p:attrNameLst>
                                          <p:attrName>ppt_h</p:attrName>
                                        </p:attrNameLst>
                                      </p:cBhvr>
                                      <p:tavLst>
                                        <p:tav tm="0">
                                          <p:val>
                                            <p:strVal val="#ppt_h"/>
                                          </p:val>
                                        </p:tav>
                                        <p:tav tm="100000">
                                          <p:val>
                                            <p:strVal val="#ppt_h"/>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4"/>
      <p:bldP grpId="0" spid="20"/>
      <p:bldP grpId="0" spid="21"/>
      <p:bldP grpId="0" spid="22"/>
      <p:bldP grpId="0" spid="23"/>
      <p:bldP grpId="0" spid="24"/>
      <p:bldP grpId="0" spid="25"/>
      <p:bldP grpId="0" spid="26"/>
      <p:bldP grpId="0" spid="27"/>
      <p:bldP grpId="0" spid="28"/>
      <p:bldP grpId="0" spid="29"/>
    </p:bldLst>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0" name="原创设计师QQ598969553             _1"/>
          <p:cNvSpPr/>
          <p:nvPr/>
        </p:nvSpPr>
        <p:spPr bwMode="auto">
          <a:xfrm>
            <a:off x="0" y="0"/>
            <a:ext cx="322337" cy="643548"/>
          </a:xfrm>
          <a:custGeom>
            <a:gdLst>
              <a:gd fmla="*/ 0 w 286" name="T0"/>
              <a:gd fmla="*/ 0 h 571" name="T1"/>
              <a:gd fmla="*/ 286 w 286" name="T2"/>
              <a:gd fmla="*/ 287 h 571" name="T3"/>
              <a:gd fmla="*/ 0 w 286" name="T4"/>
              <a:gd fmla="*/ 571 h 571" name="T5"/>
              <a:gd fmla="*/ 0 w 286" name="T6"/>
              <a:gd fmla="*/ 0 h 571" name="T7"/>
            </a:gdLst>
            <a:cxnLst>
              <a:cxn ang="0">
                <a:pos x="T0" y="T1"/>
              </a:cxn>
              <a:cxn ang="0">
                <a:pos x="T2" y="T3"/>
              </a:cxn>
              <a:cxn ang="0">
                <a:pos x="T4" y="T5"/>
              </a:cxn>
              <a:cxn ang="0">
                <a:pos x="T6" y="T7"/>
              </a:cxn>
            </a:cxnLst>
            <a:rect b="b" l="0" r="r" t="0"/>
            <a:pathLst>
              <a:path h="571" w="286">
                <a:moveTo>
                  <a:pt x="0" y="0"/>
                </a:moveTo>
                <a:lnTo>
                  <a:pt x="286" y="287"/>
                </a:lnTo>
                <a:lnTo>
                  <a:pt x="0" y="571"/>
                </a:lnTo>
                <a:lnTo>
                  <a:pt x="0" y="0"/>
                </a:lnTo>
                <a:close/>
              </a:path>
            </a:pathLst>
          </a:custGeom>
          <a:solidFill>
            <a:schemeClr val="tx1">
              <a:lumMod val="75000"/>
              <a:lumOff val="25000"/>
            </a:schemeClr>
          </a:solidFill>
          <a:ln cap="flat" w="6350">
            <a:noFill/>
            <a:prstDash val="solid"/>
            <a:miter lim="800000"/>
          </a:ln>
        </p:spPr>
        <p:txBody>
          <a:bodyPr anchor="t" anchorCtr="0" bIns="45720" compatLnSpc="1" lIns="91440" numCol="1" rIns="91440" tIns="45720" vert="horz" wrap="square"/>
          <a:lstStyle/>
          <a:p>
            <a:endParaRPr altLang="en-US" lang="zh-CN"/>
          </a:p>
        </p:txBody>
      </p:sp>
      <p:sp>
        <p:nvSpPr>
          <p:cNvPr id="41" name="原创设计师QQ598969553             _2"/>
          <p:cNvSpPr/>
          <p:nvPr/>
        </p:nvSpPr>
        <p:spPr bwMode="auto">
          <a:xfrm>
            <a:off x="99884" y="225172"/>
            <a:ext cx="216113" cy="433005"/>
          </a:xfrm>
          <a:custGeom>
            <a:gdLst>
              <a:gd fmla="*/ 0 w 278" name="T0"/>
              <a:gd fmla="*/ 0 h 557" name="T1"/>
              <a:gd fmla="*/ 278 w 278" name="T2"/>
              <a:gd fmla="*/ 278 h 557" name="T3"/>
              <a:gd fmla="*/ 0 w 278" name="T4"/>
              <a:gd fmla="*/ 557 h 557" name="T5"/>
              <a:gd fmla="*/ 0 w 278" name="T6"/>
              <a:gd fmla="*/ 0 h 557" name="T7"/>
            </a:gdLst>
            <a:cxnLst>
              <a:cxn ang="0">
                <a:pos x="T0" y="T1"/>
              </a:cxn>
              <a:cxn ang="0">
                <a:pos x="T2" y="T3"/>
              </a:cxn>
              <a:cxn ang="0">
                <a:pos x="T4" y="T5"/>
              </a:cxn>
              <a:cxn ang="0">
                <a:pos x="T6" y="T7"/>
              </a:cxn>
            </a:cxnLst>
            <a:rect b="b" l="0" r="r" t="0"/>
            <a:pathLst>
              <a:path h="557" w="278">
                <a:moveTo>
                  <a:pt x="0" y="0"/>
                </a:moveTo>
                <a:lnTo>
                  <a:pt x="278" y="278"/>
                </a:lnTo>
                <a:lnTo>
                  <a:pt x="0" y="557"/>
                </a:lnTo>
                <a:lnTo>
                  <a:pt x="0" y="0"/>
                </a:lnTo>
                <a:close/>
              </a:path>
            </a:pathLst>
          </a:custGeom>
          <a:solidFill>
            <a:srgbClr val="558ED5"/>
          </a:solidFill>
          <a:ln>
            <a:noFill/>
          </a:ln>
        </p:spPr>
        <p:txBody>
          <a:bodyPr anchor="t" anchorCtr="0" bIns="45720" compatLnSpc="1" lIns="91440" numCol="1" rIns="91440" tIns="45720" vert="horz" wrap="square"/>
          <a:lstStyle/>
          <a:p>
            <a:endParaRPr altLang="en-US" lang="zh-CN"/>
          </a:p>
        </p:txBody>
      </p:sp>
      <p:sp>
        <p:nvSpPr>
          <p:cNvPr id="42" name="原创设计师QQ598969553             _3"/>
          <p:cNvSpPr>
            <a:spLocks noChangeArrowheads="1"/>
          </p:cNvSpPr>
          <p:nvPr/>
        </p:nvSpPr>
        <p:spPr bwMode="auto">
          <a:xfrm>
            <a:off x="463550" y="194692"/>
            <a:ext cx="1016000" cy="304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none">
            <a:spAutoFit/>
          </a:bodyPr>
          <a:lstStyle/>
          <a:p>
            <a:pPr fontAlgn="base">
              <a:spcBef>
                <a:spcPct val="0"/>
              </a:spcBef>
              <a:spcAft>
                <a:spcPct val="0"/>
              </a:spcAft>
            </a:pPr>
            <a:r>
              <a:rPr altLang="en-US" b="1" lang="zh-CN" sz="2000">
                <a:solidFill>
                  <a:schemeClr val="accent1"/>
                </a:solidFill>
                <a:latin charset="0" pitchFamily="34" typeface="Impact"/>
                <a:ea charset="-122" pitchFamily="34" typeface="微软雅黑"/>
                <a:cs charset="-122" pitchFamily="2" typeface="宋体"/>
              </a:rPr>
              <a:t>企业荣誉</a:t>
            </a:r>
          </a:p>
        </p:txBody>
      </p:sp>
      <p:sp>
        <p:nvSpPr>
          <p:cNvPr id="43" name="原创设计师QQ598969553             _4"/>
          <p:cNvSpPr>
            <a:spLocks noChangeArrowheads="1"/>
          </p:cNvSpPr>
          <p:nvPr/>
        </p:nvSpPr>
        <p:spPr bwMode="auto">
          <a:xfrm>
            <a:off x="467544" y="540445"/>
            <a:ext cx="1800606" cy="1219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fontAlgn="base">
              <a:spcBef>
                <a:spcPct val="0"/>
              </a:spcBef>
              <a:spcAft>
                <a:spcPct val="0"/>
              </a:spcAft>
              <a:buFont charset="0" pitchFamily="34" typeface="Arial"/>
              <a:buNone/>
            </a:pPr>
            <a:r>
              <a:rPr altLang="zh-CN" lang="en-US" sz="800">
                <a:solidFill>
                  <a:srgbClr val="53585E"/>
                </a:solidFill>
                <a:latin charset="0" pitchFamily="34" typeface="Arial"/>
                <a:cs charset="0" pitchFamily="34" typeface="Arial"/>
              </a:rPr>
              <a:t>This is a subtitle for your presentation</a:t>
            </a:r>
          </a:p>
        </p:txBody>
      </p:sp>
      <p:grpSp>
        <p:nvGrpSpPr>
          <p:cNvPr id="54" name="原创设计师QQ598969553             _5"/>
          <p:cNvGrpSpPr/>
          <p:nvPr/>
        </p:nvGrpSpPr>
        <p:grpSpPr>
          <a:xfrm>
            <a:off x="560492" y="1228709"/>
            <a:ext cx="1613399" cy="1612482"/>
            <a:chOff x="163513" y="1171575"/>
            <a:chExt cx="2795588" cy="2794000"/>
          </a:xfrm>
        </p:grpSpPr>
        <p:sp>
          <p:nvSpPr>
            <p:cNvPr id="55" name="Freeform 3735"/>
            <p:cNvSpPr/>
            <p:nvPr/>
          </p:nvSpPr>
          <p:spPr bwMode="auto">
            <a:xfrm>
              <a:off x="163513" y="1171575"/>
              <a:ext cx="2795588" cy="2794000"/>
            </a:xfrm>
            <a:custGeom>
              <a:gdLst>
                <a:gd fmla="*/ 863 w 880" name="T0"/>
                <a:gd fmla="*/ 466 h 880" name="T1"/>
                <a:gd fmla="*/ 863 w 880" name="T2"/>
                <a:gd fmla="*/ 414 h 880" name="T3"/>
                <a:gd fmla="*/ 855 w 880" name="T4"/>
                <a:gd fmla="*/ 356 h 880" name="T5"/>
                <a:gd fmla="*/ 842 w 880" name="T6"/>
                <a:gd fmla="*/ 306 h 880" name="T7"/>
                <a:gd fmla="*/ 819 w 880" name="T8"/>
                <a:gd fmla="*/ 251 h 880" name="T9"/>
                <a:gd fmla="*/ 794 w 880" name="T10"/>
                <a:gd fmla="*/ 206 h 880" name="T11"/>
                <a:gd fmla="*/ 757 w 880" name="T12"/>
                <a:gd fmla="*/ 160 h 880" name="T13"/>
                <a:gd fmla="*/ 721 w 880" name="T14"/>
                <a:gd fmla="*/ 123 h 880" name="T15"/>
                <a:gd fmla="*/ 674 w 880" name="T16"/>
                <a:gd fmla="*/ 87 h 880" name="T17"/>
                <a:gd fmla="*/ 630 w 880" name="T18"/>
                <a:gd fmla="*/ 61 h 880" name="T19"/>
                <a:gd fmla="*/ 575 w 880" name="T20"/>
                <a:gd fmla="*/ 39 h 880" name="T21"/>
                <a:gd fmla="*/ 525 w 880" name="T22"/>
                <a:gd fmla="*/ 25 h 880" name="T23"/>
                <a:gd fmla="*/ 466 w 880" name="T24"/>
                <a:gd fmla="*/ 18 h 880" name="T25"/>
                <a:gd fmla="*/ 415 w 880" name="T26"/>
                <a:gd fmla="*/ 17 h 880" name="T27"/>
                <a:gd fmla="*/ 356 w 880" name="T28"/>
                <a:gd fmla="*/ 25 h 880" name="T29"/>
                <a:gd fmla="*/ 306 w 880" name="T30"/>
                <a:gd fmla="*/ 38 h 880" name="T31"/>
                <a:gd fmla="*/ 251 w 880" name="T32"/>
                <a:gd fmla="*/ 61 h 880" name="T33"/>
                <a:gd fmla="*/ 206 w 880" name="T34"/>
                <a:gd fmla="*/ 86 h 880" name="T35"/>
                <a:gd fmla="*/ 160 w 880" name="T36"/>
                <a:gd fmla="*/ 123 h 880" name="T37"/>
                <a:gd fmla="*/ 123 w 880" name="T38"/>
                <a:gd fmla="*/ 159 h 880" name="T39"/>
                <a:gd fmla="*/ 87 w 880" name="T40"/>
                <a:gd fmla="*/ 206 h 880" name="T41"/>
                <a:gd fmla="*/ 61 w 880" name="T42"/>
                <a:gd fmla="*/ 250 h 880" name="T43"/>
                <a:gd fmla="*/ 39 w 880" name="T44"/>
                <a:gd fmla="*/ 305 h 880" name="T45"/>
                <a:gd fmla="*/ 25 w 880" name="T46"/>
                <a:gd fmla="*/ 355 h 880" name="T47"/>
                <a:gd fmla="*/ 18 w 880" name="T48"/>
                <a:gd fmla="*/ 414 h 880" name="T49"/>
                <a:gd fmla="*/ 17 w 880" name="T50"/>
                <a:gd fmla="*/ 465 h 880" name="T51"/>
                <a:gd fmla="*/ 25 w 880" name="T52"/>
                <a:gd fmla="*/ 524 h 880" name="T53"/>
                <a:gd fmla="*/ 38 w 880" name="T54"/>
                <a:gd fmla="*/ 574 h 880" name="T55"/>
                <a:gd fmla="*/ 61 w 880" name="T56"/>
                <a:gd fmla="*/ 629 h 880" name="T57"/>
                <a:gd fmla="*/ 86 w 880" name="T58"/>
                <a:gd fmla="*/ 674 h 880" name="T59"/>
                <a:gd fmla="*/ 123 w 880" name="T60"/>
                <a:gd fmla="*/ 720 h 880" name="T61"/>
                <a:gd fmla="*/ 159 w 880" name="T62"/>
                <a:gd fmla="*/ 757 h 880" name="T63"/>
                <a:gd fmla="*/ 206 w 880" name="T64"/>
                <a:gd fmla="*/ 793 h 880" name="T65"/>
                <a:gd fmla="*/ 251 w 880" name="T66"/>
                <a:gd fmla="*/ 819 h 880" name="T67"/>
                <a:gd fmla="*/ 306 w 880" name="T68"/>
                <a:gd fmla="*/ 841 h 880" name="T69"/>
                <a:gd fmla="*/ 355 w 880" name="T70"/>
                <a:gd fmla="*/ 855 h 880" name="T71"/>
                <a:gd fmla="*/ 414 w 880" name="T72"/>
                <a:gd fmla="*/ 862 h 880" name="T73"/>
                <a:gd fmla="*/ 466 w 880" name="T74"/>
                <a:gd fmla="*/ 863 h 880" name="T75"/>
                <a:gd fmla="*/ 524 w 880" name="T76"/>
                <a:gd fmla="*/ 855 h 880" name="T77"/>
                <a:gd fmla="*/ 574 w 880" name="T78"/>
                <a:gd fmla="*/ 842 h 880" name="T79"/>
                <a:gd fmla="*/ 629 w 880" name="T80"/>
                <a:gd fmla="*/ 819 h 880" name="T81"/>
                <a:gd fmla="*/ 674 w 880" name="T82"/>
                <a:gd fmla="*/ 794 h 880" name="T83"/>
                <a:gd fmla="*/ 720 w 880" name="T84"/>
                <a:gd fmla="*/ 757 h 880" name="T85"/>
                <a:gd fmla="*/ 757 w 880" name="T86"/>
                <a:gd fmla="*/ 721 h 880" name="T87"/>
                <a:gd fmla="*/ 793 w 880" name="T88"/>
                <a:gd fmla="*/ 674 h 880" name="T89"/>
                <a:gd fmla="*/ 819 w 880" name="T90"/>
                <a:gd fmla="*/ 629 h 880" name="T91"/>
                <a:gd fmla="*/ 841 w 880" name="T92"/>
                <a:gd fmla="*/ 574 h 880" name="T93"/>
                <a:gd fmla="*/ 855 w 880" name="T94"/>
                <a:gd fmla="*/ 525 h 880" name="T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b="b" l="0" r="r" t="0"/>
              <a:pathLst>
                <a:path h="880" w="880">
                  <a:moveTo>
                    <a:pt x="855" y="524"/>
                  </a:moveTo>
                  <a:cubicBezTo>
                    <a:pt x="842" y="506"/>
                    <a:pt x="846" y="480"/>
                    <a:pt x="863" y="466"/>
                  </a:cubicBezTo>
                  <a:cubicBezTo>
                    <a:pt x="863" y="465"/>
                    <a:pt x="863" y="465"/>
                    <a:pt x="863" y="465"/>
                  </a:cubicBezTo>
                  <a:cubicBezTo>
                    <a:pt x="880" y="451"/>
                    <a:pt x="880" y="428"/>
                    <a:pt x="863" y="414"/>
                  </a:cubicBezTo>
                  <a:cubicBezTo>
                    <a:pt x="863" y="414"/>
                    <a:pt x="863" y="414"/>
                    <a:pt x="863" y="414"/>
                  </a:cubicBezTo>
                  <a:cubicBezTo>
                    <a:pt x="846" y="400"/>
                    <a:pt x="842" y="374"/>
                    <a:pt x="855" y="356"/>
                  </a:cubicBezTo>
                  <a:cubicBezTo>
                    <a:pt x="855" y="355"/>
                    <a:pt x="855" y="355"/>
                    <a:pt x="855" y="355"/>
                  </a:cubicBezTo>
                  <a:cubicBezTo>
                    <a:pt x="868" y="337"/>
                    <a:pt x="862" y="315"/>
                    <a:pt x="842" y="306"/>
                  </a:cubicBezTo>
                  <a:cubicBezTo>
                    <a:pt x="841" y="305"/>
                    <a:pt x="841" y="305"/>
                    <a:pt x="841" y="305"/>
                  </a:cubicBezTo>
                  <a:cubicBezTo>
                    <a:pt x="821" y="296"/>
                    <a:pt x="811" y="272"/>
                    <a:pt x="819" y="251"/>
                  </a:cubicBezTo>
                  <a:cubicBezTo>
                    <a:pt x="819" y="250"/>
                    <a:pt x="819" y="250"/>
                    <a:pt x="819" y="250"/>
                  </a:cubicBezTo>
                  <a:cubicBezTo>
                    <a:pt x="827" y="230"/>
                    <a:pt x="815" y="210"/>
                    <a:pt x="794" y="206"/>
                  </a:cubicBezTo>
                  <a:cubicBezTo>
                    <a:pt x="793" y="206"/>
                    <a:pt x="793" y="206"/>
                    <a:pt x="793" y="206"/>
                  </a:cubicBezTo>
                  <a:cubicBezTo>
                    <a:pt x="771" y="203"/>
                    <a:pt x="755" y="182"/>
                    <a:pt x="757" y="160"/>
                  </a:cubicBezTo>
                  <a:cubicBezTo>
                    <a:pt x="757" y="159"/>
                    <a:pt x="757" y="159"/>
                    <a:pt x="757" y="159"/>
                  </a:cubicBezTo>
                  <a:cubicBezTo>
                    <a:pt x="759" y="137"/>
                    <a:pt x="743" y="121"/>
                    <a:pt x="721" y="123"/>
                  </a:cubicBezTo>
                  <a:cubicBezTo>
                    <a:pt x="720" y="123"/>
                    <a:pt x="720" y="123"/>
                    <a:pt x="720" y="123"/>
                  </a:cubicBezTo>
                  <a:cubicBezTo>
                    <a:pt x="698" y="125"/>
                    <a:pt x="678" y="109"/>
                    <a:pt x="674" y="87"/>
                  </a:cubicBezTo>
                  <a:cubicBezTo>
                    <a:pt x="674" y="86"/>
                    <a:pt x="674" y="86"/>
                    <a:pt x="674" y="86"/>
                  </a:cubicBezTo>
                  <a:cubicBezTo>
                    <a:pt x="670" y="65"/>
                    <a:pt x="650" y="53"/>
                    <a:pt x="630" y="61"/>
                  </a:cubicBezTo>
                  <a:cubicBezTo>
                    <a:pt x="629" y="61"/>
                    <a:pt x="629" y="61"/>
                    <a:pt x="629" y="61"/>
                  </a:cubicBezTo>
                  <a:cubicBezTo>
                    <a:pt x="608" y="69"/>
                    <a:pt x="584" y="59"/>
                    <a:pt x="575" y="39"/>
                  </a:cubicBezTo>
                  <a:cubicBezTo>
                    <a:pt x="574" y="38"/>
                    <a:pt x="574" y="38"/>
                    <a:pt x="574" y="38"/>
                  </a:cubicBezTo>
                  <a:cubicBezTo>
                    <a:pt x="565" y="18"/>
                    <a:pt x="543" y="12"/>
                    <a:pt x="525" y="25"/>
                  </a:cubicBezTo>
                  <a:cubicBezTo>
                    <a:pt x="524" y="25"/>
                    <a:pt x="524" y="25"/>
                    <a:pt x="524" y="25"/>
                  </a:cubicBezTo>
                  <a:cubicBezTo>
                    <a:pt x="506" y="38"/>
                    <a:pt x="480" y="34"/>
                    <a:pt x="466" y="18"/>
                  </a:cubicBezTo>
                  <a:cubicBezTo>
                    <a:pt x="466" y="17"/>
                    <a:pt x="466" y="17"/>
                    <a:pt x="466" y="17"/>
                  </a:cubicBezTo>
                  <a:cubicBezTo>
                    <a:pt x="452" y="0"/>
                    <a:pt x="429" y="0"/>
                    <a:pt x="415" y="17"/>
                  </a:cubicBezTo>
                  <a:cubicBezTo>
                    <a:pt x="414" y="18"/>
                    <a:pt x="414" y="18"/>
                    <a:pt x="414" y="18"/>
                  </a:cubicBezTo>
                  <a:cubicBezTo>
                    <a:pt x="400" y="35"/>
                    <a:pt x="374" y="38"/>
                    <a:pt x="356" y="25"/>
                  </a:cubicBezTo>
                  <a:cubicBezTo>
                    <a:pt x="355" y="25"/>
                    <a:pt x="355" y="25"/>
                    <a:pt x="355" y="25"/>
                  </a:cubicBezTo>
                  <a:cubicBezTo>
                    <a:pt x="337" y="12"/>
                    <a:pt x="315" y="18"/>
                    <a:pt x="306" y="38"/>
                  </a:cubicBezTo>
                  <a:cubicBezTo>
                    <a:pt x="306" y="39"/>
                    <a:pt x="306" y="39"/>
                    <a:pt x="306" y="39"/>
                  </a:cubicBezTo>
                  <a:cubicBezTo>
                    <a:pt x="296" y="59"/>
                    <a:pt x="272" y="69"/>
                    <a:pt x="251" y="61"/>
                  </a:cubicBezTo>
                  <a:cubicBezTo>
                    <a:pt x="251" y="61"/>
                    <a:pt x="251" y="61"/>
                    <a:pt x="251" y="61"/>
                  </a:cubicBezTo>
                  <a:cubicBezTo>
                    <a:pt x="230" y="53"/>
                    <a:pt x="210" y="65"/>
                    <a:pt x="206" y="86"/>
                  </a:cubicBezTo>
                  <a:cubicBezTo>
                    <a:pt x="206" y="87"/>
                    <a:pt x="206" y="87"/>
                    <a:pt x="206" y="87"/>
                  </a:cubicBezTo>
                  <a:cubicBezTo>
                    <a:pt x="203" y="109"/>
                    <a:pt x="182" y="125"/>
                    <a:pt x="160" y="123"/>
                  </a:cubicBezTo>
                  <a:cubicBezTo>
                    <a:pt x="159" y="123"/>
                    <a:pt x="159" y="123"/>
                    <a:pt x="159" y="123"/>
                  </a:cubicBezTo>
                  <a:cubicBezTo>
                    <a:pt x="137" y="121"/>
                    <a:pt x="121" y="137"/>
                    <a:pt x="123" y="159"/>
                  </a:cubicBezTo>
                  <a:cubicBezTo>
                    <a:pt x="123" y="160"/>
                    <a:pt x="123" y="160"/>
                    <a:pt x="123" y="160"/>
                  </a:cubicBezTo>
                  <a:cubicBezTo>
                    <a:pt x="125" y="182"/>
                    <a:pt x="109" y="203"/>
                    <a:pt x="87" y="206"/>
                  </a:cubicBezTo>
                  <a:cubicBezTo>
                    <a:pt x="86" y="206"/>
                    <a:pt x="86" y="206"/>
                    <a:pt x="86" y="206"/>
                  </a:cubicBezTo>
                  <a:cubicBezTo>
                    <a:pt x="65" y="210"/>
                    <a:pt x="53" y="230"/>
                    <a:pt x="61" y="250"/>
                  </a:cubicBezTo>
                  <a:cubicBezTo>
                    <a:pt x="61" y="251"/>
                    <a:pt x="61" y="251"/>
                    <a:pt x="61" y="251"/>
                  </a:cubicBezTo>
                  <a:cubicBezTo>
                    <a:pt x="69" y="272"/>
                    <a:pt x="59" y="296"/>
                    <a:pt x="39" y="305"/>
                  </a:cubicBezTo>
                  <a:cubicBezTo>
                    <a:pt x="38" y="306"/>
                    <a:pt x="38" y="306"/>
                    <a:pt x="38" y="306"/>
                  </a:cubicBezTo>
                  <a:cubicBezTo>
                    <a:pt x="18" y="315"/>
                    <a:pt x="12" y="337"/>
                    <a:pt x="25" y="355"/>
                  </a:cubicBezTo>
                  <a:cubicBezTo>
                    <a:pt x="25" y="356"/>
                    <a:pt x="25" y="356"/>
                    <a:pt x="25" y="356"/>
                  </a:cubicBezTo>
                  <a:cubicBezTo>
                    <a:pt x="38" y="374"/>
                    <a:pt x="35" y="400"/>
                    <a:pt x="18" y="414"/>
                  </a:cubicBezTo>
                  <a:cubicBezTo>
                    <a:pt x="17" y="414"/>
                    <a:pt x="17" y="414"/>
                    <a:pt x="17" y="414"/>
                  </a:cubicBezTo>
                  <a:cubicBezTo>
                    <a:pt x="0" y="429"/>
                    <a:pt x="0" y="451"/>
                    <a:pt x="17" y="465"/>
                  </a:cubicBezTo>
                  <a:cubicBezTo>
                    <a:pt x="18" y="466"/>
                    <a:pt x="18" y="466"/>
                    <a:pt x="18" y="466"/>
                  </a:cubicBezTo>
                  <a:cubicBezTo>
                    <a:pt x="35" y="480"/>
                    <a:pt x="38" y="506"/>
                    <a:pt x="25" y="524"/>
                  </a:cubicBezTo>
                  <a:cubicBezTo>
                    <a:pt x="25" y="525"/>
                    <a:pt x="25" y="525"/>
                    <a:pt x="25" y="525"/>
                  </a:cubicBezTo>
                  <a:cubicBezTo>
                    <a:pt x="12" y="543"/>
                    <a:pt x="18" y="565"/>
                    <a:pt x="38" y="574"/>
                  </a:cubicBezTo>
                  <a:cubicBezTo>
                    <a:pt x="39" y="575"/>
                    <a:pt x="39" y="575"/>
                    <a:pt x="39" y="575"/>
                  </a:cubicBezTo>
                  <a:cubicBezTo>
                    <a:pt x="59" y="584"/>
                    <a:pt x="69" y="608"/>
                    <a:pt x="61" y="629"/>
                  </a:cubicBezTo>
                  <a:cubicBezTo>
                    <a:pt x="61" y="629"/>
                    <a:pt x="61" y="629"/>
                    <a:pt x="61" y="629"/>
                  </a:cubicBezTo>
                  <a:cubicBezTo>
                    <a:pt x="53" y="650"/>
                    <a:pt x="65" y="670"/>
                    <a:pt x="86" y="674"/>
                  </a:cubicBezTo>
                  <a:cubicBezTo>
                    <a:pt x="87" y="674"/>
                    <a:pt x="87" y="674"/>
                    <a:pt x="87" y="674"/>
                  </a:cubicBezTo>
                  <a:cubicBezTo>
                    <a:pt x="109" y="677"/>
                    <a:pt x="125" y="698"/>
                    <a:pt x="123" y="720"/>
                  </a:cubicBezTo>
                  <a:cubicBezTo>
                    <a:pt x="123" y="721"/>
                    <a:pt x="123" y="721"/>
                    <a:pt x="123" y="721"/>
                  </a:cubicBezTo>
                  <a:cubicBezTo>
                    <a:pt x="121" y="743"/>
                    <a:pt x="137" y="759"/>
                    <a:pt x="159" y="757"/>
                  </a:cubicBezTo>
                  <a:cubicBezTo>
                    <a:pt x="160" y="757"/>
                    <a:pt x="160" y="757"/>
                    <a:pt x="160" y="757"/>
                  </a:cubicBezTo>
                  <a:cubicBezTo>
                    <a:pt x="182" y="755"/>
                    <a:pt x="203" y="771"/>
                    <a:pt x="206" y="793"/>
                  </a:cubicBezTo>
                  <a:cubicBezTo>
                    <a:pt x="206" y="794"/>
                    <a:pt x="206" y="794"/>
                    <a:pt x="206" y="794"/>
                  </a:cubicBezTo>
                  <a:cubicBezTo>
                    <a:pt x="210" y="815"/>
                    <a:pt x="230" y="827"/>
                    <a:pt x="251" y="819"/>
                  </a:cubicBezTo>
                  <a:cubicBezTo>
                    <a:pt x="251" y="819"/>
                    <a:pt x="251" y="819"/>
                    <a:pt x="251" y="819"/>
                  </a:cubicBezTo>
                  <a:cubicBezTo>
                    <a:pt x="272" y="811"/>
                    <a:pt x="296" y="821"/>
                    <a:pt x="306" y="841"/>
                  </a:cubicBezTo>
                  <a:cubicBezTo>
                    <a:pt x="306" y="842"/>
                    <a:pt x="306" y="842"/>
                    <a:pt x="306" y="842"/>
                  </a:cubicBezTo>
                  <a:cubicBezTo>
                    <a:pt x="315" y="862"/>
                    <a:pt x="337" y="868"/>
                    <a:pt x="355" y="855"/>
                  </a:cubicBezTo>
                  <a:cubicBezTo>
                    <a:pt x="356" y="855"/>
                    <a:pt x="356" y="855"/>
                    <a:pt x="356" y="855"/>
                  </a:cubicBezTo>
                  <a:cubicBezTo>
                    <a:pt x="374" y="842"/>
                    <a:pt x="400" y="845"/>
                    <a:pt x="414" y="862"/>
                  </a:cubicBezTo>
                  <a:cubicBezTo>
                    <a:pt x="415" y="863"/>
                    <a:pt x="415" y="863"/>
                    <a:pt x="415" y="863"/>
                  </a:cubicBezTo>
                  <a:cubicBezTo>
                    <a:pt x="429" y="880"/>
                    <a:pt x="452" y="880"/>
                    <a:pt x="466" y="863"/>
                  </a:cubicBezTo>
                  <a:cubicBezTo>
                    <a:pt x="466" y="862"/>
                    <a:pt x="466" y="862"/>
                    <a:pt x="466" y="862"/>
                  </a:cubicBezTo>
                  <a:cubicBezTo>
                    <a:pt x="480" y="845"/>
                    <a:pt x="506" y="842"/>
                    <a:pt x="524" y="855"/>
                  </a:cubicBezTo>
                  <a:cubicBezTo>
                    <a:pt x="525" y="855"/>
                    <a:pt x="525" y="855"/>
                    <a:pt x="525" y="855"/>
                  </a:cubicBezTo>
                  <a:cubicBezTo>
                    <a:pt x="543" y="868"/>
                    <a:pt x="565" y="862"/>
                    <a:pt x="574" y="842"/>
                  </a:cubicBezTo>
                  <a:cubicBezTo>
                    <a:pt x="575" y="841"/>
                    <a:pt x="575" y="841"/>
                    <a:pt x="575" y="841"/>
                  </a:cubicBezTo>
                  <a:cubicBezTo>
                    <a:pt x="584" y="821"/>
                    <a:pt x="608" y="811"/>
                    <a:pt x="629" y="819"/>
                  </a:cubicBezTo>
                  <a:cubicBezTo>
                    <a:pt x="630" y="819"/>
                    <a:pt x="630" y="819"/>
                    <a:pt x="630" y="819"/>
                  </a:cubicBezTo>
                  <a:cubicBezTo>
                    <a:pt x="650" y="827"/>
                    <a:pt x="670" y="815"/>
                    <a:pt x="674" y="794"/>
                  </a:cubicBezTo>
                  <a:cubicBezTo>
                    <a:pt x="674" y="793"/>
                    <a:pt x="674" y="793"/>
                    <a:pt x="674" y="793"/>
                  </a:cubicBezTo>
                  <a:cubicBezTo>
                    <a:pt x="678" y="771"/>
                    <a:pt x="698" y="755"/>
                    <a:pt x="720" y="757"/>
                  </a:cubicBezTo>
                  <a:cubicBezTo>
                    <a:pt x="721" y="757"/>
                    <a:pt x="721" y="757"/>
                    <a:pt x="721" y="757"/>
                  </a:cubicBezTo>
                  <a:cubicBezTo>
                    <a:pt x="743" y="759"/>
                    <a:pt x="759" y="743"/>
                    <a:pt x="757" y="721"/>
                  </a:cubicBezTo>
                  <a:cubicBezTo>
                    <a:pt x="757" y="720"/>
                    <a:pt x="757" y="720"/>
                    <a:pt x="757" y="720"/>
                  </a:cubicBezTo>
                  <a:cubicBezTo>
                    <a:pt x="755" y="698"/>
                    <a:pt x="771" y="677"/>
                    <a:pt x="793" y="674"/>
                  </a:cubicBezTo>
                  <a:cubicBezTo>
                    <a:pt x="794" y="674"/>
                    <a:pt x="794" y="674"/>
                    <a:pt x="794" y="674"/>
                  </a:cubicBezTo>
                  <a:cubicBezTo>
                    <a:pt x="815" y="670"/>
                    <a:pt x="827" y="650"/>
                    <a:pt x="819" y="629"/>
                  </a:cubicBezTo>
                  <a:cubicBezTo>
                    <a:pt x="819" y="629"/>
                    <a:pt x="819" y="629"/>
                    <a:pt x="819" y="629"/>
                  </a:cubicBezTo>
                  <a:cubicBezTo>
                    <a:pt x="811" y="608"/>
                    <a:pt x="821" y="584"/>
                    <a:pt x="841" y="574"/>
                  </a:cubicBezTo>
                  <a:cubicBezTo>
                    <a:pt x="842" y="574"/>
                    <a:pt x="842" y="574"/>
                    <a:pt x="842" y="574"/>
                  </a:cubicBezTo>
                  <a:cubicBezTo>
                    <a:pt x="862" y="565"/>
                    <a:pt x="868" y="543"/>
                    <a:pt x="855" y="525"/>
                  </a:cubicBezTo>
                  <a:lnTo>
                    <a:pt x="855" y="524"/>
                  </a:lnTo>
                  <a:close/>
                </a:path>
              </a:pathLst>
            </a:custGeom>
            <a:solidFill>
              <a:schemeClr val="bg1">
                <a:lumMod val="85000"/>
                <a:alpha val="50000"/>
              </a:schemeClr>
            </a:solidFill>
            <a:ln>
              <a:noFill/>
            </a:ln>
          </p:spPr>
          <p:txBody>
            <a:bodyPr anchor="t" anchorCtr="0" bIns="45720" compatLnSpc="1" lIns="91440" numCol="1" rIns="91440" tIns="45720" vert="horz" wrap="square"/>
            <a:lstStyle/>
            <a:p>
              <a:endParaRPr altLang="en-US" lang="zh-CN"/>
            </a:p>
          </p:txBody>
        </p:sp>
        <p:sp>
          <p:nvSpPr>
            <p:cNvPr id="56" name="Oval 3736"/>
            <p:cNvSpPr>
              <a:spLocks noChangeArrowheads="1"/>
            </p:cNvSpPr>
            <p:nvPr/>
          </p:nvSpPr>
          <p:spPr bwMode="auto">
            <a:xfrm>
              <a:off x="474663" y="1482725"/>
              <a:ext cx="2173288" cy="2171700"/>
            </a:xfrm>
            <a:prstGeom prst="ellipse">
              <a:avLst/>
            </a:prstGeom>
            <a:solidFill>
              <a:schemeClr val="bg1"/>
            </a:solidFill>
            <a:ln>
              <a:noFill/>
            </a:ln>
          </p:spPr>
          <p:txBody>
            <a:bodyPr anchor="t" anchorCtr="0" bIns="45720" compatLnSpc="1" lIns="91440" numCol="1" rIns="91440" tIns="45720" vert="horz" wrap="square"/>
            <a:lstStyle/>
            <a:p>
              <a:endParaRPr altLang="en-US" lang="zh-CN"/>
            </a:p>
          </p:txBody>
        </p:sp>
        <p:sp>
          <p:nvSpPr>
            <p:cNvPr id="57" name="Freeform 3737"/>
            <p:cNvSpPr/>
            <p:nvPr/>
          </p:nvSpPr>
          <p:spPr bwMode="auto">
            <a:xfrm>
              <a:off x="608012" y="1711325"/>
              <a:ext cx="1906587" cy="1781175"/>
            </a:xfrm>
            <a:custGeom>
              <a:gdLst>
                <a:gd fmla="*/ 580 w 600" name="T0"/>
                <a:gd fmla="*/ 303 h 561" name="T1"/>
                <a:gd fmla="*/ 535 w 600" name="T2"/>
                <a:gd fmla="*/ 267 h 561" name="T3"/>
                <a:gd fmla="*/ 545 w 600" name="T4"/>
                <a:gd fmla="*/ 206 h 561" name="T5"/>
                <a:gd fmla="*/ 554 w 600" name="T6"/>
                <a:gd fmla="*/ 105 h 561" name="T7"/>
                <a:gd fmla="*/ 524 w 600" name="T8"/>
                <a:gd fmla="*/ 94 h 561" name="T9"/>
                <a:gd fmla="*/ 456 w 600" name="T10"/>
                <a:gd fmla="*/ 91 h 561" name="T11"/>
                <a:gd fmla="*/ 445 w 600" name="T12"/>
                <a:gd fmla="*/ 82 h 561" name="T13"/>
                <a:gd fmla="*/ 370 w 600" name="T14"/>
                <a:gd fmla="*/ 58 h 561" name="T15"/>
                <a:gd fmla="*/ 374 w 600" name="T16"/>
                <a:gd fmla="*/ 118 h 561" name="T17"/>
                <a:gd fmla="*/ 447 w 600" name="T18"/>
                <a:gd fmla="*/ 120 h 561" name="T19"/>
                <a:gd fmla="*/ 512 w 600" name="T20"/>
                <a:gd fmla="*/ 183 h 561" name="T21"/>
                <a:gd fmla="*/ 517 w 600" name="T22"/>
                <a:gd fmla="*/ 195 h 561" name="T23"/>
                <a:gd fmla="*/ 489 w 600" name="T24"/>
                <a:gd fmla="*/ 246 h 561" name="T25"/>
                <a:gd fmla="*/ 508 w 600" name="T26"/>
                <a:gd fmla="*/ 267 h 561" name="T27"/>
                <a:gd fmla="*/ 510 w 600" name="T28"/>
                <a:gd fmla="*/ 358 h 561" name="T29"/>
                <a:gd fmla="*/ 504 w 600" name="T30"/>
                <a:gd fmla="*/ 370 h 561" name="T31"/>
                <a:gd fmla="*/ 448 w 600" name="T32"/>
                <a:gd fmla="*/ 386 h 561" name="T33"/>
                <a:gd fmla="*/ 447 w 600" name="T34"/>
                <a:gd fmla="*/ 414 h 561" name="T35"/>
                <a:gd fmla="*/ 384 w 600" name="T36"/>
                <a:gd fmla="*/ 479 h 561" name="T37"/>
                <a:gd fmla="*/ 371 w 600" name="T38"/>
                <a:gd fmla="*/ 484 h 561" name="T39"/>
                <a:gd fmla="*/ 320 w 600" name="T40"/>
                <a:gd fmla="*/ 456 h 561" name="T41"/>
                <a:gd fmla="*/ 280 w 600" name="T42"/>
                <a:gd fmla="*/ 456 h 561" name="T43"/>
                <a:gd fmla="*/ 229 w 600" name="T44"/>
                <a:gd fmla="*/ 484 h 561" name="T45"/>
                <a:gd fmla="*/ 215 w 600" name="T46"/>
                <a:gd fmla="*/ 479 h 561" name="T47"/>
                <a:gd fmla="*/ 153 w 600" name="T48"/>
                <a:gd fmla="*/ 414 h 561" name="T49"/>
                <a:gd fmla="*/ 152 w 600" name="T50"/>
                <a:gd fmla="*/ 386 h 561" name="T51"/>
                <a:gd fmla="*/ 96 w 600" name="T52"/>
                <a:gd fmla="*/ 370 h 561" name="T53"/>
                <a:gd fmla="*/ 90 w 600" name="T54"/>
                <a:gd fmla="*/ 357 h 561" name="T55"/>
                <a:gd fmla="*/ 92 w 600" name="T56"/>
                <a:gd fmla="*/ 267 h 561" name="T57"/>
                <a:gd fmla="*/ 111 w 600" name="T58"/>
                <a:gd fmla="*/ 246 h 561" name="T59"/>
                <a:gd fmla="*/ 83 w 600" name="T60"/>
                <a:gd fmla="*/ 196 h 561" name="T61"/>
                <a:gd fmla="*/ 88 w 600" name="T62"/>
                <a:gd fmla="*/ 182 h 561" name="T63"/>
                <a:gd fmla="*/ 154 w 600" name="T64"/>
                <a:gd fmla="*/ 120 h 561" name="T65"/>
                <a:gd fmla="*/ 226 w 600" name="T66"/>
                <a:gd fmla="*/ 118 h 561" name="T67"/>
                <a:gd fmla="*/ 230 w 600" name="T68"/>
                <a:gd fmla="*/ 58 h 561" name="T69"/>
                <a:gd fmla="*/ 155 w 600" name="T70"/>
                <a:gd fmla="*/ 82 h 561" name="T71"/>
                <a:gd fmla="*/ 144 w 600" name="T72"/>
                <a:gd fmla="*/ 92 h 561" name="T73"/>
                <a:gd fmla="*/ 76 w 600" name="T74"/>
                <a:gd fmla="*/ 94 h 561" name="T75"/>
                <a:gd fmla="*/ 46 w 600" name="T76"/>
                <a:gd fmla="*/ 105 h 561" name="T77"/>
                <a:gd fmla="*/ 55 w 600" name="T78"/>
                <a:gd fmla="*/ 206 h 561" name="T79"/>
                <a:gd fmla="*/ 65 w 600" name="T80"/>
                <a:gd fmla="*/ 267 h 561" name="T81"/>
                <a:gd fmla="*/ 20 w 600" name="T82"/>
                <a:gd fmla="*/ 303 h 561" name="T83"/>
                <a:gd fmla="*/ 7 w 600" name="T84"/>
                <a:gd fmla="*/ 332 h 561" name="T85"/>
                <a:gd fmla="*/ 84 w 600" name="T86"/>
                <a:gd fmla="*/ 397 h 561" name="T87"/>
                <a:gd fmla="*/ 159 w 600" name="T88"/>
                <a:gd fmla="*/ 455 h 561" name="T89"/>
                <a:gd fmla="*/ 171 w 600" name="T90"/>
                <a:gd fmla="*/ 464 h 561" name="T91"/>
                <a:gd fmla="*/ 192 w 600" name="T92"/>
                <a:gd fmla="*/ 528 h 561" name="T93"/>
                <a:gd fmla="*/ 210 w 600" name="T94"/>
                <a:gd fmla="*/ 554 h 561" name="T95"/>
                <a:gd fmla="*/ 313 w 600" name="T96"/>
                <a:gd fmla="*/ 502 h 561" name="T97"/>
                <a:gd fmla="*/ 328 w 600" name="T98"/>
                <a:gd fmla="*/ 500 h 561" name="T99"/>
                <a:gd fmla="*/ 422 w 600" name="T100"/>
                <a:gd fmla="*/ 488 h 561" name="T101"/>
                <a:gd fmla="*/ 521 w 600" name="T102"/>
                <a:gd fmla="*/ 470 h 561" name="T103"/>
                <a:gd fmla="*/ 524 w 600" name="T104"/>
                <a:gd fmla="*/ 439 h 561" name="T105"/>
                <a:gd fmla="*/ 510 w 600" name="T106"/>
                <a:gd fmla="*/ 373 h 561"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561" w="600">
                  <a:moveTo>
                    <a:pt x="542" y="337"/>
                  </a:moveTo>
                  <a:cubicBezTo>
                    <a:pt x="533" y="341"/>
                    <a:pt x="523" y="350"/>
                    <a:pt x="517" y="358"/>
                  </a:cubicBezTo>
                  <a:cubicBezTo>
                    <a:pt x="523" y="344"/>
                    <a:pt x="527" y="330"/>
                    <a:pt x="530" y="315"/>
                  </a:cubicBezTo>
                  <a:cubicBezTo>
                    <a:pt x="539" y="316"/>
                    <a:pt x="562" y="318"/>
                    <a:pt x="580" y="303"/>
                  </a:cubicBezTo>
                  <a:cubicBezTo>
                    <a:pt x="598" y="288"/>
                    <a:pt x="600" y="254"/>
                    <a:pt x="600" y="254"/>
                  </a:cubicBezTo>
                  <a:cubicBezTo>
                    <a:pt x="600" y="254"/>
                    <a:pt x="579" y="251"/>
                    <a:pt x="552" y="272"/>
                  </a:cubicBezTo>
                  <a:cubicBezTo>
                    <a:pt x="544" y="278"/>
                    <a:pt x="537" y="290"/>
                    <a:pt x="533" y="299"/>
                  </a:cubicBezTo>
                  <a:cubicBezTo>
                    <a:pt x="534" y="289"/>
                    <a:pt x="535" y="278"/>
                    <a:pt x="535" y="267"/>
                  </a:cubicBezTo>
                  <a:cubicBezTo>
                    <a:pt x="535" y="262"/>
                    <a:pt x="535" y="258"/>
                    <a:pt x="535" y="253"/>
                  </a:cubicBezTo>
                  <a:cubicBezTo>
                    <a:pt x="543" y="253"/>
                    <a:pt x="566" y="249"/>
                    <a:pt x="580" y="230"/>
                  </a:cubicBezTo>
                  <a:cubicBezTo>
                    <a:pt x="594" y="210"/>
                    <a:pt x="587" y="177"/>
                    <a:pt x="587" y="177"/>
                  </a:cubicBezTo>
                  <a:cubicBezTo>
                    <a:pt x="587" y="177"/>
                    <a:pt x="565" y="179"/>
                    <a:pt x="545" y="206"/>
                  </a:cubicBezTo>
                  <a:cubicBezTo>
                    <a:pt x="539" y="215"/>
                    <a:pt x="535" y="227"/>
                    <a:pt x="533" y="238"/>
                  </a:cubicBezTo>
                  <a:cubicBezTo>
                    <a:pt x="531" y="222"/>
                    <a:pt x="528" y="207"/>
                    <a:pt x="523" y="193"/>
                  </a:cubicBezTo>
                  <a:cubicBezTo>
                    <a:pt x="531" y="190"/>
                    <a:pt x="552" y="180"/>
                    <a:pt x="561" y="158"/>
                  </a:cubicBezTo>
                  <a:cubicBezTo>
                    <a:pt x="569" y="136"/>
                    <a:pt x="554" y="105"/>
                    <a:pt x="554" y="105"/>
                  </a:cubicBezTo>
                  <a:cubicBezTo>
                    <a:pt x="554" y="105"/>
                    <a:pt x="534" y="113"/>
                    <a:pt x="521" y="145"/>
                  </a:cubicBezTo>
                  <a:cubicBezTo>
                    <a:pt x="517" y="155"/>
                    <a:pt x="517" y="168"/>
                    <a:pt x="518" y="178"/>
                  </a:cubicBezTo>
                  <a:cubicBezTo>
                    <a:pt x="512" y="164"/>
                    <a:pt x="505" y="150"/>
                    <a:pt x="496" y="138"/>
                  </a:cubicBezTo>
                  <a:cubicBezTo>
                    <a:pt x="503" y="133"/>
                    <a:pt x="521" y="118"/>
                    <a:pt x="524" y="94"/>
                  </a:cubicBezTo>
                  <a:cubicBezTo>
                    <a:pt x="526" y="71"/>
                    <a:pt x="503" y="45"/>
                    <a:pt x="503" y="45"/>
                  </a:cubicBezTo>
                  <a:cubicBezTo>
                    <a:pt x="503" y="45"/>
                    <a:pt x="486" y="58"/>
                    <a:pt x="482" y="92"/>
                  </a:cubicBezTo>
                  <a:cubicBezTo>
                    <a:pt x="480" y="102"/>
                    <a:pt x="484" y="115"/>
                    <a:pt x="487" y="125"/>
                  </a:cubicBezTo>
                  <a:cubicBezTo>
                    <a:pt x="478" y="113"/>
                    <a:pt x="468" y="102"/>
                    <a:pt x="456" y="91"/>
                  </a:cubicBezTo>
                  <a:cubicBezTo>
                    <a:pt x="462" y="85"/>
                    <a:pt x="475" y="66"/>
                    <a:pt x="471" y="42"/>
                  </a:cubicBezTo>
                  <a:cubicBezTo>
                    <a:pt x="468" y="19"/>
                    <a:pt x="439" y="0"/>
                    <a:pt x="439" y="0"/>
                  </a:cubicBezTo>
                  <a:cubicBezTo>
                    <a:pt x="439" y="0"/>
                    <a:pt x="425" y="17"/>
                    <a:pt x="430" y="50"/>
                  </a:cubicBezTo>
                  <a:cubicBezTo>
                    <a:pt x="432" y="61"/>
                    <a:pt x="439" y="73"/>
                    <a:pt x="445" y="82"/>
                  </a:cubicBezTo>
                  <a:cubicBezTo>
                    <a:pt x="434" y="74"/>
                    <a:pt x="424" y="67"/>
                    <a:pt x="412" y="61"/>
                  </a:cubicBezTo>
                  <a:cubicBezTo>
                    <a:pt x="411" y="53"/>
                    <a:pt x="407" y="37"/>
                    <a:pt x="392" y="27"/>
                  </a:cubicBezTo>
                  <a:cubicBezTo>
                    <a:pt x="376" y="16"/>
                    <a:pt x="350" y="21"/>
                    <a:pt x="350" y="21"/>
                  </a:cubicBezTo>
                  <a:cubicBezTo>
                    <a:pt x="350" y="21"/>
                    <a:pt x="355" y="47"/>
                    <a:pt x="370" y="58"/>
                  </a:cubicBezTo>
                  <a:cubicBezTo>
                    <a:pt x="384" y="68"/>
                    <a:pt x="400" y="67"/>
                    <a:pt x="408" y="66"/>
                  </a:cubicBezTo>
                  <a:cubicBezTo>
                    <a:pt x="420" y="72"/>
                    <a:pt x="431" y="79"/>
                    <a:pt x="441" y="87"/>
                  </a:cubicBezTo>
                  <a:cubicBezTo>
                    <a:pt x="430" y="83"/>
                    <a:pt x="415" y="79"/>
                    <a:pt x="403" y="87"/>
                  </a:cubicBezTo>
                  <a:cubicBezTo>
                    <a:pt x="383" y="100"/>
                    <a:pt x="374" y="118"/>
                    <a:pt x="374" y="118"/>
                  </a:cubicBezTo>
                  <a:cubicBezTo>
                    <a:pt x="374" y="118"/>
                    <a:pt x="398" y="125"/>
                    <a:pt x="418" y="119"/>
                  </a:cubicBezTo>
                  <a:cubicBezTo>
                    <a:pt x="438" y="113"/>
                    <a:pt x="448" y="102"/>
                    <a:pt x="452" y="97"/>
                  </a:cubicBezTo>
                  <a:cubicBezTo>
                    <a:pt x="463" y="107"/>
                    <a:pt x="474" y="118"/>
                    <a:pt x="483" y="130"/>
                  </a:cubicBezTo>
                  <a:cubicBezTo>
                    <a:pt x="474" y="123"/>
                    <a:pt x="460" y="115"/>
                    <a:pt x="447" y="120"/>
                  </a:cubicBezTo>
                  <a:cubicBezTo>
                    <a:pt x="423" y="127"/>
                    <a:pt x="410" y="143"/>
                    <a:pt x="410" y="143"/>
                  </a:cubicBezTo>
                  <a:cubicBezTo>
                    <a:pt x="410" y="143"/>
                    <a:pt x="432" y="155"/>
                    <a:pt x="453" y="154"/>
                  </a:cubicBezTo>
                  <a:cubicBezTo>
                    <a:pt x="474" y="154"/>
                    <a:pt x="486" y="145"/>
                    <a:pt x="491" y="142"/>
                  </a:cubicBezTo>
                  <a:cubicBezTo>
                    <a:pt x="500" y="154"/>
                    <a:pt x="507" y="168"/>
                    <a:pt x="512" y="183"/>
                  </a:cubicBezTo>
                  <a:cubicBezTo>
                    <a:pt x="506" y="173"/>
                    <a:pt x="494" y="162"/>
                    <a:pt x="480" y="163"/>
                  </a:cubicBezTo>
                  <a:cubicBezTo>
                    <a:pt x="455" y="164"/>
                    <a:pt x="439" y="176"/>
                    <a:pt x="439" y="176"/>
                  </a:cubicBezTo>
                  <a:cubicBezTo>
                    <a:pt x="439" y="176"/>
                    <a:pt x="456" y="193"/>
                    <a:pt x="477" y="198"/>
                  </a:cubicBezTo>
                  <a:cubicBezTo>
                    <a:pt x="497" y="203"/>
                    <a:pt x="512" y="198"/>
                    <a:pt x="517" y="195"/>
                  </a:cubicBezTo>
                  <a:cubicBezTo>
                    <a:pt x="522" y="210"/>
                    <a:pt x="525" y="225"/>
                    <a:pt x="527" y="241"/>
                  </a:cubicBezTo>
                  <a:cubicBezTo>
                    <a:pt x="523" y="230"/>
                    <a:pt x="515" y="216"/>
                    <a:pt x="501" y="213"/>
                  </a:cubicBezTo>
                  <a:cubicBezTo>
                    <a:pt x="477" y="208"/>
                    <a:pt x="458" y="215"/>
                    <a:pt x="458" y="215"/>
                  </a:cubicBezTo>
                  <a:cubicBezTo>
                    <a:pt x="458" y="215"/>
                    <a:pt x="470" y="236"/>
                    <a:pt x="489" y="246"/>
                  </a:cubicBezTo>
                  <a:cubicBezTo>
                    <a:pt x="507" y="256"/>
                    <a:pt x="522" y="255"/>
                    <a:pt x="528" y="254"/>
                  </a:cubicBezTo>
                  <a:cubicBezTo>
                    <a:pt x="528" y="258"/>
                    <a:pt x="529" y="263"/>
                    <a:pt x="529" y="267"/>
                  </a:cubicBezTo>
                  <a:cubicBezTo>
                    <a:pt x="529" y="278"/>
                    <a:pt x="528" y="290"/>
                    <a:pt x="526" y="301"/>
                  </a:cubicBezTo>
                  <a:cubicBezTo>
                    <a:pt x="525" y="289"/>
                    <a:pt x="521" y="273"/>
                    <a:pt x="508" y="267"/>
                  </a:cubicBezTo>
                  <a:cubicBezTo>
                    <a:pt x="486" y="256"/>
                    <a:pt x="466" y="257"/>
                    <a:pt x="466" y="257"/>
                  </a:cubicBezTo>
                  <a:cubicBezTo>
                    <a:pt x="466" y="257"/>
                    <a:pt x="472" y="281"/>
                    <a:pt x="488" y="296"/>
                  </a:cubicBezTo>
                  <a:cubicBezTo>
                    <a:pt x="503" y="310"/>
                    <a:pt x="518" y="313"/>
                    <a:pt x="524" y="314"/>
                  </a:cubicBezTo>
                  <a:cubicBezTo>
                    <a:pt x="521" y="329"/>
                    <a:pt x="516" y="344"/>
                    <a:pt x="510" y="358"/>
                  </a:cubicBezTo>
                  <a:cubicBezTo>
                    <a:pt x="511" y="347"/>
                    <a:pt x="512" y="330"/>
                    <a:pt x="501" y="321"/>
                  </a:cubicBezTo>
                  <a:cubicBezTo>
                    <a:pt x="483" y="304"/>
                    <a:pt x="463" y="301"/>
                    <a:pt x="463" y="301"/>
                  </a:cubicBezTo>
                  <a:cubicBezTo>
                    <a:pt x="463" y="301"/>
                    <a:pt x="463" y="325"/>
                    <a:pt x="474" y="343"/>
                  </a:cubicBezTo>
                  <a:cubicBezTo>
                    <a:pt x="485" y="361"/>
                    <a:pt x="498" y="368"/>
                    <a:pt x="504" y="370"/>
                  </a:cubicBezTo>
                  <a:cubicBezTo>
                    <a:pt x="497" y="384"/>
                    <a:pt x="489" y="397"/>
                    <a:pt x="479" y="409"/>
                  </a:cubicBezTo>
                  <a:cubicBezTo>
                    <a:pt x="484" y="398"/>
                    <a:pt x="488" y="383"/>
                    <a:pt x="480" y="371"/>
                  </a:cubicBezTo>
                  <a:cubicBezTo>
                    <a:pt x="467" y="350"/>
                    <a:pt x="448" y="342"/>
                    <a:pt x="448" y="342"/>
                  </a:cubicBezTo>
                  <a:cubicBezTo>
                    <a:pt x="448" y="342"/>
                    <a:pt x="442" y="366"/>
                    <a:pt x="448" y="386"/>
                  </a:cubicBezTo>
                  <a:cubicBezTo>
                    <a:pt x="454" y="406"/>
                    <a:pt x="465" y="416"/>
                    <a:pt x="470" y="420"/>
                  </a:cubicBezTo>
                  <a:cubicBezTo>
                    <a:pt x="467" y="423"/>
                    <a:pt x="465" y="426"/>
                    <a:pt x="462" y="429"/>
                  </a:cubicBezTo>
                  <a:cubicBezTo>
                    <a:pt x="454" y="437"/>
                    <a:pt x="445" y="444"/>
                    <a:pt x="436" y="451"/>
                  </a:cubicBezTo>
                  <a:cubicBezTo>
                    <a:pt x="443" y="441"/>
                    <a:pt x="451" y="428"/>
                    <a:pt x="447" y="414"/>
                  </a:cubicBezTo>
                  <a:cubicBezTo>
                    <a:pt x="439" y="391"/>
                    <a:pt x="424" y="378"/>
                    <a:pt x="424" y="378"/>
                  </a:cubicBezTo>
                  <a:cubicBezTo>
                    <a:pt x="424" y="378"/>
                    <a:pt x="412" y="399"/>
                    <a:pt x="412" y="420"/>
                  </a:cubicBezTo>
                  <a:cubicBezTo>
                    <a:pt x="413" y="441"/>
                    <a:pt x="421" y="454"/>
                    <a:pt x="425" y="458"/>
                  </a:cubicBezTo>
                  <a:cubicBezTo>
                    <a:pt x="412" y="467"/>
                    <a:pt x="399" y="474"/>
                    <a:pt x="384" y="479"/>
                  </a:cubicBezTo>
                  <a:cubicBezTo>
                    <a:pt x="394" y="472"/>
                    <a:pt x="405" y="461"/>
                    <a:pt x="404" y="447"/>
                  </a:cubicBezTo>
                  <a:cubicBezTo>
                    <a:pt x="402" y="423"/>
                    <a:pt x="391" y="406"/>
                    <a:pt x="391" y="406"/>
                  </a:cubicBezTo>
                  <a:cubicBezTo>
                    <a:pt x="391" y="406"/>
                    <a:pt x="374" y="424"/>
                    <a:pt x="369" y="444"/>
                  </a:cubicBezTo>
                  <a:cubicBezTo>
                    <a:pt x="364" y="464"/>
                    <a:pt x="369" y="479"/>
                    <a:pt x="371" y="484"/>
                  </a:cubicBezTo>
                  <a:cubicBezTo>
                    <a:pt x="357" y="489"/>
                    <a:pt x="342" y="492"/>
                    <a:pt x="327" y="494"/>
                  </a:cubicBezTo>
                  <a:cubicBezTo>
                    <a:pt x="338" y="490"/>
                    <a:pt x="351" y="482"/>
                    <a:pt x="354" y="468"/>
                  </a:cubicBezTo>
                  <a:cubicBezTo>
                    <a:pt x="359" y="444"/>
                    <a:pt x="352" y="425"/>
                    <a:pt x="352" y="425"/>
                  </a:cubicBezTo>
                  <a:cubicBezTo>
                    <a:pt x="352" y="425"/>
                    <a:pt x="330" y="437"/>
                    <a:pt x="320" y="456"/>
                  </a:cubicBezTo>
                  <a:cubicBezTo>
                    <a:pt x="311" y="474"/>
                    <a:pt x="311" y="489"/>
                    <a:pt x="312" y="495"/>
                  </a:cubicBezTo>
                  <a:cubicBezTo>
                    <a:pt x="308" y="495"/>
                    <a:pt x="304" y="496"/>
                    <a:pt x="300" y="496"/>
                  </a:cubicBezTo>
                  <a:cubicBezTo>
                    <a:pt x="296" y="496"/>
                    <a:pt x="292" y="495"/>
                    <a:pt x="288" y="495"/>
                  </a:cubicBezTo>
                  <a:cubicBezTo>
                    <a:pt x="289" y="489"/>
                    <a:pt x="289" y="474"/>
                    <a:pt x="280" y="456"/>
                  </a:cubicBezTo>
                  <a:cubicBezTo>
                    <a:pt x="270" y="437"/>
                    <a:pt x="248" y="425"/>
                    <a:pt x="248" y="425"/>
                  </a:cubicBezTo>
                  <a:cubicBezTo>
                    <a:pt x="248" y="425"/>
                    <a:pt x="241" y="444"/>
                    <a:pt x="246" y="468"/>
                  </a:cubicBezTo>
                  <a:cubicBezTo>
                    <a:pt x="249" y="481"/>
                    <a:pt x="262" y="489"/>
                    <a:pt x="273" y="494"/>
                  </a:cubicBezTo>
                  <a:cubicBezTo>
                    <a:pt x="258" y="492"/>
                    <a:pt x="243" y="489"/>
                    <a:pt x="229" y="484"/>
                  </a:cubicBezTo>
                  <a:cubicBezTo>
                    <a:pt x="232" y="478"/>
                    <a:pt x="236" y="464"/>
                    <a:pt x="231" y="444"/>
                  </a:cubicBezTo>
                  <a:cubicBezTo>
                    <a:pt x="227" y="424"/>
                    <a:pt x="209" y="406"/>
                    <a:pt x="209" y="406"/>
                  </a:cubicBezTo>
                  <a:cubicBezTo>
                    <a:pt x="209" y="406"/>
                    <a:pt x="198" y="423"/>
                    <a:pt x="196" y="447"/>
                  </a:cubicBezTo>
                  <a:cubicBezTo>
                    <a:pt x="196" y="461"/>
                    <a:pt x="206" y="472"/>
                    <a:pt x="215" y="479"/>
                  </a:cubicBezTo>
                  <a:cubicBezTo>
                    <a:pt x="201" y="474"/>
                    <a:pt x="188" y="467"/>
                    <a:pt x="175" y="458"/>
                  </a:cubicBezTo>
                  <a:cubicBezTo>
                    <a:pt x="179" y="453"/>
                    <a:pt x="187" y="441"/>
                    <a:pt x="188" y="420"/>
                  </a:cubicBezTo>
                  <a:cubicBezTo>
                    <a:pt x="189" y="399"/>
                    <a:pt x="176" y="378"/>
                    <a:pt x="176" y="378"/>
                  </a:cubicBezTo>
                  <a:cubicBezTo>
                    <a:pt x="176" y="378"/>
                    <a:pt x="161" y="391"/>
                    <a:pt x="153" y="414"/>
                  </a:cubicBezTo>
                  <a:cubicBezTo>
                    <a:pt x="149" y="427"/>
                    <a:pt x="156" y="441"/>
                    <a:pt x="164" y="450"/>
                  </a:cubicBezTo>
                  <a:cubicBezTo>
                    <a:pt x="155" y="444"/>
                    <a:pt x="146" y="436"/>
                    <a:pt x="139" y="429"/>
                  </a:cubicBezTo>
                  <a:cubicBezTo>
                    <a:pt x="136" y="426"/>
                    <a:pt x="133" y="423"/>
                    <a:pt x="130" y="420"/>
                  </a:cubicBezTo>
                  <a:cubicBezTo>
                    <a:pt x="135" y="416"/>
                    <a:pt x="146" y="406"/>
                    <a:pt x="152" y="386"/>
                  </a:cubicBezTo>
                  <a:cubicBezTo>
                    <a:pt x="158" y="366"/>
                    <a:pt x="152" y="342"/>
                    <a:pt x="152" y="342"/>
                  </a:cubicBezTo>
                  <a:cubicBezTo>
                    <a:pt x="152" y="342"/>
                    <a:pt x="134" y="350"/>
                    <a:pt x="120" y="371"/>
                  </a:cubicBezTo>
                  <a:cubicBezTo>
                    <a:pt x="112" y="383"/>
                    <a:pt x="116" y="398"/>
                    <a:pt x="121" y="408"/>
                  </a:cubicBezTo>
                  <a:cubicBezTo>
                    <a:pt x="111" y="397"/>
                    <a:pt x="103" y="384"/>
                    <a:pt x="96" y="370"/>
                  </a:cubicBezTo>
                  <a:cubicBezTo>
                    <a:pt x="102" y="368"/>
                    <a:pt x="116" y="361"/>
                    <a:pt x="126" y="343"/>
                  </a:cubicBezTo>
                  <a:cubicBezTo>
                    <a:pt x="137" y="325"/>
                    <a:pt x="138" y="301"/>
                    <a:pt x="138" y="301"/>
                  </a:cubicBezTo>
                  <a:cubicBezTo>
                    <a:pt x="138" y="301"/>
                    <a:pt x="118" y="304"/>
                    <a:pt x="99" y="321"/>
                  </a:cubicBezTo>
                  <a:cubicBezTo>
                    <a:pt x="89" y="330"/>
                    <a:pt x="89" y="346"/>
                    <a:pt x="90" y="357"/>
                  </a:cubicBezTo>
                  <a:cubicBezTo>
                    <a:pt x="84" y="344"/>
                    <a:pt x="80" y="329"/>
                    <a:pt x="76" y="314"/>
                  </a:cubicBezTo>
                  <a:cubicBezTo>
                    <a:pt x="83" y="313"/>
                    <a:pt x="97" y="310"/>
                    <a:pt x="113" y="296"/>
                  </a:cubicBezTo>
                  <a:cubicBezTo>
                    <a:pt x="128" y="281"/>
                    <a:pt x="134" y="257"/>
                    <a:pt x="134" y="257"/>
                  </a:cubicBezTo>
                  <a:cubicBezTo>
                    <a:pt x="134" y="257"/>
                    <a:pt x="114" y="256"/>
                    <a:pt x="92" y="267"/>
                  </a:cubicBezTo>
                  <a:cubicBezTo>
                    <a:pt x="80" y="273"/>
                    <a:pt x="75" y="288"/>
                    <a:pt x="74" y="300"/>
                  </a:cubicBezTo>
                  <a:cubicBezTo>
                    <a:pt x="73" y="289"/>
                    <a:pt x="72" y="278"/>
                    <a:pt x="72" y="267"/>
                  </a:cubicBezTo>
                  <a:cubicBezTo>
                    <a:pt x="72" y="263"/>
                    <a:pt x="72" y="258"/>
                    <a:pt x="72" y="254"/>
                  </a:cubicBezTo>
                  <a:cubicBezTo>
                    <a:pt x="78" y="255"/>
                    <a:pt x="93" y="256"/>
                    <a:pt x="111" y="246"/>
                  </a:cubicBezTo>
                  <a:cubicBezTo>
                    <a:pt x="130" y="236"/>
                    <a:pt x="143" y="215"/>
                    <a:pt x="143" y="215"/>
                  </a:cubicBezTo>
                  <a:cubicBezTo>
                    <a:pt x="143" y="215"/>
                    <a:pt x="123" y="208"/>
                    <a:pt x="100" y="213"/>
                  </a:cubicBezTo>
                  <a:cubicBezTo>
                    <a:pt x="86" y="216"/>
                    <a:pt x="78" y="229"/>
                    <a:pt x="73" y="240"/>
                  </a:cubicBezTo>
                  <a:cubicBezTo>
                    <a:pt x="75" y="225"/>
                    <a:pt x="78" y="210"/>
                    <a:pt x="83" y="196"/>
                  </a:cubicBezTo>
                  <a:cubicBezTo>
                    <a:pt x="89" y="198"/>
                    <a:pt x="103" y="203"/>
                    <a:pt x="123" y="198"/>
                  </a:cubicBezTo>
                  <a:cubicBezTo>
                    <a:pt x="144" y="193"/>
                    <a:pt x="161" y="176"/>
                    <a:pt x="161" y="176"/>
                  </a:cubicBezTo>
                  <a:cubicBezTo>
                    <a:pt x="161" y="176"/>
                    <a:pt x="145" y="164"/>
                    <a:pt x="120" y="163"/>
                  </a:cubicBezTo>
                  <a:cubicBezTo>
                    <a:pt x="106" y="162"/>
                    <a:pt x="95" y="173"/>
                    <a:pt x="88" y="182"/>
                  </a:cubicBezTo>
                  <a:cubicBezTo>
                    <a:pt x="94" y="168"/>
                    <a:pt x="101" y="154"/>
                    <a:pt x="109" y="142"/>
                  </a:cubicBezTo>
                  <a:cubicBezTo>
                    <a:pt x="114" y="146"/>
                    <a:pt x="127" y="154"/>
                    <a:pt x="147" y="154"/>
                  </a:cubicBezTo>
                  <a:cubicBezTo>
                    <a:pt x="168" y="155"/>
                    <a:pt x="190" y="143"/>
                    <a:pt x="190" y="143"/>
                  </a:cubicBezTo>
                  <a:cubicBezTo>
                    <a:pt x="190" y="143"/>
                    <a:pt x="177" y="127"/>
                    <a:pt x="154" y="120"/>
                  </a:cubicBezTo>
                  <a:cubicBezTo>
                    <a:pt x="140" y="115"/>
                    <a:pt x="127" y="123"/>
                    <a:pt x="118" y="130"/>
                  </a:cubicBezTo>
                  <a:cubicBezTo>
                    <a:pt x="127" y="118"/>
                    <a:pt x="137" y="107"/>
                    <a:pt x="148" y="97"/>
                  </a:cubicBezTo>
                  <a:cubicBezTo>
                    <a:pt x="152" y="102"/>
                    <a:pt x="162" y="113"/>
                    <a:pt x="182" y="119"/>
                  </a:cubicBezTo>
                  <a:cubicBezTo>
                    <a:pt x="202" y="125"/>
                    <a:pt x="226" y="118"/>
                    <a:pt x="226" y="118"/>
                  </a:cubicBezTo>
                  <a:cubicBezTo>
                    <a:pt x="226" y="118"/>
                    <a:pt x="217" y="100"/>
                    <a:pt x="197" y="87"/>
                  </a:cubicBezTo>
                  <a:cubicBezTo>
                    <a:pt x="185" y="79"/>
                    <a:pt x="170" y="82"/>
                    <a:pt x="160" y="87"/>
                  </a:cubicBezTo>
                  <a:cubicBezTo>
                    <a:pt x="170" y="79"/>
                    <a:pt x="181" y="72"/>
                    <a:pt x="192" y="66"/>
                  </a:cubicBezTo>
                  <a:cubicBezTo>
                    <a:pt x="200" y="67"/>
                    <a:pt x="216" y="68"/>
                    <a:pt x="230" y="58"/>
                  </a:cubicBezTo>
                  <a:cubicBezTo>
                    <a:pt x="246" y="47"/>
                    <a:pt x="250" y="21"/>
                    <a:pt x="250" y="21"/>
                  </a:cubicBezTo>
                  <a:cubicBezTo>
                    <a:pt x="250" y="21"/>
                    <a:pt x="224" y="16"/>
                    <a:pt x="208" y="27"/>
                  </a:cubicBezTo>
                  <a:cubicBezTo>
                    <a:pt x="193" y="37"/>
                    <a:pt x="189" y="53"/>
                    <a:pt x="188" y="61"/>
                  </a:cubicBezTo>
                  <a:cubicBezTo>
                    <a:pt x="176" y="67"/>
                    <a:pt x="166" y="74"/>
                    <a:pt x="155" y="82"/>
                  </a:cubicBezTo>
                  <a:cubicBezTo>
                    <a:pt x="161" y="74"/>
                    <a:pt x="169" y="61"/>
                    <a:pt x="170" y="50"/>
                  </a:cubicBezTo>
                  <a:cubicBezTo>
                    <a:pt x="175" y="17"/>
                    <a:pt x="161" y="0"/>
                    <a:pt x="161" y="0"/>
                  </a:cubicBezTo>
                  <a:cubicBezTo>
                    <a:pt x="161" y="0"/>
                    <a:pt x="132" y="19"/>
                    <a:pt x="129" y="42"/>
                  </a:cubicBezTo>
                  <a:cubicBezTo>
                    <a:pt x="125" y="66"/>
                    <a:pt x="139" y="85"/>
                    <a:pt x="144" y="92"/>
                  </a:cubicBezTo>
                  <a:cubicBezTo>
                    <a:pt x="133" y="102"/>
                    <a:pt x="122" y="113"/>
                    <a:pt x="113" y="126"/>
                  </a:cubicBezTo>
                  <a:cubicBezTo>
                    <a:pt x="116" y="116"/>
                    <a:pt x="120" y="103"/>
                    <a:pt x="118" y="92"/>
                  </a:cubicBezTo>
                  <a:cubicBezTo>
                    <a:pt x="114" y="58"/>
                    <a:pt x="97" y="45"/>
                    <a:pt x="97" y="45"/>
                  </a:cubicBezTo>
                  <a:cubicBezTo>
                    <a:pt x="97" y="45"/>
                    <a:pt x="74" y="71"/>
                    <a:pt x="76" y="94"/>
                  </a:cubicBezTo>
                  <a:cubicBezTo>
                    <a:pt x="79" y="118"/>
                    <a:pt x="97" y="133"/>
                    <a:pt x="104" y="138"/>
                  </a:cubicBezTo>
                  <a:cubicBezTo>
                    <a:pt x="96" y="151"/>
                    <a:pt x="88" y="164"/>
                    <a:pt x="82" y="179"/>
                  </a:cubicBezTo>
                  <a:cubicBezTo>
                    <a:pt x="83" y="168"/>
                    <a:pt x="83" y="155"/>
                    <a:pt x="79" y="145"/>
                  </a:cubicBezTo>
                  <a:cubicBezTo>
                    <a:pt x="67" y="113"/>
                    <a:pt x="46" y="105"/>
                    <a:pt x="46" y="105"/>
                  </a:cubicBezTo>
                  <a:cubicBezTo>
                    <a:pt x="46" y="105"/>
                    <a:pt x="31" y="136"/>
                    <a:pt x="39" y="158"/>
                  </a:cubicBezTo>
                  <a:cubicBezTo>
                    <a:pt x="48" y="180"/>
                    <a:pt x="69" y="190"/>
                    <a:pt x="77" y="193"/>
                  </a:cubicBezTo>
                  <a:cubicBezTo>
                    <a:pt x="72" y="208"/>
                    <a:pt x="69" y="223"/>
                    <a:pt x="67" y="238"/>
                  </a:cubicBezTo>
                  <a:cubicBezTo>
                    <a:pt x="65" y="228"/>
                    <a:pt x="62" y="215"/>
                    <a:pt x="55" y="206"/>
                  </a:cubicBezTo>
                  <a:cubicBezTo>
                    <a:pt x="35" y="179"/>
                    <a:pt x="13" y="177"/>
                    <a:pt x="13" y="177"/>
                  </a:cubicBezTo>
                  <a:cubicBezTo>
                    <a:pt x="13" y="177"/>
                    <a:pt x="6" y="210"/>
                    <a:pt x="20" y="230"/>
                  </a:cubicBezTo>
                  <a:cubicBezTo>
                    <a:pt x="34" y="249"/>
                    <a:pt x="57" y="253"/>
                    <a:pt x="66" y="253"/>
                  </a:cubicBezTo>
                  <a:cubicBezTo>
                    <a:pt x="65" y="258"/>
                    <a:pt x="65" y="262"/>
                    <a:pt x="65" y="267"/>
                  </a:cubicBezTo>
                  <a:cubicBezTo>
                    <a:pt x="65" y="278"/>
                    <a:pt x="66" y="289"/>
                    <a:pt x="68" y="300"/>
                  </a:cubicBezTo>
                  <a:cubicBezTo>
                    <a:pt x="63" y="290"/>
                    <a:pt x="56" y="278"/>
                    <a:pt x="48" y="272"/>
                  </a:cubicBezTo>
                  <a:cubicBezTo>
                    <a:pt x="21" y="251"/>
                    <a:pt x="0" y="254"/>
                    <a:pt x="0" y="254"/>
                  </a:cubicBezTo>
                  <a:cubicBezTo>
                    <a:pt x="0" y="254"/>
                    <a:pt x="2" y="288"/>
                    <a:pt x="20" y="303"/>
                  </a:cubicBezTo>
                  <a:cubicBezTo>
                    <a:pt x="38" y="318"/>
                    <a:pt x="62" y="316"/>
                    <a:pt x="70" y="315"/>
                  </a:cubicBezTo>
                  <a:cubicBezTo>
                    <a:pt x="73" y="330"/>
                    <a:pt x="78" y="345"/>
                    <a:pt x="84" y="358"/>
                  </a:cubicBezTo>
                  <a:cubicBezTo>
                    <a:pt x="77" y="351"/>
                    <a:pt x="68" y="341"/>
                    <a:pt x="58" y="337"/>
                  </a:cubicBezTo>
                  <a:cubicBezTo>
                    <a:pt x="26" y="324"/>
                    <a:pt x="7" y="332"/>
                    <a:pt x="7" y="332"/>
                  </a:cubicBezTo>
                  <a:cubicBezTo>
                    <a:pt x="7" y="332"/>
                    <a:pt x="17" y="365"/>
                    <a:pt x="39" y="375"/>
                  </a:cubicBezTo>
                  <a:cubicBezTo>
                    <a:pt x="61" y="384"/>
                    <a:pt x="83" y="376"/>
                    <a:pt x="90" y="373"/>
                  </a:cubicBezTo>
                  <a:cubicBezTo>
                    <a:pt x="97" y="387"/>
                    <a:pt x="106" y="400"/>
                    <a:pt x="115" y="412"/>
                  </a:cubicBezTo>
                  <a:cubicBezTo>
                    <a:pt x="107" y="406"/>
                    <a:pt x="95" y="399"/>
                    <a:pt x="84" y="397"/>
                  </a:cubicBezTo>
                  <a:cubicBezTo>
                    <a:pt x="50" y="393"/>
                    <a:pt x="34" y="406"/>
                    <a:pt x="34" y="406"/>
                  </a:cubicBezTo>
                  <a:cubicBezTo>
                    <a:pt x="34" y="406"/>
                    <a:pt x="52" y="435"/>
                    <a:pt x="76" y="439"/>
                  </a:cubicBezTo>
                  <a:cubicBezTo>
                    <a:pt x="99" y="443"/>
                    <a:pt x="118" y="429"/>
                    <a:pt x="125" y="423"/>
                  </a:cubicBezTo>
                  <a:cubicBezTo>
                    <a:pt x="135" y="435"/>
                    <a:pt x="147" y="445"/>
                    <a:pt x="159" y="455"/>
                  </a:cubicBezTo>
                  <a:cubicBezTo>
                    <a:pt x="149" y="451"/>
                    <a:pt x="136" y="448"/>
                    <a:pt x="125" y="449"/>
                  </a:cubicBezTo>
                  <a:cubicBezTo>
                    <a:pt x="91" y="453"/>
                    <a:pt x="79" y="470"/>
                    <a:pt x="79" y="470"/>
                  </a:cubicBezTo>
                  <a:cubicBezTo>
                    <a:pt x="79" y="470"/>
                    <a:pt x="104" y="493"/>
                    <a:pt x="128" y="491"/>
                  </a:cubicBezTo>
                  <a:cubicBezTo>
                    <a:pt x="152" y="489"/>
                    <a:pt x="167" y="471"/>
                    <a:pt x="171" y="464"/>
                  </a:cubicBezTo>
                  <a:cubicBezTo>
                    <a:pt x="184" y="472"/>
                    <a:pt x="198" y="479"/>
                    <a:pt x="213" y="485"/>
                  </a:cubicBezTo>
                  <a:cubicBezTo>
                    <a:pt x="202" y="484"/>
                    <a:pt x="188" y="484"/>
                    <a:pt x="178" y="488"/>
                  </a:cubicBezTo>
                  <a:cubicBezTo>
                    <a:pt x="147" y="501"/>
                    <a:pt x="139" y="521"/>
                    <a:pt x="139" y="521"/>
                  </a:cubicBezTo>
                  <a:cubicBezTo>
                    <a:pt x="139" y="521"/>
                    <a:pt x="170" y="537"/>
                    <a:pt x="192" y="528"/>
                  </a:cubicBezTo>
                  <a:cubicBezTo>
                    <a:pt x="214" y="520"/>
                    <a:pt x="224" y="498"/>
                    <a:pt x="227" y="490"/>
                  </a:cubicBezTo>
                  <a:cubicBezTo>
                    <a:pt x="241" y="495"/>
                    <a:pt x="257" y="498"/>
                    <a:pt x="272" y="500"/>
                  </a:cubicBezTo>
                  <a:cubicBezTo>
                    <a:pt x="262" y="502"/>
                    <a:pt x="249" y="506"/>
                    <a:pt x="240" y="512"/>
                  </a:cubicBezTo>
                  <a:cubicBezTo>
                    <a:pt x="212" y="533"/>
                    <a:pt x="210" y="554"/>
                    <a:pt x="210" y="554"/>
                  </a:cubicBezTo>
                  <a:cubicBezTo>
                    <a:pt x="210" y="554"/>
                    <a:pt x="244" y="561"/>
                    <a:pt x="263" y="547"/>
                  </a:cubicBezTo>
                  <a:cubicBezTo>
                    <a:pt x="282" y="533"/>
                    <a:pt x="286" y="510"/>
                    <a:pt x="287" y="502"/>
                  </a:cubicBezTo>
                  <a:cubicBezTo>
                    <a:pt x="291" y="502"/>
                    <a:pt x="296" y="502"/>
                    <a:pt x="300" y="502"/>
                  </a:cubicBezTo>
                  <a:cubicBezTo>
                    <a:pt x="304" y="502"/>
                    <a:pt x="309" y="502"/>
                    <a:pt x="313" y="502"/>
                  </a:cubicBezTo>
                  <a:cubicBezTo>
                    <a:pt x="314" y="510"/>
                    <a:pt x="318" y="533"/>
                    <a:pt x="337" y="547"/>
                  </a:cubicBezTo>
                  <a:cubicBezTo>
                    <a:pt x="356" y="561"/>
                    <a:pt x="390" y="554"/>
                    <a:pt x="390" y="554"/>
                  </a:cubicBezTo>
                  <a:cubicBezTo>
                    <a:pt x="390" y="554"/>
                    <a:pt x="388" y="533"/>
                    <a:pt x="360" y="512"/>
                  </a:cubicBezTo>
                  <a:cubicBezTo>
                    <a:pt x="352" y="506"/>
                    <a:pt x="338" y="502"/>
                    <a:pt x="328" y="500"/>
                  </a:cubicBezTo>
                  <a:cubicBezTo>
                    <a:pt x="343" y="498"/>
                    <a:pt x="359" y="495"/>
                    <a:pt x="373" y="490"/>
                  </a:cubicBezTo>
                  <a:cubicBezTo>
                    <a:pt x="376" y="498"/>
                    <a:pt x="386" y="520"/>
                    <a:pt x="408" y="528"/>
                  </a:cubicBezTo>
                  <a:cubicBezTo>
                    <a:pt x="430" y="537"/>
                    <a:pt x="461" y="521"/>
                    <a:pt x="461" y="521"/>
                  </a:cubicBezTo>
                  <a:cubicBezTo>
                    <a:pt x="461" y="521"/>
                    <a:pt x="454" y="501"/>
                    <a:pt x="422" y="488"/>
                  </a:cubicBezTo>
                  <a:cubicBezTo>
                    <a:pt x="412" y="484"/>
                    <a:pt x="398" y="484"/>
                    <a:pt x="388" y="485"/>
                  </a:cubicBezTo>
                  <a:cubicBezTo>
                    <a:pt x="402" y="479"/>
                    <a:pt x="416" y="472"/>
                    <a:pt x="429" y="464"/>
                  </a:cubicBezTo>
                  <a:cubicBezTo>
                    <a:pt x="434" y="471"/>
                    <a:pt x="449" y="489"/>
                    <a:pt x="472" y="491"/>
                  </a:cubicBezTo>
                  <a:cubicBezTo>
                    <a:pt x="496" y="493"/>
                    <a:pt x="521" y="470"/>
                    <a:pt x="521" y="470"/>
                  </a:cubicBezTo>
                  <a:cubicBezTo>
                    <a:pt x="521" y="470"/>
                    <a:pt x="509" y="453"/>
                    <a:pt x="475" y="449"/>
                  </a:cubicBezTo>
                  <a:cubicBezTo>
                    <a:pt x="464" y="448"/>
                    <a:pt x="451" y="451"/>
                    <a:pt x="441" y="455"/>
                  </a:cubicBezTo>
                  <a:cubicBezTo>
                    <a:pt x="454" y="445"/>
                    <a:pt x="465" y="435"/>
                    <a:pt x="475" y="424"/>
                  </a:cubicBezTo>
                  <a:cubicBezTo>
                    <a:pt x="482" y="429"/>
                    <a:pt x="501" y="443"/>
                    <a:pt x="524" y="439"/>
                  </a:cubicBezTo>
                  <a:cubicBezTo>
                    <a:pt x="548" y="435"/>
                    <a:pt x="566" y="406"/>
                    <a:pt x="566" y="406"/>
                  </a:cubicBezTo>
                  <a:cubicBezTo>
                    <a:pt x="566" y="406"/>
                    <a:pt x="550" y="393"/>
                    <a:pt x="516" y="397"/>
                  </a:cubicBezTo>
                  <a:cubicBezTo>
                    <a:pt x="505" y="399"/>
                    <a:pt x="494" y="406"/>
                    <a:pt x="485" y="411"/>
                  </a:cubicBezTo>
                  <a:cubicBezTo>
                    <a:pt x="495" y="399"/>
                    <a:pt x="503" y="386"/>
                    <a:pt x="510" y="373"/>
                  </a:cubicBezTo>
                  <a:cubicBezTo>
                    <a:pt x="518" y="376"/>
                    <a:pt x="540" y="384"/>
                    <a:pt x="561" y="375"/>
                  </a:cubicBezTo>
                  <a:cubicBezTo>
                    <a:pt x="583" y="365"/>
                    <a:pt x="593" y="332"/>
                    <a:pt x="593" y="332"/>
                  </a:cubicBezTo>
                  <a:cubicBezTo>
                    <a:pt x="593" y="332"/>
                    <a:pt x="574" y="324"/>
                    <a:pt x="542" y="337"/>
                  </a:cubicBezTo>
                  <a:close/>
                </a:path>
              </a:pathLst>
            </a:custGeom>
            <a:solidFill>
              <a:schemeClr val="bg1">
                <a:lumMod val="85000"/>
                <a:alpha val="40000"/>
              </a:schemeClr>
            </a:solidFill>
            <a:ln>
              <a:noFill/>
            </a:ln>
          </p:spPr>
          <p:txBody>
            <a:bodyPr anchor="t" anchorCtr="0" bIns="45720" compatLnSpc="1" lIns="91440" numCol="1" rIns="91440" tIns="45720" vert="horz" wrap="square"/>
            <a:lstStyle/>
            <a:p>
              <a:endParaRPr altLang="en-US" lang="zh-CN"/>
            </a:p>
          </p:txBody>
        </p:sp>
        <p:sp>
          <p:nvSpPr>
            <p:cNvPr id="58" name="Freeform 3738"/>
            <p:cNvSpPr>
              <a:spLocks noEditPoints="1"/>
            </p:cNvSpPr>
            <p:nvPr/>
          </p:nvSpPr>
          <p:spPr bwMode="auto">
            <a:xfrm>
              <a:off x="661988" y="1631950"/>
              <a:ext cx="1798638" cy="2092325"/>
            </a:xfrm>
            <a:custGeom>
              <a:gdLst>
                <a:gd fmla="*/ 491 w 566" name="T0"/>
                <a:gd fmla="*/ 0 h 659" name="T1"/>
                <a:gd fmla="*/ 491 w 566" name="T2"/>
                <a:gd fmla="*/ 27 h 659" name="T3"/>
                <a:gd fmla="*/ 479 w 566" name="T4"/>
                <a:gd fmla="*/ 38 h 659" name="T5"/>
                <a:gd fmla="*/ 450 w 566" name="T6"/>
                <a:gd fmla="*/ 38 h 659" name="T7"/>
                <a:gd fmla="*/ 450 w 566" name="T8"/>
                <a:gd fmla="*/ 0 h 659" name="T9"/>
                <a:gd fmla="*/ 115 w 566" name="T10"/>
                <a:gd fmla="*/ 0 h 659" name="T11"/>
                <a:gd fmla="*/ 115 w 566" name="T12"/>
                <a:gd fmla="*/ 38 h 659" name="T13"/>
                <a:gd fmla="*/ 87 w 566" name="T14"/>
                <a:gd fmla="*/ 38 h 659" name="T15"/>
                <a:gd fmla="*/ 75 w 566" name="T16"/>
                <a:gd fmla="*/ 27 h 659" name="T17"/>
                <a:gd fmla="*/ 75 w 566" name="T18"/>
                <a:gd fmla="*/ 0 h 659" name="T19"/>
                <a:gd fmla="*/ 0 w 566" name="T20"/>
                <a:gd fmla="*/ 0 h 659" name="T21"/>
                <a:gd fmla="*/ 0 w 566" name="T22"/>
                <a:gd fmla="*/ 64 h 659" name="T23"/>
                <a:gd fmla="*/ 75 w 566" name="T24"/>
                <a:gd fmla="*/ 245 h 659" name="T25"/>
                <a:gd fmla="*/ 155 w 566" name="T26"/>
                <a:gd fmla="*/ 275 h 659" name="T27"/>
                <a:gd fmla="*/ 255 w 566" name="T28"/>
                <a:gd fmla="*/ 332 h 659" name="T29"/>
                <a:gd fmla="*/ 255 w 566" name="T30"/>
                <a:gd fmla="*/ 391 h 659" name="T31"/>
                <a:gd fmla="*/ 238 w 566" name="T32"/>
                <a:gd fmla="*/ 414 h 659" name="T33"/>
                <a:gd fmla="*/ 238 w 566" name="T34"/>
                <a:gd fmla="*/ 430 h 659" name="T35"/>
                <a:gd fmla="*/ 255 w 566" name="T36"/>
                <a:gd fmla="*/ 452 h 659" name="T37"/>
                <a:gd fmla="*/ 255 w 566" name="T38"/>
                <a:gd fmla="*/ 499 h 659" name="T39"/>
                <a:gd fmla="*/ 238 w 566" name="T40"/>
                <a:gd fmla="*/ 522 h 659" name="T41"/>
                <a:gd fmla="*/ 238 w 566" name="T42"/>
                <a:gd fmla="*/ 538 h 659" name="T43"/>
                <a:gd fmla="*/ 255 w 566" name="T44"/>
                <a:gd fmla="*/ 560 h 659" name="T45"/>
                <a:gd fmla="*/ 255 w 566" name="T46"/>
                <a:gd fmla="*/ 571 h 659" name="T47"/>
                <a:gd fmla="*/ 221 w 566" name="T48"/>
                <a:gd fmla="*/ 622 h 659" name="T49"/>
                <a:gd fmla="*/ 165 w 566" name="T50"/>
                <a:gd fmla="*/ 659 h 659" name="T51"/>
                <a:gd fmla="*/ 399 w 566" name="T52"/>
                <a:gd fmla="*/ 659 h 659" name="T53"/>
                <a:gd fmla="*/ 367 w 566" name="T54"/>
                <a:gd fmla="*/ 628 h 659" name="T55"/>
                <a:gd fmla="*/ 310 w 566" name="T56"/>
                <a:gd fmla="*/ 571 h 659" name="T57"/>
                <a:gd fmla="*/ 310 w 566" name="T58"/>
                <a:gd fmla="*/ 560 h 659" name="T59"/>
                <a:gd fmla="*/ 327 w 566" name="T60"/>
                <a:gd fmla="*/ 538 h 659" name="T61"/>
                <a:gd fmla="*/ 327 w 566" name="T62"/>
                <a:gd fmla="*/ 522 h 659" name="T63"/>
                <a:gd fmla="*/ 310 w 566" name="T64"/>
                <a:gd fmla="*/ 499 h 659" name="T65"/>
                <a:gd fmla="*/ 310 w 566" name="T66"/>
                <a:gd fmla="*/ 452 h 659" name="T67"/>
                <a:gd fmla="*/ 327 w 566" name="T68"/>
                <a:gd fmla="*/ 430 h 659" name="T69"/>
                <a:gd fmla="*/ 327 w 566" name="T70"/>
                <a:gd fmla="*/ 414 h 659" name="T71"/>
                <a:gd fmla="*/ 310 w 566" name="T72"/>
                <a:gd fmla="*/ 391 h 659" name="T73"/>
                <a:gd fmla="*/ 310 w 566" name="T74"/>
                <a:gd fmla="*/ 332 h 659" name="T75"/>
                <a:gd fmla="*/ 410 w 566" name="T76"/>
                <a:gd fmla="*/ 275 h 659" name="T77"/>
                <a:gd fmla="*/ 491 w 566" name="T78"/>
                <a:gd fmla="*/ 245 h 659" name="T79"/>
                <a:gd fmla="*/ 566 w 566" name="T80"/>
                <a:gd fmla="*/ 64 h 659" name="T81"/>
                <a:gd fmla="*/ 566 w 566" name="T82"/>
                <a:gd fmla="*/ 0 h 659" name="T83"/>
                <a:gd fmla="*/ 491 w 566" name="T84"/>
                <a:gd fmla="*/ 0 h 659" name="T85"/>
                <a:gd fmla="*/ 50 w 566" name="T86"/>
                <a:gd fmla="*/ 173 h 659" name="T87"/>
                <a:gd fmla="*/ 27 w 566" name="T88"/>
                <a:gd fmla="*/ 28 h 659" name="T89"/>
                <a:gd fmla="*/ 49 w 566" name="T90"/>
                <a:gd fmla="*/ 28 h 659" name="T91"/>
                <a:gd fmla="*/ 77 w 566" name="T92"/>
                <a:gd fmla="*/ 67 h 659" name="T93"/>
                <a:gd fmla="*/ 115 w 566" name="T94"/>
                <a:gd fmla="*/ 67 h 659" name="T95"/>
                <a:gd fmla="*/ 115 w 566" name="T96"/>
                <a:gd fmla="*/ 167 h 659" name="T97"/>
                <a:gd fmla="*/ 133 w 566" name="T98"/>
                <a:gd fmla="*/ 243 h 659" name="T99"/>
                <a:gd fmla="*/ 50 w 566" name="T100"/>
                <a:gd fmla="*/ 173 h 659" name="T101"/>
                <a:gd fmla="*/ 516 w 566" name="T102"/>
                <a:gd fmla="*/ 173 h 659" name="T103"/>
                <a:gd fmla="*/ 431 w 566" name="T104"/>
                <a:gd fmla="*/ 243 h 659" name="T105"/>
                <a:gd fmla="*/ 450 w 566" name="T106"/>
                <a:gd fmla="*/ 167 h 659" name="T107"/>
                <a:gd fmla="*/ 450 w 566" name="T108"/>
                <a:gd fmla="*/ 67 h 659" name="T109"/>
                <a:gd fmla="*/ 489 w 566" name="T110"/>
                <a:gd fmla="*/ 67 h 659" name="T111"/>
                <a:gd fmla="*/ 517 w 566" name="T112"/>
                <a:gd fmla="*/ 28 h 659" name="T113"/>
                <a:gd fmla="*/ 539 w 566" name="T114"/>
                <a:gd fmla="*/ 28 h 659" name="T115"/>
                <a:gd fmla="*/ 516 w 566" name="T116"/>
                <a:gd fmla="*/ 173 h 659" name="T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b="b" l="0" r="r" t="0"/>
              <a:pathLst>
                <a:path h="659" w="566">
                  <a:moveTo>
                    <a:pt x="491" y="0"/>
                  </a:moveTo>
                  <a:cubicBezTo>
                    <a:pt x="491" y="0"/>
                    <a:pt x="491" y="18"/>
                    <a:pt x="491" y="27"/>
                  </a:cubicBezTo>
                  <a:cubicBezTo>
                    <a:pt x="491" y="36"/>
                    <a:pt x="485" y="38"/>
                    <a:pt x="479" y="38"/>
                  </a:cubicBezTo>
                  <a:cubicBezTo>
                    <a:pt x="474" y="38"/>
                    <a:pt x="455" y="38"/>
                    <a:pt x="450" y="38"/>
                  </a:cubicBezTo>
                  <a:cubicBezTo>
                    <a:pt x="450" y="0"/>
                    <a:pt x="450" y="0"/>
                    <a:pt x="450" y="0"/>
                  </a:cubicBezTo>
                  <a:cubicBezTo>
                    <a:pt x="115" y="0"/>
                    <a:pt x="115" y="0"/>
                    <a:pt x="115" y="0"/>
                  </a:cubicBezTo>
                  <a:cubicBezTo>
                    <a:pt x="115" y="38"/>
                    <a:pt x="115" y="38"/>
                    <a:pt x="115" y="38"/>
                  </a:cubicBezTo>
                  <a:cubicBezTo>
                    <a:pt x="108" y="38"/>
                    <a:pt x="92" y="38"/>
                    <a:pt x="87" y="38"/>
                  </a:cubicBezTo>
                  <a:cubicBezTo>
                    <a:pt x="81" y="38"/>
                    <a:pt x="75" y="36"/>
                    <a:pt x="75" y="27"/>
                  </a:cubicBezTo>
                  <a:cubicBezTo>
                    <a:pt x="75" y="18"/>
                    <a:pt x="75" y="0"/>
                    <a:pt x="75" y="0"/>
                  </a:cubicBezTo>
                  <a:cubicBezTo>
                    <a:pt x="0" y="0"/>
                    <a:pt x="0" y="0"/>
                    <a:pt x="0" y="0"/>
                  </a:cubicBezTo>
                  <a:cubicBezTo>
                    <a:pt x="0" y="0"/>
                    <a:pt x="0" y="44"/>
                    <a:pt x="0" y="64"/>
                  </a:cubicBezTo>
                  <a:cubicBezTo>
                    <a:pt x="0" y="130"/>
                    <a:pt x="16" y="204"/>
                    <a:pt x="75" y="245"/>
                  </a:cubicBezTo>
                  <a:cubicBezTo>
                    <a:pt x="105" y="266"/>
                    <a:pt x="134" y="273"/>
                    <a:pt x="155" y="275"/>
                  </a:cubicBezTo>
                  <a:cubicBezTo>
                    <a:pt x="180" y="304"/>
                    <a:pt x="215" y="325"/>
                    <a:pt x="255" y="332"/>
                  </a:cubicBezTo>
                  <a:cubicBezTo>
                    <a:pt x="255" y="391"/>
                    <a:pt x="255" y="391"/>
                    <a:pt x="255" y="391"/>
                  </a:cubicBezTo>
                  <a:cubicBezTo>
                    <a:pt x="245" y="394"/>
                    <a:pt x="238" y="403"/>
                    <a:pt x="238" y="414"/>
                  </a:cubicBezTo>
                  <a:cubicBezTo>
                    <a:pt x="238" y="430"/>
                    <a:pt x="238" y="430"/>
                    <a:pt x="238" y="430"/>
                  </a:cubicBezTo>
                  <a:cubicBezTo>
                    <a:pt x="238" y="440"/>
                    <a:pt x="245" y="449"/>
                    <a:pt x="255" y="452"/>
                  </a:cubicBezTo>
                  <a:cubicBezTo>
                    <a:pt x="255" y="499"/>
                    <a:pt x="255" y="499"/>
                    <a:pt x="255" y="499"/>
                  </a:cubicBezTo>
                  <a:cubicBezTo>
                    <a:pt x="245" y="502"/>
                    <a:pt x="238" y="511"/>
                    <a:pt x="238" y="522"/>
                  </a:cubicBezTo>
                  <a:cubicBezTo>
                    <a:pt x="238" y="538"/>
                    <a:pt x="238" y="538"/>
                    <a:pt x="238" y="538"/>
                  </a:cubicBezTo>
                  <a:cubicBezTo>
                    <a:pt x="238" y="548"/>
                    <a:pt x="245" y="557"/>
                    <a:pt x="255" y="560"/>
                  </a:cubicBezTo>
                  <a:cubicBezTo>
                    <a:pt x="255" y="571"/>
                    <a:pt x="255" y="571"/>
                    <a:pt x="255" y="571"/>
                  </a:cubicBezTo>
                  <a:cubicBezTo>
                    <a:pt x="255" y="600"/>
                    <a:pt x="231" y="616"/>
                    <a:pt x="221" y="622"/>
                  </a:cubicBezTo>
                  <a:cubicBezTo>
                    <a:pt x="201" y="634"/>
                    <a:pt x="165" y="621"/>
                    <a:pt x="165" y="659"/>
                  </a:cubicBezTo>
                  <a:cubicBezTo>
                    <a:pt x="399" y="659"/>
                    <a:pt x="399" y="659"/>
                    <a:pt x="399" y="659"/>
                  </a:cubicBezTo>
                  <a:cubicBezTo>
                    <a:pt x="399" y="659"/>
                    <a:pt x="399" y="632"/>
                    <a:pt x="367" y="628"/>
                  </a:cubicBezTo>
                  <a:cubicBezTo>
                    <a:pt x="340" y="625"/>
                    <a:pt x="310" y="606"/>
                    <a:pt x="310" y="571"/>
                  </a:cubicBezTo>
                  <a:cubicBezTo>
                    <a:pt x="310" y="560"/>
                    <a:pt x="310" y="560"/>
                    <a:pt x="310" y="560"/>
                  </a:cubicBezTo>
                  <a:cubicBezTo>
                    <a:pt x="320" y="557"/>
                    <a:pt x="327" y="548"/>
                    <a:pt x="327" y="538"/>
                  </a:cubicBezTo>
                  <a:cubicBezTo>
                    <a:pt x="327" y="522"/>
                    <a:pt x="327" y="522"/>
                    <a:pt x="327" y="522"/>
                  </a:cubicBezTo>
                  <a:cubicBezTo>
                    <a:pt x="327" y="511"/>
                    <a:pt x="320" y="502"/>
                    <a:pt x="310" y="499"/>
                  </a:cubicBezTo>
                  <a:cubicBezTo>
                    <a:pt x="310" y="452"/>
                    <a:pt x="310" y="452"/>
                    <a:pt x="310" y="452"/>
                  </a:cubicBezTo>
                  <a:cubicBezTo>
                    <a:pt x="320" y="449"/>
                    <a:pt x="327" y="440"/>
                    <a:pt x="327" y="430"/>
                  </a:cubicBezTo>
                  <a:cubicBezTo>
                    <a:pt x="327" y="414"/>
                    <a:pt x="327" y="414"/>
                    <a:pt x="327" y="414"/>
                  </a:cubicBezTo>
                  <a:cubicBezTo>
                    <a:pt x="327" y="403"/>
                    <a:pt x="320" y="394"/>
                    <a:pt x="310" y="391"/>
                  </a:cubicBezTo>
                  <a:cubicBezTo>
                    <a:pt x="310" y="332"/>
                    <a:pt x="310" y="332"/>
                    <a:pt x="310" y="332"/>
                  </a:cubicBezTo>
                  <a:cubicBezTo>
                    <a:pt x="350" y="325"/>
                    <a:pt x="385" y="304"/>
                    <a:pt x="410" y="275"/>
                  </a:cubicBezTo>
                  <a:cubicBezTo>
                    <a:pt x="430" y="273"/>
                    <a:pt x="460" y="266"/>
                    <a:pt x="491" y="245"/>
                  </a:cubicBezTo>
                  <a:cubicBezTo>
                    <a:pt x="550" y="204"/>
                    <a:pt x="566" y="130"/>
                    <a:pt x="566" y="64"/>
                  </a:cubicBezTo>
                  <a:cubicBezTo>
                    <a:pt x="566" y="44"/>
                    <a:pt x="566" y="0"/>
                    <a:pt x="566" y="0"/>
                  </a:cubicBezTo>
                  <a:lnTo>
                    <a:pt x="491" y="0"/>
                  </a:lnTo>
                  <a:close/>
                  <a:moveTo>
                    <a:pt x="50" y="173"/>
                  </a:moveTo>
                  <a:cubicBezTo>
                    <a:pt x="19" y="119"/>
                    <a:pt x="27" y="28"/>
                    <a:pt x="27" y="28"/>
                  </a:cubicBezTo>
                  <a:cubicBezTo>
                    <a:pt x="49" y="28"/>
                    <a:pt x="49" y="28"/>
                    <a:pt x="49" y="28"/>
                  </a:cubicBezTo>
                  <a:cubicBezTo>
                    <a:pt x="49" y="56"/>
                    <a:pt x="64" y="67"/>
                    <a:pt x="77" y="67"/>
                  </a:cubicBezTo>
                  <a:cubicBezTo>
                    <a:pt x="87" y="67"/>
                    <a:pt x="108" y="67"/>
                    <a:pt x="115" y="67"/>
                  </a:cubicBezTo>
                  <a:cubicBezTo>
                    <a:pt x="115" y="167"/>
                    <a:pt x="115" y="167"/>
                    <a:pt x="115" y="167"/>
                  </a:cubicBezTo>
                  <a:cubicBezTo>
                    <a:pt x="115" y="194"/>
                    <a:pt x="122" y="220"/>
                    <a:pt x="133" y="243"/>
                  </a:cubicBezTo>
                  <a:cubicBezTo>
                    <a:pt x="111" y="237"/>
                    <a:pt x="76" y="219"/>
                    <a:pt x="50" y="173"/>
                  </a:cubicBezTo>
                  <a:close/>
                  <a:moveTo>
                    <a:pt x="516" y="173"/>
                  </a:moveTo>
                  <a:cubicBezTo>
                    <a:pt x="489" y="220"/>
                    <a:pt x="454" y="238"/>
                    <a:pt x="431" y="243"/>
                  </a:cubicBezTo>
                  <a:cubicBezTo>
                    <a:pt x="443" y="220"/>
                    <a:pt x="450" y="194"/>
                    <a:pt x="450" y="167"/>
                  </a:cubicBezTo>
                  <a:cubicBezTo>
                    <a:pt x="450" y="67"/>
                    <a:pt x="450" y="67"/>
                    <a:pt x="450" y="67"/>
                  </a:cubicBezTo>
                  <a:cubicBezTo>
                    <a:pt x="456" y="67"/>
                    <a:pt x="478" y="67"/>
                    <a:pt x="489" y="67"/>
                  </a:cubicBezTo>
                  <a:cubicBezTo>
                    <a:pt x="502" y="67"/>
                    <a:pt x="517" y="56"/>
                    <a:pt x="517" y="28"/>
                  </a:cubicBezTo>
                  <a:cubicBezTo>
                    <a:pt x="539" y="28"/>
                    <a:pt x="539" y="28"/>
                    <a:pt x="539" y="28"/>
                  </a:cubicBezTo>
                  <a:cubicBezTo>
                    <a:pt x="539" y="28"/>
                    <a:pt x="547" y="119"/>
                    <a:pt x="516" y="173"/>
                  </a:cubicBezTo>
                  <a:close/>
                </a:path>
              </a:pathLst>
            </a:custGeom>
            <a:solidFill>
              <a:schemeClr val="accent1"/>
            </a:solidFill>
            <a:ln>
              <a:noFill/>
            </a:ln>
          </p:spPr>
          <p:txBody>
            <a:bodyPr anchor="t" anchorCtr="0" bIns="45720" compatLnSpc="1" lIns="91440" numCol="1" rIns="91440" tIns="45720" vert="horz" wrap="square"/>
            <a:lstStyle/>
            <a:p>
              <a:endParaRPr altLang="en-US" lang="zh-CN"/>
            </a:p>
          </p:txBody>
        </p:sp>
        <p:grpSp>
          <p:nvGrpSpPr>
            <p:cNvPr id="59" name="组合 58"/>
            <p:cNvGrpSpPr/>
            <p:nvPr/>
          </p:nvGrpSpPr>
          <p:grpSpPr>
            <a:xfrm>
              <a:off x="1090613" y="2070100"/>
              <a:ext cx="941388" cy="647700"/>
              <a:chOff x="1090613" y="2070100"/>
              <a:chExt cx="941388" cy="647700"/>
            </a:xfrm>
          </p:grpSpPr>
          <p:sp>
            <p:nvSpPr>
              <p:cNvPr id="60" name="Freeform 3739"/>
              <p:cNvSpPr/>
              <p:nvPr/>
            </p:nvSpPr>
            <p:spPr bwMode="auto">
              <a:xfrm>
                <a:off x="1835151" y="2092325"/>
                <a:ext cx="92075" cy="88900"/>
              </a:xfrm>
              <a:custGeom>
                <a:gdLst>
                  <a:gd fmla="*/ 23 w 29" name="T0"/>
                  <a:gd fmla="*/ 28 h 28" name="T1"/>
                  <a:gd fmla="*/ 10 w 29" name="T2"/>
                  <a:gd fmla="*/ 9 h 28" name="T3"/>
                  <a:gd fmla="*/ 24 w 29" name="T4"/>
                  <a:gd fmla="*/ 28 h 28" name="T5"/>
                  <a:gd fmla="*/ 2 w 29" name="T6"/>
                  <a:gd fmla="*/ 0 h 28" name="T7"/>
                  <a:gd fmla="*/ 23 w 29" name="T8"/>
                  <a:gd fmla="*/ 28 h 28" name="T9"/>
                </a:gdLst>
                <a:cxnLst>
                  <a:cxn ang="0">
                    <a:pos x="T0" y="T1"/>
                  </a:cxn>
                  <a:cxn ang="0">
                    <a:pos x="T2" y="T3"/>
                  </a:cxn>
                  <a:cxn ang="0">
                    <a:pos x="T4" y="T5"/>
                  </a:cxn>
                  <a:cxn ang="0">
                    <a:pos x="T6" y="T7"/>
                  </a:cxn>
                  <a:cxn ang="0">
                    <a:pos x="T8" y="T9"/>
                  </a:cxn>
                </a:cxnLst>
                <a:rect b="b" l="0" r="r" t="0"/>
                <a:pathLst>
                  <a:path h="28" w="28">
                    <a:moveTo>
                      <a:pt x="23" y="28"/>
                    </a:moveTo>
                    <a:cubicBezTo>
                      <a:pt x="21" y="24"/>
                      <a:pt x="16" y="16"/>
                      <a:pt x="10" y="9"/>
                    </a:cubicBezTo>
                    <a:cubicBezTo>
                      <a:pt x="10" y="9"/>
                      <a:pt x="19" y="18"/>
                      <a:pt x="24" y="28"/>
                    </a:cubicBezTo>
                    <a:cubicBezTo>
                      <a:pt x="25" y="25"/>
                      <a:pt x="29" y="3"/>
                      <a:pt x="2" y="0"/>
                    </a:cubicBezTo>
                    <a:cubicBezTo>
                      <a:pt x="2" y="0"/>
                      <a:pt x="0" y="26"/>
                      <a:pt x="23" y="28"/>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61" name="Freeform 3740"/>
              <p:cNvSpPr/>
              <p:nvPr/>
            </p:nvSpPr>
            <p:spPr bwMode="auto">
              <a:xfrm>
                <a:off x="1822451" y="2190750"/>
                <a:ext cx="95250" cy="88900"/>
              </a:xfrm>
              <a:custGeom>
                <a:gdLst>
                  <a:gd fmla="*/ 24 w 30" name="T0"/>
                  <a:gd fmla="*/ 28 h 28" name="T1"/>
                  <a:gd fmla="*/ 10 w 30" name="T2"/>
                  <a:gd fmla="*/ 9 h 28" name="T3"/>
                  <a:gd fmla="*/ 25 w 30" name="T4"/>
                  <a:gd fmla="*/ 28 h 28" name="T5"/>
                  <a:gd fmla="*/ 3 w 30" name="T6"/>
                  <a:gd fmla="*/ 0 h 28" name="T7"/>
                  <a:gd fmla="*/ 24 w 30" name="T8"/>
                  <a:gd fmla="*/ 28 h 28" name="T9"/>
                </a:gdLst>
                <a:cxnLst>
                  <a:cxn ang="0">
                    <a:pos x="T0" y="T1"/>
                  </a:cxn>
                  <a:cxn ang="0">
                    <a:pos x="T2" y="T3"/>
                  </a:cxn>
                  <a:cxn ang="0">
                    <a:pos x="T4" y="T5"/>
                  </a:cxn>
                  <a:cxn ang="0">
                    <a:pos x="T6" y="T7"/>
                  </a:cxn>
                  <a:cxn ang="0">
                    <a:pos x="T8" y="T9"/>
                  </a:cxn>
                </a:cxnLst>
                <a:rect b="b" l="0" r="r" t="0"/>
                <a:pathLst>
                  <a:path h="28" w="30">
                    <a:moveTo>
                      <a:pt x="24" y="28"/>
                    </a:moveTo>
                    <a:cubicBezTo>
                      <a:pt x="21" y="23"/>
                      <a:pt x="17" y="16"/>
                      <a:pt x="10" y="9"/>
                    </a:cubicBezTo>
                    <a:cubicBezTo>
                      <a:pt x="10" y="9"/>
                      <a:pt x="20" y="18"/>
                      <a:pt x="25" y="28"/>
                    </a:cubicBezTo>
                    <a:cubicBezTo>
                      <a:pt x="25" y="25"/>
                      <a:pt x="30" y="2"/>
                      <a:pt x="3" y="0"/>
                    </a:cubicBezTo>
                    <a:cubicBezTo>
                      <a:pt x="3" y="0"/>
                      <a:pt x="0" y="26"/>
                      <a:pt x="24" y="28"/>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62" name="Freeform 3741"/>
              <p:cNvSpPr/>
              <p:nvPr/>
            </p:nvSpPr>
            <p:spPr bwMode="auto">
              <a:xfrm>
                <a:off x="1803401" y="2270125"/>
                <a:ext cx="92075" cy="85725"/>
              </a:xfrm>
              <a:custGeom>
                <a:gdLst>
                  <a:gd fmla="*/ 23 w 29" name="T0"/>
                  <a:gd fmla="*/ 27 h 27" name="T1"/>
                  <a:gd fmla="*/ 10 w 29" name="T2"/>
                  <a:gd fmla="*/ 9 h 27" name="T3"/>
                  <a:gd fmla="*/ 24 w 29" name="T4"/>
                  <a:gd fmla="*/ 27 h 27" name="T5"/>
                  <a:gd fmla="*/ 2 w 29" name="T6"/>
                  <a:gd fmla="*/ 0 h 27" name="T7"/>
                  <a:gd fmla="*/ 23 w 29" name="T8"/>
                  <a:gd fmla="*/ 27 h 27" name="T9"/>
                </a:gdLst>
                <a:cxnLst>
                  <a:cxn ang="0">
                    <a:pos x="T0" y="T1"/>
                  </a:cxn>
                  <a:cxn ang="0">
                    <a:pos x="T2" y="T3"/>
                  </a:cxn>
                  <a:cxn ang="0">
                    <a:pos x="T4" y="T5"/>
                  </a:cxn>
                  <a:cxn ang="0">
                    <a:pos x="T6" y="T7"/>
                  </a:cxn>
                  <a:cxn ang="0">
                    <a:pos x="T8" y="T9"/>
                  </a:cxn>
                </a:cxnLst>
                <a:rect b="b" l="0" r="r" t="0"/>
                <a:pathLst>
                  <a:path h="27" w="28">
                    <a:moveTo>
                      <a:pt x="23" y="27"/>
                    </a:moveTo>
                    <a:cubicBezTo>
                      <a:pt x="21" y="23"/>
                      <a:pt x="17" y="16"/>
                      <a:pt x="10" y="9"/>
                    </a:cubicBezTo>
                    <a:cubicBezTo>
                      <a:pt x="10" y="9"/>
                      <a:pt x="19" y="17"/>
                      <a:pt x="24" y="27"/>
                    </a:cubicBezTo>
                    <a:cubicBezTo>
                      <a:pt x="25" y="24"/>
                      <a:pt x="29" y="2"/>
                      <a:pt x="2" y="0"/>
                    </a:cubicBezTo>
                    <a:cubicBezTo>
                      <a:pt x="2" y="0"/>
                      <a:pt x="0" y="26"/>
                      <a:pt x="23" y="27"/>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63" name="Freeform 3742"/>
              <p:cNvSpPr/>
              <p:nvPr/>
            </p:nvSpPr>
            <p:spPr bwMode="auto">
              <a:xfrm>
                <a:off x="1755776" y="2333625"/>
                <a:ext cx="107950" cy="101600"/>
              </a:xfrm>
              <a:custGeom>
                <a:gdLst>
                  <a:gd fmla="*/ 21 w 34" name="T0"/>
                  <a:gd fmla="*/ 32 h 32" name="T1"/>
                  <a:gd fmla="*/ 14 w 34" name="T2"/>
                  <a:gd fmla="*/ 11 h 32" name="T3"/>
                  <a:gd fmla="*/ 23 w 34" name="T4"/>
                  <a:gd fmla="*/ 32 h 32" name="T5"/>
                  <a:gd fmla="*/ 9 w 34" name="T6"/>
                  <a:gd fmla="*/ 0 h 32" name="T7"/>
                  <a:gd fmla="*/ 21 w 34" name="T8"/>
                  <a:gd fmla="*/ 32 h 32" name="T9"/>
                </a:gdLst>
                <a:cxnLst>
                  <a:cxn ang="0">
                    <a:pos x="T0" y="T1"/>
                  </a:cxn>
                  <a:cxn ang="0">
                    <a:pos x="T2" y="T3"/>
                  </a:cxn>
                  <a:cxn ang="0">
                    <a:pos x="T4" y="T5"/>
                  </a:cxn>
                  <a:cxn ang="0">
                    <a:pos x="T6" y="T7"/>
                  </a:cxn>
                  <a:cxn ang="0">
                    <a:pos x="T8" y="T9"/>
                  </a:cxn>
                </a:cxnLst>
                <a:rect b="b" l="0" r="r" t="0"/>
                <a:pathLst>
                  <a:path h="32" w="34">
                    <a:moveTo>
                      <a:pt x="21" y="32"/>
                    </a:moveTo>
                    <a:cubicBezTo>
                      <a:pt x="20" y="27"/>
                      <a:pt x="18" y="19"/>
                      <a:pt x="14" y="11"/>
                    </a:cubicBezTo>
                    <a:cubicBezTo>
                      <a:pt x="14" y="11"/>
                      <a:pt x="20" y="21"/>
                      <a:pt x="23" y="32"/>
                    </a:cubicBezTo>
                    <a:cubicBezTo>
                      <a:pt x="24" y="30"/>
                      <a:pt x="34" y="9"/>
                      <a:pt x="9" y="0"/>
                    </a:cubicBezTo>
                    <a:cubicBezTo>
                      <a:pt x="9" y="0"/>
                      <a:pt x="0" y="24"/>
                      <a:pt x="21" y="32"/>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64" name="Freeform 3743"/>
              <p:cNvSpPr/>
              <p:nvPr/>
            </p:nvSpPr>
            <p:spPr bwMode="auto">
              <a:xfrm>
                <a:off x="1685926" y="2387600"/>
                <a:ext cx="120650" cy="111125"/>
              </a:xfrm>
              <a:custGeom>
                <a:gdLst>
                  <a:gd fmla="*/ 19 w 38" name="T0"/>
                  <a:gd fmla="*/ 34 h 35" name="T1"/>
                  <a:gd fmla="*/ 17 w 38" name="T2"/>
                  <a:gd fmla="*/ 12 h 35" name="T3"/>
                  <a:gd fmla="*/ 21 w 38" name="T4"/>
                  <a:gd fmla="*/ 35 h 35" name="T5"/>
                  <a:gd fmla="*/ 15 w 38" name="T6"/>
                  <a:gd fmla="*/ 0 h 35" name="T7"/>
                  <a:gd fmla="*/ 19 w 38" name="T8"/>
                  <a:gd fmla="*/ 34 h 35" name="T9"/>
                </a:gdLst>
                <a:cxnLst>
                  <a:cxn ang="0">
                    <a:pos x="T0" y="T1"/>
                  </a:cxn>
                  <a:cxn ang="0">
                    <a:pos x="T2" y="T3"/>
                  </a:cxn>
                  <a:cxn ang="0">
                    <a:pos x="T4" y="T5"/>
                  </a:cxn>
                  <a:cxn ang="0">
                    <a:pos x="T6" y="T7"/>
                  </a:cxn>
                  <a:cxn ang="0">
                    <a:pos x="T8" y="T9"/>
                  </a:cxn>
                </a:cxnLst>
                <a:rect b="b" l="0" r="r" t="0"/>
                <a:pathLst>
                  <a:path h="35" w="38">
                    <a:moveTo>
                      <a:pt x="19" y="34"/>
                    </a:moveTo>
                    <a:cubicBezTo>
                      <a:pt x="20" y="30"/>
                      <a:pt x="20" y="21"/>
                      <a:pt x="17" y="12"/>
                    </a:cubicBezTo>
                    <a:cubicBezTo>
                      <a:pt x="17" y="12"/>
                      <a:pt x="21" y="24"/>
                      <a:pt x="21" y="35"/>
                    </a:cubicBezTo>
                    <a:cubicBezTo>
                      <a:pt x="23" y="33"/>
                      <a:pt x="38" y="16"/>
                      <a:pt x="15" y="0"/>
                    </a:cubicBezTo>
                    <a:cubicBezTo>
                      <a:pt x="15" y="0"/>
                      <a:pt x="0" y="21"/>
                      <a:pt x="19" y="34"/>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65" name="Freeform 3744"/>
              <p:cNvSpPr/>
              <p:nvPr/>
            </p:nvSpPr>
            <p:spPr bwMode="auto">
              <a:xfrm>
                <a:off x="1600201" y="2422525"/>
                <a:ext cx="117475" cy="111125"/>
              </a:xfrm>
              <a:custGeom>
                <a:gdLst>
                  <a:gd fmla="*/ 19 w 37" name="T0"/>
                  <a:gd fmla="*/ 12 h 35" name="T1"/>
                  <a:gd fmla="*/ 15 w 37" name="T2"/>
                  <a:gd fmla="*/ 35 h 35" name="T3"/>
                  <a:gd fmla="*/ 21 w 37" name="T4"/>
                  <a:gd fmla="*/ 0 h 35" name="T5"/>
                  <a:gd fmla="*/ 14 w 37" name="T6"/>
                  <a:gd fmla="*/ 34 h 35" name="T7"/>
                  <a:gd fmla="*/ 19 w 37" name="T8"/>
                  <a:gd fmla="*/ 12 h 35" name="T9"/>
                </a:gdLst>
                <a:cxnLst>
                  <a:cxn ang="0">
                    <a:pos x="T0" y="T1"/>
                  </a:cxn>
                  <a:cxn ang="0">
                    <a:pos x="T2" y="T3"/>
                  </a:cxn>
                  <a:cxn ang="0">
                    <a:pos x="T4" y="T5"/>
                  </a:cxn>
                  <a:cxn ang="0">
                    <a:pos x="T6" y="T7"/>
                  </a:cxn>
                  <a:cxn ang="0">
                    <a:pos x="T8" y="T9"/>
                  </a:cxn>
                </a:cxnLst>
                <a:rect b="b" l="0" r="r" t="0"/>
                <a:pathLst>
                  <a:path h="35" w="37">
                    <a:moveTo>
                      <a:pt x="19" y="12"/>
                    </a:moveTo>
                    <a:cubicBezTo>
                      <a:pt x="19" y="12"/>
                      <a:pt x="19" y="24"/>
                      <a:pt x="15" y="35"/>
                    </a:cubicBezTo>
                    <a:cubicBezTo>
                      <a:pt x="17" y="34"/>
                      <a:pt x="37" y="22"/>
                      <a:pt x="21" y="0"/>
                    </a:cubicBezTo>
                    <a:cubicBezTo>
                      <a:pt x="21" y="0"/>
                      <a:pt x="0" y="16"/>
                      <a:pt x="14" y="34"/>
                    </a:cubicBezTo>
                    <a:cubicBezTo>
                      <a:pt x="16" y="30"/>
                      <a:pt x="19" y="21"/>
                      <a:pt x="19" y="12"/>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66" name="Freeform 3745"/>
              <p:cNvSpPr/>
              <p:nvPr/>
            </p:nvSpPr>
            <p:spPr bwMode="auto">
              <a:xfrm>
                <a:off x="1682751" y="2530475"/>
                <a:ext cx="111125" cy="117475"/>
              </a:xfrm>
              <a:custGeom>
                <a:gdLst>
                  <a:gd fmla="*/ 1 w 35" name="T0"/>
                  <a:gd fmla="*/ 13 h 37" name="T1"/>
                  <a:gd fmla="*/ 23 w 35" name="T2"/>
                  <a:gd fmla="*/ 19 h 37" name="T3"/>
                  <a:gd fmla="*/ 0 w 35" name="T4"/>
                  <a:gd fmla="*/ 14 h 37" name="T5"/>
                  <a:gd fmla="*/ 35 w 35" name="T6"/>
                  <a:gd fmla="*/ 21 h 37" name="T7"/>
                  <a:gd fmla="*/ 1 w 35" name="T8"/>
                  <a:gd fmla="*/ 13 h 37" name="T9"/>
                </a:gdLst>
                <a:cxnLst>
                  <a:cxn ang="0">
                    <a:pos x="T0" y="T1"/>
                  </a:cxn>
                  <a:cxn ang="0">
                    <a:pos x="T2" y="T3"/>
                  </a:cxn>
                  <a:cxn ang="0">
                    <a:pos x="T4" y="T5"/>
                  </a:cxn>
                  <a:cxn ang="0">
                    <a:pos x="T6" y="T7"/>
                  </a:cxn>
                  <a:cxn ang="0">
                    <a:pos x="T8" y="T9"/>
                  </a:cxn>
                </a:cxnLst>
                <a:rect b="b" l="0" r="r" t="0"/>
                <a:pathLst>
                  <a:path h="37" w="35">
                    <a:moveTo>
                      <a:pt x="1" y="13"/>
                    </a:moveTo>
                    <a:cubicBezTo>
                      <a:pt x="6" y="15"/>
                      <a:pt x="14" y="18"/>
                      <a:pt x="23" y="19"/>
                    </a:cubicBezTo>
                    <a:cubicBezTo>
                      <a:pt x="23" y="19"/>
                      <a:pt x="11" y="18"/>
                      <a:pt x="0" y="14"/>
                    </a:cubicBezTo>
                    <a:cubicBezTo>
                      <a:pt x="2" y="17"/>
                      <a:pt x="13" y="37"/>
                      <a:pt x="35" y="21"/>
                    </a:cubicBezTo>
                    <a:cubicBezTo>
                      <a:pt x="35" y="21"/>
                      <a:pt x="20" y="0"/>
                      <a:pt x="1" y="13"/>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67" name="Freeform 3746"/>
              <p:cNvSpPr/>
              <p:nvPr/>
            </p:nvSpPr>
            <p:spPr bwMode="auto">
              <a:xfrm>
                <a:off x="1787526" y="2466975"/>
                <a:ext cx="111125" cy="120650"/>
              </a:xfrm>
              <a:custGeom>
                <a:gdLst>
                  <a:gd fmla="*/ 1 w 35" name="T0"/>
                  <a:gd fmla="*/ 20 h 38" name="T1"/>
                  <a:gd fmla="*/ 23 w 35" name="T2"/>
                  <a:gd fmla="*/ 17 h 38" name="T3"/>
                  <a:gd fmla="*/ 0 w 35" name="T4"/>
                  <a:gd fmla="*/ 21 h 38" name="T5"/>
                  <a:gd fmla="*/ 35 w 35" name="T6"/>
                  <a:gd fmla="*/ 15 h 38" name="T7"/>
                  <a:gd fmla="*/ 1 w 35" name="T8"/>
                  <a:gd fmla="*/ 20 h 38" name="T9"/>
                </a:gdLst>
                <a:cxnLst>
                  <a:cxn ang="0">
                    <a:pos x="T0" y="T1"/>
                  </a:cxn>
                  <a:cxn ang="0">
                    <a:pos x="T2" y="T3"/>
                  </a:cxn>
                  <a:cxn ang="0">
                    <a:pos x="T4" y="T5"/>
                  </a:cxn>
                  <a:cxn ang="0">
                    <a:pos x="T6" y="T7"/>
                  </a:cxn>
                  <a:cxn ang="0">
                    <a:pos x="T8" y="T9"/>
                  </a:cxn>
                </a:cxnLst>
                <a:rect b="b" l="0" r="r" t="0"/>
                <a:pathLst>
                  <a:path h="38" w="35">
                    <a:moveTo>
                      <a:pt x="1" y="20"/>
                    </a:moveTo>
                    <a:cubicBezTo>
                      <a:pt x="6" y="20"/>
                      <a:pt x="14" y="20"/>
                      <a:pt x="23" y="17"/>
                    </a:cubicBezTo>
                    <a:cubicBezTo>
                      <a:pt x="23" y="17"/>
                      <a:pt x="11" y="21"/>
                      <a:pt x="0" y="21"/>
                    </a:cubicBezTo>
                    <a:cubicBezTo>
                      <a:pt x="2" y="23"/>
                      <a:pt x="20" y="38"/>
                      <a:pt x="35" y="15"/>
                    </a:cubicBezTo>
                    <a:cubicBezTo>
                      <a:pt x="35" y="15"/>
                      <a:pt x="13" y="0"/>
                      <a:pt x="1" y="20"/>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68" name="Freeform 3747"/>
              <p:cNvSpPr/>
              <p:nvPr/>
            </p:nvSpPr>
            <p:spPr bwMode="auto">
              <a:xfrm>
                <a:off x="1866901" y="2390775"/>
                <a:ext cx="98425" cy="104775"/>
              </a:xfrm>
              <a:custGeom>
                <a:gdLst>
                  <a:gd fmla="*/ 0 w 31" name="T0"/>
                  <a:gd fmla="*/ 23 h 33" name="T1"/>
                  <a:gd fmla="*/ 21 w 31" name="T2"/>
                  <a:gd fmla="*/ 13 h 33" name="T3"/>
                  <a:gd fmla="*/ 0 w 31" name="T4"/>
                  <a:gd fmla="*/ 24 h 33" name="T5"/>
                  <a:gd fmla="*/ 31 w 31" name="T6"/>
                  <a:gd fmla="*/ 7 h 33" name="T7"/>
                  <a:gd fmla="*/ 0 w 31" name="T8"/>
                  <a:gd fmla="*/ 23 h 33" name="T9"/>
                </a:gdLst>
                <a:cxnLst>
                  <a:cxn ang="0">
                    <a:pos x="T0" y="T1"/>
                  </a:cxn>
                  <a:cxn ang="0">
                    <a:pos x="T2" y="T3"/>
                  </a:cxn>
                  <a:cxn ang="0">
                    <a:pos x="T4" y="T5"/>
                  </a:cxn>
                  <a:cxn ang="0">
                    <a:pos x="T6" y="T7"/>
                  </a:cxn>
                  <a:cxn ang="0">
                    <a:pos x="T8" y="T9"/>
                  </a:cxn>
                </a:cxnLst>
                <a:rect b="b" l="0" r="r" t="0"/>
                <a:pathLst>
                  <a:path h="33" w="31">
                    <a:moveTo>
                      <a:pt x="0" y="23"/>
                    </a:moveTo>
                    <a:cubicBezTo>
                      <a:pt x="5" y="21"/>
                      <a:pt x="13" y="18"/>
                      <a:pt x="21" y="13"/>
                    </a:cubicBezTo>
                    <a:cubicBezTo>
                      <a:pt x="21" y="13"/>
                      <a:pt x="11" y="20"/>
                      <a:pt x="0" y="24"/>
                    </a:cubicBezTo>
                    <a:cubicBezTo>
                      <a:pt x="3" y="25"/>
                      <a:pt x="24" y="33"/>
                      <a:pt x="31" y="7"/>
                    </a:cubicBezTo>
                    <a:cubicBezTo>
                      <a:pt x="31" y="7"/>
                      <a:pt x="5" y="0"/>
                      <a:pt x="0" y="23"/>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69" name="Freeform 3748"/>
              <p:cNvSpPr/>
              <p:nvPr/>
            </p:nvSpPr>
            <p:spPr bwMode="auto">
              <a:xfrm>
                <a:off x="1920876" y="2286000"/>
                <a:ext cx="88900" cy="95250"/>
              </a:xfrm>
              <a:custGeom>
                <a:gdLst>
                  <a:gd fmla="*/ 0 w 28" name="T0"/>
                  <a:gd fmla="*/ 23 h 30" name="T1"/>
                  <a:gd fmla="*/ 19 w 28" name="T2"/>
                  <a:gd fmla="*/ 10 h 30" name="T3"/>
                  <a:gd fmla="*/ 0 w 28" name="T4"/>
                  <a:gd fmla="*/ 24 h 30" name="T5"/>
                  <a:gd fmla="*/ 28 w 28" name="T6"/>
                  <a:gd fmla="*/ 3 h 30" name="T7"/>
                  <a:gd fmla="*/ 0 w 28" name="T8"/>
                  <a:gd fmla="*/ 23 h 30" name="T9"/>
                </a:gdLst>
                <a:cxnLst>
                  <a:cxn ang="0">
                    <a:pos x="T0" y="T1"/>
                  </a:cxn>
                  <a:cxn ang="0">
                    <a:pos x="T2" y="T3"/>
                  </a:cxn>
                  <a:cxn ang="0">
                    <a:pos x="T4" y="T5"/>
                  </a:cxn>
                  <a:cxn ang="0">
                    <a:pos x="T6" y="T7"/>
                  </a:cxn>
                  <a:cxn ang="0">
                    <a:pos x="T8" y="T9"/>
                  </a:cxn>
                </a:cxnLst>
                <a:rect b="b" l="0" r="r" t="0"/>
                <a:pathLst>
                  <a:path h="30" w="28">
                    <a:moveTo>
                      <a:pt x="0" y="23"/>
                    </a:moveTo>
                    <a:cubicBezTo>
                      <a:pt x="4" y="21"/>
                      <a:pt x="12" y="17"/>
                      <a:pt x="19" y="10"/>
                    </a:cubicBezTo>
                    <a:cubicBezTo>
                      <a:pt x="19" y="10"/>
                      <a:pt x="10" y="19"/>
                      <a:pt x="0" y="24"/>
                    </a:cubicBezTo>
                    <a:cubicBezTo>
                      <a:pt x="3" y="25"/>
                      <a:pt x="25" y="30"/>
                      <a:pt x="28" y="3"/>
                    </a:cubicBezTo>
                    <a:cubicBezTo>
                      <a:pt x="28" y="3"/>
                      <a:pt x="2" y="0"/>
                      <a:pt x="0" y="23"/>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70" name="Freeform 3749"/>
              <p:cNvSpPr/>
              <p:nvPr/>
            </p:nvSpPr>
            <p:spPr bwMode="auto">
              <a:xfrm>
                <a:off x="1936751" y="2181225"/>
                <a:ext cx="95250" cy="88900"/>
              </a:xfrm>
              <a:custGeom>
                <a:gdLst>
                  <a:gd fmla="*/ 4 w 30" name="T0"/>
                  <a:gd fmla="*/ 27 h 28" name="T1"/>
                  <a:gd fmla="*/ 19 w 30" name="T2"/>
                  <a:gd fmla="*/ 9 h 28" name="T3"/>
                  <a:gd fmla="*/ 5 w 30" name="T4"/>
                  <a:gd fmla="*/ 28 h 28" name="T5"/>
                  <a:gd fmla="*/ 26 w 30" name="T6"/>
                  <a:gd fmla="*/ 0 h 28" name="T7"/>
                  <a:gd fmla="*/ 4 w 30" name="T8"/>
                  <a:gd fmla="*/ 27 h 28" name="T9"/>
                </a:gdLst>
                <a:cxnLst>
                  <a:cxn ang="0">
                    <a:pos x="T0" y="T1"/>
                  </a:cxn>
                  <a:cxn ang="0">
                    <a:pos x="T2" y="T3"/>
                  </a:cxn>
                  <a:cxn ang="0">
                    <a:pos x="T4" y="T5"/>
                  </a:cxn>
                  <a:cxn ang="0">
                    <a:pos x="T6" y="T7"/>
                  </a:cxn>
                  <a:cxn ang="0">
                    <a:pos x="T8" y="T9"/>
                  </a:cxn>
                </a:cxnLst>
                <a:rect b="b" l="0" r="r" t="0"/>
                <a:pathLst>
                  <a:path h="28" w="30">
                    <a:moveTo>
                      <a:pt x="4" y="27"/>
                    </a:moveTo>
                    <a:cubicBezTo>
                      <a:pt x="8" y="24"/>
                      <a:pt x="14" y="18"/>
                      <a:pt x="19" y="9"/>
                    </a:cubicBezTo>
                    <a:cubicBezTo>
                      <a:pt x="19" y="9"/>
                      <a:pt x="13" y="20"/>
                      <a:pt x="5" y="28"/>
                    </a:cubicBezTo>
                    <a:cubicBezTo>
                      <a:pt x="8" y="28"/>
                      <a:pt x="30" y="27"/>
                      <a:pt x="26" y="0"/>
                    </a:cubicBezTo>
                    <a:cubicBezTo>
                      <a:pt x="26" y="0"/>
                      <a:pt x="0" y="4"/>
                      <a:pt x="4" y="27"/>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71" name="Freeform 3750"/>
              <p:cNvSpPr/>
              <p:nvPr/>
            </p:nvSpPr>
            <p:spPr bwMode="auto">
              <a:xfrm>
                <a:off x="1920876" y="2070100"/>
                <a:ext cx="104775" cy="95250"/>
              </a:xfrm>
              <a:custGeom>
                <a:gdLst>
                  <a:gd fmla="*/ 20 w 33" name="T0"/>
                  <a:gd fmla="*/ 10 h 30" name="T1"/>
                  <a:gd fmla="*/ 8 w 33" name="T2"/>
                  <a:gd fmla="*/ 30 h 30" name="T3"/>
                  <a:gd fmla="*/ 25 w 33" name="T4"/>
                  <a:gd fmla="*/ 0 h 30" name="T5"/>
                  <a:gd fmla="*/ 7 w 33" name="T6"/>
                  <a:gd fmla="*/ 29 h 30" name="T7"/>
                  <a:gd fmla="*/ 20 w 33" name="T8"/>
                  <a:gd fmla="*/ 10 h 30" name="T9"/>
                </a:gdLst>
                <a:cxnLst>
                  <a:cxn ang="0">
                    <a:pos x="T0" y="T1"/>
                  </a:cxn>
                  <a:cxn ang="0">
                    <a:pos x="T2" y="T3"/>
                  </a:cxn>
                  <a:cxn ang="0">
                    <a:pos x="T4" y="T5"/>
                  </a:cxn>
                  <a:cxn ang="0">
                    <a:pos x="T6" y="T7"/>
                  </a:cxn>
                  <a:cxn ang="0">
                    <a:pos x="T8" y="T9"/>
                  </a:cxn>
                </a:cxnLst>
                <a:rect b="b" l="0" r="r" t="0"/>
                <a:pathLst>
                  <a:path h="30" w="33">
                    <a:moveTo>
                      <a:pt x="20" y="10"/>
                    </a:moveTo>
                    <a:cubicBezTo>
                      <a:pt x="20" y="10"/>
                      <a:pt x="15" y="22"/>
                      <a:pt x="8" y="30"/>
                    </a:cubicBezTo>
                    <a:cubicBezTo>
                      <a:pt x="11" y="30"/>
                      <a:pt x="33" y="26"/>
                      <a:pt x="25" y="0"/>
                    </a:cubicBezTo>
                    <a:cubicBezTo>
                      <a:pt x="25" y="0"/>
                      <a:pt x="0" y="7"/>
                      <a:pt x="7" y="29"/>
                    </a:cubicBezTo>
                    <a:cubicBezTo>
                      <a:pt x="10" y="26"/>
                      <a:pt x="16" y="19"/>
                      <a:pt x="20" y="10"/>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72" name="Freeform 3751"/>
              <p:cNvSpPr>
                <a:spLocks noEditPoints="1"/>
              </p:cNvSpPr>
              <p:nvPr/>
            </p:nvSpPr>
            <p:spPr bwMode="auto">
              <a:xfrm>
                <a:off x="1182688" y="2136775"/>
                <a:ext cx="757238" cy="581025"/>
              </a:xfrm>
              <a:custGeom>
                <a:gdLst>
                  <a:gd fmla="*/ 139 w 238" name="T0"/>
                  <a:gd fmla="*/ 134 h 183" name="T1"/>
                  <a:gd fmla="*/ 205 w 238" name="T2"/>
                  <a:gd fmla="*/ 103 h 183" name="T3"/>
                  <a:gd fmla="*/ 236 w 238" name="T4"/>
                  <a:gd fmla="*/ 2 h 183" name="T5"/>
                  <a:gd fmla="*/ 234 w 238" name="T6"/>
                  <a:gd fmla="*/ 1 h 183" name="T7"/>
                  <a:gd fmla="*/ 232 w 238" name="T8"/>
                  <a:gd fmla="*/ 3 h 183" name="T9"/>
                  <a:gd fmla="*/ 202 w 238" name="T10"/>
                  <a:gd fmla="*/ 100 h 183" name="T11"/>
                  <a:gd fmla="*/ 126 w 238" name="T12"/>
                  <a:gd fmla="*/ 131 h 183" name="T13"/>
                  <a:gd fmla="*/ 122 w 238" name="T14"/>
                  <a:gd fmla="*/ 131 h 183" name="T15"/>
                  <a:gd fmla="*/ 119 w 238" name="T16"/>
                  <a:gd fmla="*/ 131 h 183" name="T17"/>
                  <a:gd fmla="*/ 116 w 238" name="T18"/>
                  <a:gd fmla="*/ 131 h 183" name="T19"/>
                  <a:gd fmla="*/ 113 w 238" name="T20"/>
                  <a:gd fmla="*/ 131 h 183" name="T21"/>
                  <a:gd fmla="*/ 36 w 238" name="T22"/>
                  <a:gd fmla="*/ 100 h 183" name="T23"/>
                  <a:gd fmla="*/ 6 w 238" name="T24"/>
                  <a:gd fmla="*/ 3 h 183" name="T25"/>
                  <a:gd fmla="*/ 5 w 238" name="T26"/>
                  <a:gd fmla="*/ 1 h 183" name="T27"/>
                  <a:gd fmla="*/ 2 w 238" name="T28"/>
                  <a:gd fmla="*/ 2 h 183" name="T29"/>
                  <a:gd fmla="*/ 33 w 238" name="T30"/>
                  <a:gd fmla="*/ 103 h 183" name="T31"/>
                  <a:gd fmla="*/ 99 w 238" name="T32"/>
                  <a:gd fmla="*/ 134 h 183" name="T33"/>
                  <a:gd fmla="*/ 85 w 238" name="T34"/>
                  <a:gd fmla="*/ 142 h 183" name="T35"/>
                  <a:gd fmla="*/ 86 w 238" name="T36"/>
                  <a:gd fmla="*/ 151 h 183" name="T37"/>
                  <a:gd fmla="*/ 94 w 238" name="T38"/>
                  <a:gd fmla="*/ 155 h 183" name="T39"/>
                  <a:gd fmla="*/ 115 w 238" name="T40"/>
                  <a:gd fmla="*/ 142 h 183" name="T41"/>
                  <a:gd fmla="*/ 115 w 238" name="T42"/>
                  <a:gd fmla="*/ 171 h 183" name="T43"/>
                  <a:gd fmla="*/ 113 w 238" name="T44"/>
                  <a:gd fmla="*/ 177 h 183" name="T45"/>
                  <a:gd fmla="*/ 104 w 238" name="T46"/>
                  <a:gd fmla="*/ 179 h 183" name="T47"/>
                  <a:gd fmla="*/ 101 w 238" name="T48"/>
                  <a:gd fmla="*/ 181 h 183" name="T49"/>
                  <a:gd fmla="*/ 103 w 238" name="T50"/>
                  <a:gd fmla="*/ 183 h 183" name="T51"/>
                  <a:gd fmla="*/ 105 w 238" name="T52"/>
                  <a:gd fmla="*/ 183 h 183" name="T53"/>
                  <a:gd fmla="*/ 115 w 238" name="T54"/>
                  <a:gd fmla="*/ 180 h 183" name="T55"/>
                  <a:gd fmla="*/ 119 w 238" name="T56"/>
                  <a:gd fmla="*/ 171 h 183" name="T57"/>
                  <a:gd fmla="*/ 119 w 238" name="T58"/>
                  <a:gd fmla="*/ 137 h 183" name="T59"/>
                  <a:gd fmla="*/ 119 w 238" name="T60"/>
                  <a:gd fmla="*/ 137 h 183" name="T61"/>
                  <a:gd fmla="*/ 119 w 238" name="T62"/>
                  <a:gd fmla="*/ 137 h 183" name="T63"/>
                  <a:gd fmla="*/ 119 w 238" name="T64"/>
                  <a:gd fmla="*/ 171 h 183" name="T65"/>
                  <a:gd fmla="*/ 123 w 238" name="T66"/>
                  <a:gd fmla="*/ 180 h 183" name="T67"/>
                  <a:gd fmla="*/ 134 w 238" name="T68"/>
                  <a:gd fmla="*/ 183 h 183" name="T69"/>
                  <a:gd fmla="*/ 135 w 238" name="T70"/>
                  <a:gd fmla="*/ 183 h 183" name="T71"/>
                  <a:gd fmla="*/ 137 w 238" name="T72"/>
                  <a:gd fmla="*/ 181 h 183" name="T73"/>
                  <a:gd fmla="*/ 135 w 238" name="T74"/>
                  <a:gd fmla="*/ 179 h 183" name="T75"/>
                  <a:gd fmla="*/ 126 w 238" name="T76"/>
                  <a:gd fmla="*/ 177 h 183" name="T77"/>
                  <a:gd fmla="*/ 123 w 238" name="T78"/>
                  <a:gd fmla="*/ 171 h 183" name="T79"/>
                  <a:gd fmla="*/ 123 w 238" name="T80"/>
                  <a:gd fmla="*/ 142 h 183" name="T81"/>
                  <a:gd fmla="*/ 144 w 238" name="T82"/>
                  <a:gd fmla="*/ 155 h 183" name="T83"/>
                  <a:gd fmla="*/ 144 w 238" name="T84"/>
                  <a:gd fmla="*/ 155 h 183" name="T85"/>
                  <a:gd fmla="*/ 152 w 238" name="T86"/>
                  <a:gd fmla="*/ 151 h 183" name="T87"/>
                  <a:gd fmla="*/ 153 w 238" name="T88"/>
                  <a:gd fmla="*/ 142 h 183" name="T89"/>
                  <a:gd fmla="*/ 139 w 238" name="T90"/>
                  <a:gd fmla="*/ 134 h 183" name="T91"/>
                  <a:gd fmla="*/ 94 w 238" name="T92"/>
                  <a:gd fmla="*/ 151 h 183" name="T93"/>
                  <a:gd fmla="*/ 90 w 238" name="T94"/>
                  <a:gd fmla="*/ 149 h 183" name="T95"/>
                  <a:gd fmla="*/ 89 w 238" name="T96"/>
                  <a:gd fmla="*/ 144 h 183" name="T97"/>
                  <a:gd fmla="*/ 112 w 238" name="T98"/>
                  <a:gd fmla="*/ 135 h 183" name="T99"/>
                  <a:gd fmla="*/ 115 w 238" name="T100"/>
                  <a:gd fmla="*/ 135 h 183" name="T101"/>
                  <a:gd fmla="*/ 115 w 238" name="T102"/>
                  <a:gd fmla="*/ 136 h 183" name="T103"/>
                  <a:gd fmla="*/ 94 w 238" name="T104"/>
                  <a:gd fmla="*/ 151 h 183" name="T105"/>
                  <a:gd fmla="*/ 148 w 238" name="T106"/>
                  <a:gd fmla="*/ 149 h 183" name="T107"/>
                  <a:gd fmla="*/ 144 w 238" name="T108"/>
                  <a:gd fmla="*/ 151 h 183" name="T109"/>
                  <a:gd fmla="*/ 144 w 238" name="T110"/>
                  <a:gd fmla="*/ 151 h 183" name="T111"/>
                  <a:gd fmla="*/ 123 w 238" name="T112"/>
                  <a:gd fmla="*/ 136 h 183" name="T113"/>
                  <a:gd fmla="*/ 123 w 238" name="T114"/>
                  <a:gd fmla="*/ 135 h 183" name="T115"/>
                  <a:gd fmla="*/ 126 w 238" name="T116"/>
                  <a:gd fmla="*/ 135 h 183" name="T117"/>
                  <a:gd fmla="*/ 149 w 238" name="T118"/>
                  <a:gd fmla="*/ 144 h 183" name="T119"/>
                  <a:gd fmla="*/ 148 w 238" name="T120"/>
                  <a:gd fmla="*/ 149 h 183" name="T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b="b" l="0" r="r" t="0"/>
                <a:pathLst>
                  <a:path h="183" w="238">
                    <a:moveTo>
                      <a:pt x="139" y="134"/>
                    </a:moveTo>
                    <a:cubicBezTo>
                      <a:pt x="157" y="131"/>
                      <a:pt x="184" y="124"/>
                      <a:pt x="205" y="103"/>
                    </a:cubicBezTo>
                    <a:cubicBezTo>
                      <a:pt x="228" y="80"/>
                      <a:pt x="238" y="46"/>
                      <a:pt x="236" y="2"/>
                    </a:cubicBezTo>
                    <a:cubicBezTo>
                      <a:pt x="236" y="1"/>
                      <a:pt x="235" y="0"/>
                      <a:pt x="234" y="1"/>
                    </a:cubicBezTo>
                    <a:cubicBezTo>
                      <a:pt x="233" y="1"/>
                      <a:pt x="232" y="2"/>
                      <a:pt x="232" y="3"/>
                    </a:cubicBezTo>
                    <a:cubicBezTo>
                      <a:pt x="234" y="45"/>
                      <a:pt x="224" y="78"/>
                      <a:pt x="202" y="100"/>
                    </a:cubicBezTo>
                    <a:cubicBezTo>
                      <a:pt x="176" y="126"/>
                      <a:pt x="140" y="130"/>
                      <a:pt x="126" y="131"/>
                    </a:cubicBezTo>
                    <a:cubicBezTo>
                      <a:pt x="124" y="131"/>
                      <a:pt x="123" y="131"/>
                      <a:pt x="122" y="131"/>
                    </a:cubicBezTo>
                    <a:cubicBezTo>
                      <a:pt x="121" y="131"/>
                      <a:pt x="120" y="131"/>
                      <a:pt x="119" y="131"/>
                    </a:cubicBezTo>
                    <a:cubicBezTo>
                      <a:pt x="118" y="131"/>
                      <a:pt x="117" y="131"/>
                      <a:pt x="116" y="131"/>
                    </a:cubicBezTo>
                    <a:cubicBezTo>
                      <a:pt x="115" y="131"/>
                      <a:pt x="114" y="131"/>
                      <a:pt x="113" y="131"/>
                    </a:cubicBezTo>
                    <a:cubicBezTo>
                      <a:pt x="98" y="130"/>
                      <a:pt x="62" y="126"/>
                      <a:pt x="36" y="100"/>
                    </a:cubicBezTo>
                    <a:cubicBezTo>
                      <a:pt x="14" y="78"/>
                      <a:pt x="4" y="45"/>
                      <a:pt x="6" y="3"/>
                    </a:cubicBezTo>
                    <a:cubicBezTo>
                      <a:pt x="6" y="2"/>
                      <a:pt x="6" y="1"/>
                      <a:pt x="5" y="1"/>
                    </a:cubicBezTo>
                    <a:cubicBezTo>
                      <a:pt x="3" y="0"/>
                      <a:pt x="2" y="1"/>
                      <a:pt x="2" y="2"/>
                    </a:cubicBezTo>
                    <a:cubicBezTo>
                      <a:pt x="0" y="46"/>
                      <a:pt x="10" y="80"/>
                      <a:pt x="33" y="103"/>
                    </a:cubicBezTo>
                    <a:cubicBezTo>
                      <a:pt x="54" y="124"/>
                      <a:pt x="81" y="131"/>
                      <a:pt x="99" y="134"/>
                    </a:cubicBezTo>
                    <a:cubicBezTo>
                      <a:pt x="93" y="136"/>
                      <a:pt x="87" y="138"/>
                      <a:pt x="85" y="142"/>
                    </a:cubicBezTo>
                    <a:cubicBezTo>
                      <a:pt x="84" y="144"/>
                      <a:pt x="84" y="147"/>
                      <a:pt x="86" y="151"/>
                    </a:cubicBezTo>
                    <a:cubicBezTo>
                      <a:pt x="89" y="154"/>
                      <a:pt x="91" y="155"/>
                      <a:pt x="94" y="155"/>
                    </a:cubicBezTo>
                    <a:cubicBezTo>
                      <a:pt x="102" y="155"/>
                      <a:pt x="109" y="148"/>
                      <a:pt x="115" y="142"/>
                    </a:cubicBezTo>
                    <a:cubicBezTo>
                      <a:pt x="115" y="171"/>
                      <a:pt x="115" y="171"/>
                      <a:pt x="115" y="171"/>
                    </a:cubicBezTo>
                    <a:cubicBezTo>
                      <a:pt x="115" y="174"/>
                      <a:pt x="114" y="176"/>
                      <a:pt x="113" y="177"/>
                    </a:cubicBezTo>
                    <a:cubicBezTo>
                      <a:pt x="109" y="180"/>
                      <a:pt x="104" y="179"/>
                      <a:pt x="104" y="179"/>
                    </a:cubicBezTo>
                    <a:cubicBezTo>
                      <a:pt x="102" y="179"/>
                      <a:pt x="101" y="180"/>
                      <a:pt x="101" y="181"/>
                    </a:cubicBezTo>
                    <a:cubicBezTo>
                      <a:pt x="101" y="182"/>
                      <a:pt x="102" y="183"/>
                      <a:pt x="103" y="183"/>
                    </a:cubicBezTo>
                    <a:cubicBezTo>
                      <a:pt x="103" y="183"/>
                      <a:pt x="104" y="183"/>
                      <a:pt x="105" y="183"/>
                    </a:cubicBezTo>
                    <a:cubicBezTo>
                      <a:pt x="107" y="183"/>
                      <a:pt x="112" y="183"/>
                      <a:pt x="115" y="180"/>
                    </a:cubicBezTo>
                    <a:cubicBezTo>
                      <a:pt x="118" y="178"/>
                      <a:pt x="119" y="175"/>
                      <a:pt x="119" y="171"/>
                    </a:cubicBezTo>
                    <a:cubicBezTo>
                      <a:pt x="119" y="137"/>
                      <a:pt x="119" y="137"/>
                      <a:pt x="119" y="137"/>
                    </a:cubicBezTo>
                    <a:cubicBezTo>
                      <a:pt x="119" y="137"/>
                      <a:pt x="119" y="137"/>
                      <a:pt x="119" y="137"/>
                    </a:cubicBezTo>
                    <a:cubicBezTo>
                      <a:pt x="119" y="137"/>
                      <a:pt x="119" y="137"/>
                      <a:pt x="119" y="137"/>
                    </a:cubicBezTo>
                    <a:cubicBezTo>
                      <a:pt x="119" y="171"/>
                      <a:pt x="119" y="171"/>
                      <a:pt x="119" y="171"/>
                    </a:cubicBezTo>
                    <a:cubicBezTo>
                      <a:pt x="119" y="175"/>
                      <a:pt x="121" y="178"/>
                      <a:pt x="123" y="180"/>
                    </a:cubicBezTo>
                    <a:cubicBezTo>
                      <a:pt x="126" y="183"/>
                      <a:pt x="131" y="183"/>
                      <a:pt x="134" y="183"/>
                    </a:cubicBezTo>
                    <a:cubicBezTo>
                      <a:pt x="134" y="183"/>
                      <a:pt x="135" y="183"/>
                      <a:pt x="135" y="183"/>
                    </a:cubicBezTo>
                    <a:cubicBezTo>
                      <a:pt x="136" y="183"/>
                      <a:pt x="137" y="182"/>
                      <a:pt x="137" y="181"/>
                    </a:cubicBezTo>
                    <a:cubicBezTo>
                      <a:pt x="137" y="180"/>
                      <a:pt x="136" y="179"/>
                      <a:pt x="135" y="179"/>
                    </a:cubicBezTo>
                    <a:cubicBezTo>
                      <a:pt x="135" y="179"/>
                      <a:pt x="129" y="180"/>
                      <a:pt x="126" y="177"/>
                    </a:cubicBezTo>
                    <a:cubicBezTo>
                      <a:pt x="124" y="176"/>
                      <a:pt x="123" y="174"/>
                      <a:pt x="123" y="171"/>
                    </a:cubicBezTo>
                    <a:cubicBezTo>
                      <a:pt x="123" y="142"/>
                      <a:pt x="123" y="142"/>
                      <a:pt x="123" y="142"/>
                    </a:cubicBezTo>
                    <a:cubicBezTo>
                      <a:pt x="129" y="148"/>
                      <a:pt x="137" y="155"/>
                      <a:pt x="144" y="155"/>
                    </a:cubicBezTo>
                    <a:cubicBezTo>
                      <a:pt x="144" y="155"/>
                      <a:pt x="144" y="155"/>
                      <a:pt x="144" y="155"/>
                    </a:cubicBezTo>
                    <a:cubicBezTo>
                      <a:pt x="147" y="155"/>
                      <a:pt x="150" y="154"/>
                      <a:pt x="152" y="151"/>
                    </a:cubicBezTo>
                    <a:cubicBezTo>
                      <a:pt x="154" y="147"/>
                      <a:pt x="154" y="144"/>
                      <a:pt x="153" y="142"/>
                    </a:cubicBezTo>
                    <a:cubicBezTo>
                      <a:pt x="151" y="138"/>
                      <a:pt x="145" y="136"/>
                      <a:pt x="139" y="134"/>
                    </a:cubicBezTo>
                    <a:close/>
                    <a:moveTo>
                      <a:pt x="94" y="151"/>
                    </a:moveTo>
                    <a:cubicBezTo>
                      <a:pt x="93" y="151"/>
                      <a:pt x="91" y="151"/>
                      <a:pt x="90" y="149"/>
                    </a:cubicBezTo>
                    <a:cubicBezTo>
                      <a:pt x="88" y="147"/>
                      <a:pt x="89" y="145"/>
                      <a:pt x="89" y="144"/>
                    </a:cubicBezTo>
                    <a:cubicBezTo>
                      <a:pt x="91" y="140"/>
                      <a:pt x="104" y="136"/>
                      <a:pt x="112" y="135"/>
                    </a:cubicBezTo>
                    <a:cubicBezTo>
                      <a:pt x="113" y="135"/>
                      <a:pt x="114" y="135"/>
                      <a:pt x="115" y="135"/>
                    </a:cubicBezTo>
                    <a:cubicBezTo>
                      <a:pt x="115" y="136"/>
                      <a:pt x="115" y="136"/>
                      <a:pt x="115" y="136"/>
                    </a:cubicBezTo>
                    <a:cubicBezTo>
                      <a:pt x="110" y="142"/>
                      <a:pt x="101" y="151"/>
                      <a:pt x="94" y="151"/>
                    </a:cubicBezTo>
                    <a:close/>
                    <a:moveTo>
                      <a:pt x="148" y="149"/>
                    </a:moveTo>
                    <a:cubicBezTo>
                      <a:pt x="147" y="151"/>
                      <a:pt x="146" y="151"/>
                      <a:pt x="144" y="151"/>
                    </a:cubicBezTo>
                    <a:cubicBezTo>
                      <a:pt x="144" y="151"/>
                      <a:pt x="144" y="151"/>
                      <a:pt x="144" y="151"/>
                    </a:cubicBezTo>
                    <a:cubicBezTo>
                      <a:pt x="137" y="151"/>
                      <a:pt x="128" y="142"/>
                      <a:pt x="123" y="136"/>
                    </a:cubicBezTo>
                    <a:cubicBezTo>
                      <a:pt x="123" y="135"/>
                      <a:pt x="123" y="135"/>
                      <a:pt x="123" y="135"/>
                    </a:cubicBezTo>
                    <a:cubicBezTo>
                      <a:pt x="124" y="135"/>
                      <a:pt x="125" y="135"/>
                      <a:pt x="126" y="135"/>
                    </a:cubicBezTo>
                    <a:cubicBezTo>
                      <a:pt x="135" y="136"/>
                      <a:pt x="147" y="140"/>
                      <a:pt x="149" y="144"/>
                    </a:cubicBezTo>
                    <a:cubicBezTo>
                      <a:pt x="150" y="145"/>
                      <a:pt x="150" y="147"/>
                      <a:pt x="148" y="149"/>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73" name="Freeform 3752"/>
              <p:cNvSpPr/>
              <p:nvPr/>
            </p:nvSpPr>
            <p:spPr bwMode="auto">
              <a:xfrm>
                <a:off x="1195388" y="2092325"/>
                <a:ext cx="92075" cy="88900"/>
              </a:xfrm>
              <a:custGeom>
                <a:gdLst>
                  <a:gd fmla="*/ 19 w 29" name="T0"/>
                  <a:gd fmla="*/ 9 h 28" name="T1"/>
                  <a:gd fmla="*/ 6 w 29" name="T2"/>
                  <a:gd fmla="*/ 28 h 28" name="T3"/>
                  <a:gd fmla="*/ 27 w 29" name="T4"/>
                  <a:gd fmla="*/ 0 h 28" name="T5"/>
                  <a:gd fmla="*/ 5 w 29" name="T6"/>
                  <a:gd fmla="*/ 28 h 28" name="T7"/>
                  <a:gd fmla="*/ 19 w 29" name="T8"/>
                  <a:gd fmla="*/ 9 h 28" name="T9"/>
                </a:gdLst>
                <a:cxnLst>
                  <a:cxn ang="0">
                    <a:pos x="T0" y="T1"/>
                  </a:cxn>
                  <a:cxn ang="0">
                    <a:pos x="T2" y="T3"/>
                  </a:cxn>
                  <a:cxn ang="0">
                    <a:pos x="T4" y="T5"/>
                  </a:cxn>
                  <a:cxn ang="0">
                    <a:pos x="T6" y="T7"/>
                  </a:cxn>
                  <a:cxn ang="0">
                    <a:pos x="T8" y="T9"/>
                  </a:cxn>
                </a:cxnLst>
                <a:rect b="b" l="0" r="r" t="0"/>
                <a:pathLst>
                  <a:path h="28" w="28">
                    <a:moveTo>
                      <a:pt x="19" y="9"/>
                    </a:moveTo>
                    <a:cubicBezTo>
                      <a:pt x="13" y="16"/>
                      <a:pt x="8" y="24"/>
                      <a:pt x="6" y="28"/>
                    </a:cubicBezTo>
                    <a:cubicBezTo>
                      <a:pt x="29" y="26"/>
                      <a:pt x="27" y="0"/>
                      <a:pt x="27" y="0"/>
                    </a:cubicBezTo>
                    <a:cubicBezTo>
                      <a:pt x="0" y="3"/>
                      <a:pt x="4" y="25"/>
                      <a:pt x="5" y="28"/>
                    </a:cubicBezTo>
                    <a:cubicBezTo>
                      <a:pt x="10" y="18"/>
                      <a:pt x="19" y="9"/>
                      <a:pt x="19" y="9"/>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74" name="Freeform 3753"/>
              <p:cNvSpPr/>
              <p:nvPr/>
            </p:nvSpPr>
            <p:spPr bwMode="auto">
              <a:xfrm>
                <a:off x="1204913" y="2190750"/>
                <a:ext cx="95250" cy="88900"/>
              </a:xfrm>
              <a:custGeom>
                <a:gdLst>
                  <a:gd fmla="*/ 5 w 30" name="T0"/>
                  <a:gd fmla="*/ 28 h 28" name="T1"/>
                  <a:gd fmla="*/ 20 w 30" name="T2"/>
                  <a:gd fmla="*/ 9 h 28" name="T3"/>
                  <a:gd fmla="*/ 7 w 30" name="T4"/>
                  <a:gd fmla="*/ 28 h 28" name="T5"/>
                  <a:gd fmla="*/ 27 w 30" name="T6"/>
                  <a:gd fmla="*/ 0 h 28" name="T7"/>
                  <a:gd fmla="*/ 5 w 30" name="T8"/>
                  <a:gd fmla="*/ 28 h 28" name="T9"/>
                </a:gdLst>
                <a:cxnLst>
                  <a:cxn ang="0">
                    <a:pos x="T0" y="T1"/>
                  </a:cxn>
                  <a:cxn ang="0">
                    <a:pos x="T2" y="T3"/>
                  </a:cxn>
                  <a:cxn ang="0">
                    <a:pos x="T4" y="T5"/>
                  </a:cxn>
                  <a:cxn ang="0">
                    <a:pos x="T6" y="T7"/>
                  </a:cxn>
                  <a:cxn ang="0">
                    <a:pos x="T8" y="T9"/>
                  </a:cxn>
                </a:cxnLst>
                <a:rect b="b" l="0" r="r" t="0"/>
                <a:pathLst>
                  <a:path h="28" w="30">
                    <a:moveTo>
                      <a:pt x="5" y="28"/>
                    </a:moveTo>
                    <a:cubicBezTo>
                      <a:pt x="11" y="18"/>
                      <a:pt x="20" y="9"/>
                      <a:pt x="20" y="9"/>
                    </a:cubicBezTo>
                    <a:cubicBezTo>
                      <a:pt x="13" y="16"/>
                      <a:pt x="9" y="23"/>
                      <a:pt x="7" y="28"/>
                    </a:cubicBezTo>
                    <a:cubicBezTo>
                      <a:pt x="30" y="26"/>
                      <a:pt x="27" y="0"/>
                      <a:pt x="27" y="0"/>
                    </a:cubicBezTo>
                    <a:cubicBezTo>
                      <a:pt x="0" y="2"/>
                      <a:pt x="5" y="25"/>
                      <a:pt x="5" y="28"/>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75" name="Freeform 3754"/>
              <p:cNvSpPr/>
              <p:nvPr/>
            </p:nvSpPr>
            <p:spPr bwMode="auto">
              <a:xfrm>
                <a:off x="1227138" y="2270125"/>
                <a:ext cx="93663" cy="85725"/>
              </a:xfrm>
              <a:custGeom>
                <a:gdLst>
                  <a:gd fmla="*/ 5 w 29" name="T0"/>
                  <a:gd fmla="*/ 27 h 27" name="T1"/>
                  <a:gd fmla="*/ 19 w 29" name="T2"/>
                  <a:gd fmla="*/ 9 h 27" name="T3"/>
                  <a:gd fmla="*/ 6 w 29" name="T4"/>
                  <a:gd fmla="*/ 27 h 27" name="T5"/>
                  <a:gd fmla="*/ 27 w 29" name="T6"/>
                  <a:gd fmla="*/ 0 h 27" name="T7"/>
                  <a:gd fmla="*/ 5 w 29" name="T8"/>
                  <a:gd fmla="*/ 27 h 27" name="T9"/>
                </a:gdLst>
                <a:cxnLst>
                  <a:cxn ang="0">
                    <a:pos x="T0" y="T1"/>
                  </a:cxn>
                  <a:cxn ang="0">
                    <a:pos x="T2" y="T3"/>
                  </a:cxn>
                  <a:cxn ang="0">
                    <a:pos x="T4" y="T5"/>
                  </a:cxn>
                  <a:cxn ang="0">
                    <a:pos x="T6" y="T7"/>
                  </a:cxn>
                  <a:cxn ang="0">
                    <a:pos x="T8" y="T9"/>
                  </a:cxn>
                </a:cxnLst>
                <a:rect b="b" l="0" r="r" t="0"/>
                <a:pathLst>
                  <a:path h="27" w="28">
                    <a:moveTo>
                      <a:pt x="5" y="27"/>
                    </a:moveTo>
                    <a:cubicBezTo>
                      <a:pt x="10" y="17"/>
                      <a:pt x="19" y="9"/>
                      <a:pt x="19" y="9"/>
                    </a:cubicBezTo>
                    <a:cubicBezTo>
                      <a:pt x="13" y="16"/>
                      <a:pt x="8" y="23"/>
                      <a:pt x="6" y="27"/>
                    </a:cubicBezTo>
                    <a:cubicBezTo>
                      <a:pt x="29" y="26"/>
                      <a:pt x="27" y="0"/>
                      <a:pt x="27" y="0"/>
                    </a:cubicBezTo>
                    <a:cubicBezTo>
                      <a:pt x="0" y="2"/>
                      <a:pt x="4" y="24"/>
                      <a:pt x="5" y="27"/>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76" name="Freeform 3755"/>
              <p:cNvSpPr/>
              <p:nvPr/>
            </p:nvSpPr>
            <p:spPr bwMode="auto">
              <a:xfrm>
                <a:off x="1258888" y="2333625"/>
                <a:ext cx="112713" cy="101600"/>
              </a:xfrm>
              <a:custGeom>
                <a:gdLst>
                  <a:gd fmla="*/ 12 w 35" name="T0"/>
                  <a:gd fmla="*/ 32 h 32" name="T1"/>
                  <a:gd fmla="*/ 20 w 35" name="T2"/>
                  <a:gd fmla="*/ 11 h 32" name="T3"/>
                  <a:gd fmla="*/ 13 w 35" name="T4"/>
                  <a:gd fmla="*/ 32 h 32" name="T5"/>
                  <a:gd fmla="*/ 25 w 35" name="T6"/>
                  <a:gd fmla="*/ 0 h 32" name="T7"/>
                  <a:gd fmla="*/ 12 w 35" name="T8"/>
                  <a:gd fmla="*/ 32 h 32" name="T9"/>
                </a:gdLst>
                <a:cxnLst>
                  <a:cxn ang="0">
                    <a:pos x="T0" y="T1"/>
                  </a:cxn>
                  <a:cxn ang="0">
                    <a:pos x="T2" y="T3"/>
                  </a:cxn>
                  <a:cxn ang="0">
                    <a:pos x="T4" y="T5"/>
                  </a:cxn>
                  <a:cxn ang="0">
                    <a:pos x="T6" y="T7"/>
                  </a:cxn>
                  <a:cxn ang="0">
                    <a:pos x="T8" y="T9"/>
                  </a:cxn>
                </a:cxnLst>
                <a:rect b="b" l="0" r="r" t="0"/>
                <a:pathLst>
                  <a:path h="32" w="35">
                    <a:moveTo>
                      <a:pt x="12" y="32"/>
                    </a:moveTo>
                    <a:cubicBezTo>
                      <a:pt x="14" y="21"/>
                      <a:pt x="20" y="11"/>
                      <a:pt x="20" y="11"/>
                    </a:cubicBezTo>
                    <a:cubicBezTo>
                      <a:pt x="16" y="19"/>
                      <a:pt x="14" y="27"/>
                      <a:pt x="13" y="32"/>
                    </a:cubicBezTo>
                    <a:cubicBezTo>
                      <a:pt x="35" y="24"/>
                      <a:pt x="25" y="0"/>
                      <a:pt x="25" y="0"/>
                    </a:cubicBezTo>
                    <a:cubicBezTo>
                      <a:pt x="0" y="9"/>
                      <a:pt x="10" y="30"/>
                      <a:pt x="12" y="32"/>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77" name="Freeform 3756"/>
              <p:cNvSpPr/>
              <p:nvPr/>
            </p:nvSpPr>
            <p:spPr bwMode="auto">
              <a:xfrm>
                <a:off x="1320801" y="2387600"/>
                <a:ext cx="117475" cy="111125"/>
              </a:xfrm>
              <a:custGeom>
                <a:gdLst>
                  <a:gd fmla="*/ 20 w 37" name="T0"/>
                  <a:gd fmla="*/ 12 h 35" name="T1"/>
                  <a:gd fmla="*/ 18 w 37" name="T2"/>
                  <a:gd fmla="*/ 34 h 35" name="T3"/>
                  <a:gd fmla="*/ 22 w 37" name="T4"/>
                  <a:gd fmla="*/ 0 h 35" name="T5"/>
                  <a:gd fmla="*/ 17 w 37" name="T6"/>
                  <a:gd fmla="*/ 35 h 35" name="T7"/>
                  <a:gd fmla="*/ 20 w 37" name="T8"/>
                  <a:gd fmla="*/ 12 h 35" name="T9"/>
                </a:gdLst>
                <a:cxnLst>
                  <a:cxn ang="0">
                    <a:pos x="T0" y="T1"/>
                  </a:cxn>
                  <a:cxn ang="0">
                    <a:pos x="T2" y="T3"/>
                  </a:cxn>
                  <a:cxn ang="0">
                    <a:pos x="T4" y="T5"/>
                  </a:cxn>
                  <a:cxn ang="0">
                    <a:pos x="T6" y="T7"/>
                  </a:cxn>
                  <a:cxn ang="0">
                    <a:pos x="T8" y="T9"/>
                  </a:cxn>
                </a:cxnLst>
                <a:rect b="b" l="0" r="r" t="0"/>
                <a:pathLst>
                  <a:path h="35" w="37">
                    <a:moveTo>
                      <a:pt x="20" y="12"/>
                    </a:moveTo>
                    <a:cubicBezTo>
                      <a:pt x="17" y="21"/>
                      <a:pt x="17" y="30"/>
                      <a:pt x="18" y="34"/>
                    </a:cubicBezTo>
                    <a:cubicBezTo>
                      <a:pt x="37" y="21"/>
                      <a:pt x="22" y="0"/>
                      <a:pt x="22" y="0"/>
                    </a:cubicBezTo>
                    <a:cubicBezTo>
                      <a:pt x="0" y="16"/>
                      <a:pt x="15" y="33"/>
                      <a:pt x="17" y="35"/>
                    </a:cubicBezTo>
                    <a:cubicBezTo>
                      <a:pt x="16" y="24"/>
                      <a:pt x="20" y="12"/>
                      <a:pt x="20" y="12"/>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78" name="Freeform 3757"/>
              <p:cNvSpPr/>
              <p:nvPr/>
            </p:nvSpPr>
            <p:spPr bwMode="auto">
              <a:xfrm>
                <a:off x="1406526" y="2422525"/>
                <a:ext cx="117475" cy="111125"/>
              </a:xfrm>
              <a:custGeom>
                <a:gdLst>
                  <a:gd fmla="*/ 22 w 37" name="T0"/>
                  <a:gd fmla="*/ 35 h 35" name="T1"/>
                  <a:gd fmla="*/ 18 w 37" name="T2"/>
                  <a:gd fmla="*/ 12 h 35" name="T3"/>
                  <a:gd fmla="*/ 23 w 37" name="T4"/>
                  <a:gd fmla="*/ 34 h 35" name="T5"/>
                  <a:gd fmla="*/ 16 w 37" name="T6"/>
                  <a:gd fmla="*/ 0 h 35" name="T7"/>
                  <a:gd fmla="*/ 22 w 37" name="T8"/>
                  <a:gd fmla="*/ 35 h 35" name="T9"/>
                </a:gdLst>
                <a:cxnLst>
                  <a:cxn ang="0">
                    <a:pos x="T0" y="T1"/>
                  </a:cxn>
                  <a:cxn ang="0">
                    <a:pos x="T2" y="T3"/>
                  </a:cxn>
                  <a:cxn ang="0">
                    <a:pos x="T4" y="T5"/>
                  </a:cxn>
                  <a:cxn ang="0">
                    <a:pos x="T6" y="T7"/>
                  </a:cxn>
                  <a:cxn ang="0">
                    <a:pos x="T8" y="T9"/>
                  </a:cxn>
                </a:cxnLst>
                <a:rect b="b" l="0" r="r" t="0"/>
                <a:pathLst>
                  <a:path h="35" w="37">
                    <a:moveTo>
                      <a:pt x="22" y="35"/>
                    </a:moveTo>
                    <a:cubicBezTo>
                      <a:pt x="18" y="24"/>
                      <a:pt x="18" y="12"/>
                      <a:pt x="18" y="12"/>
                    </a:cubicBezTo>
                    <a:cubicBezTo>
                      <a:pt x="19" y="21"/>
                      <a:pt x="21" y="30"/>
                      <a:pt x="23" y="34"/>
                    </a:cubicBezTo>
                    <a:cubicBezTo>
                      <a:pt x="37" y="16"/>
                      <a:pt x="16" y="0"/>
                      <a:pt x="16" y="0"/>
                    </a:cubicBezTo>
                    <a:cubicBezTo>
                      <a:pt x="0" y="22"/>
                      <a:pt x="20" y="34"/>
                      <a:pt x="22" y="35"/>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79" name="Freeform 3758"/>
              <p:cNvSpPr/>
              <p:nvPr/>
            </p:nvSpPr>
            <p:spPr bwMode="auto">
              <a:xfrm>
                <a:off x="1330326" y="2530475"/>
                <a:ext cx="111125" cy="117475"/>
              </a:xfrm>
              <a:custGeom>
                <a:gdLst>
                  <a:gd fmla="*/ 34 w 35" name="T0"/>
                  <a:gd fmla="*/ 13 h 37" name="T1"/>
                  <a:gd fmla="*/ 0 w 35" name="T2"/>
                  <a:gd fmla="*/ 21 h 37" name="T3"/>
                  <a:gd fmla="*/ 35 w 35" name="T4"/>
                  <a:gd fmla="*/ 14 h 37" name="T5"/>
                  <a:gd fmla="*/ 12 w 35" name="T6"/>
                  <a:gd fmla="*/ 19 h 37" name="T7"/>
                  <a:gd fmla="*/ 34 w 35" name="T8"/>
                  <a:gd fmla="*/ 13 h 37" name="T9"/>
                </a:gdLst>
                <a:cxnLst>
                  <a:cxn ang="0">
                    <a:pos x="T0" y="T1"/>
                  </a:cxn>
                  <a:cxn ang="0">
                    <a:pos x="T2" y="T3"/>
                  </a:cxn>
                  <a:cxn ang="0">
                    <a:pos x="T4" y="T5"/>
                  </a:cxn>
                  <a:cxn ang="0">
                    <a:pos x="T6" y="T7"/>
                  </a:cxn>
                  <a:cxn ang="0">
                    <a:pos x="T8" y="T9"/>
                  </a:cxn>
                </a:cxnLst>
                <a:rect b="b" l="0" r="r" t="0"/>
                <a:pathLst>
                  <a:path h="37" w="35">
                    <a:moveTo>
                      <a:pt x="34" y="13"/>
                    </a:moveTo>
                    <a:cubicBezTo>
                      <a:pt x="16" y="0"/>
                      <a:pt x="0" y="21"/>
                      <a:pt x="0" y="21"/>
                    </a:cubicBezTo>
                    <a:cubicBezTo>
                      <a:pt x="22" y="37"/>
                      <a:pt x="33" y="17"/>
                      <a:pt x="35" y="14"/>
                    </a:cubicBezTo>
                    <a:cubicBezTo>
                      <a:pt x="24" y="18"/>
                      <a:pt x="12" y="19"/>
                      <a:pt x="12" y="19"/>
                    </a:cubicBezTo>
                    <a:cubicBezTo>
                      <a:pt x="21" y="18"/>
                      <a:pt x="29" y="15"/>
                      <a:pt x="34" y="13"/>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80" name="Freeform 3759"/>
              <p:cNvSpPr/>
              <p:nvPr/>
            </p:nvSpPr>
            <p:spPr bwMode="auto">
              <a:xfrm>
                <a:off x="1223963" y="2466975"/>
                <a:ext cx="112713" cy="120650"/>
              </a:xfrm>
              <a:custGeom>
                <a:gdLst>
                  <a:gd fmla="*/ 12 w 35" name="T0"/>
                  <a:gd fmla="*/ 17 h 38" name="T1"/>
                  <a:gd fmla="*/ 35 w 35" name="T2"/>
                  <a:gd fmla="*/ 20 h 38" name="T3"/>
                  <a:gd fmla="*/ 0 w 35" name="T4"/>
                  <a:gd fmla="*/ 15 h 38" name="T5"/>
                  <a:gd fmla="*/ 35 w 35" name="T6"/>
                  <a:gd fmla="*/ 21 h 38" name="T7"/>
                  <a:gd fmla="*/ 12 w 35" name="T8"/>
                  <a:gd fmla="*/ 17 h 38" name="T9"/>
                </a:gdLst>
                <a:cxnLst>
                  <a:cxn ang="0">
                    <a:pos x="T0" y="T1"/>
                  </a:cxn>
                  <a:cxn ang="0">
                    <a:pos x="T2" y="T3"/>
                  </a:cxn>
                  <a:cxn ang="0">
                    <a:pos x="T4" y="T5"/>
                  </a:cxn>
                  <a:cxn ang="0">
                    <a:pos x="T6" y="T7"/>
                  </a:cxn>
                  <a:cxn ang="0">
                    <a:pos x="T8" y="T9"/>
                  </a:cxn>
                </a:cxnLst>
                <a:rect b="b" l="0" r="r" t="0"/>
                <a:pathLst>
                  <a:path h="38" w="35">
                    <a:moveTo>
                      <a:pt x="12" y="17"/>
                    </a:moveTo>
                    <a:cubicBezTo>
                      <a:pt x="21" y="20"/>
                      <a:pt x="30" y="20"/>
                      <a:pt x="35" y="20"/>
                    </a:cubicBezTo>
                    <a:cubicBezTo>
                      <a:pt x="22" y="0"/>
                      <a:pt x="0" y="15"/>
                      <a:pt x="0" y="15"/>
                    </a:cubicBezTo>
                    <a:cubicBezTo>
                      <a:pt x="15" y="38"/>
                      <a:pt x="33" y="23"/>
                      <a:pt x="35" y="21"/>
                    </a:cubicBezTo>
                    <a:cubicBezTo>
                      <a:pt x="24" y="21"/>
                      <a:pt x="12" y="17"/>
                      <a:pt x="12" y="17"/>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81" name="Freeform 3760"/>
              <p:cNvSpPr/>
              <p:nvPr/>
            </p:nvSpPr>
            <p:spPr bwMode="auto">
              <a:xfrm>
                <a:off x="1157288" y="2390775"/>
                <a:ext cx="98425" cy="104775"/>
              </a:xfrm>
              <a:custGeom>
                <a:gdLst>
                  <a:gd fmla="*/ 31 w 31" name="T0"/>
                  <a:gd fmla="*/ 24 h 33" name="T1"/>
                  <a:gd fmla="*/ 10 w 31" name="T2"/>
                  <a:gd fmla="*/ 13 h 33" name="T3"/>
                  <a:gd fmla="*/ 31 w 31" name="T4"/>
                  <a:gd fmla="*/ 23 h 33" name="T5"/>
                  <a:gd fmla="*/ 0 w 31" name="T6"/>
                  <a:gd fmla="*/ 7 h 33" name="T7"/>
                  <a:gd fmla="*/ 31 w 31" name="T8"/>
                  <a:gd fmla="*/ 24 h 33" name="T9"/>
                </a:gdLst>
                <a:cxnLst>
                  <a:cxn ang="0">
                    <a:pos x="T0" y="T1"/>
                  </a:cxn>
                  <a:cxn ang="0">
                    <a:pos x="T2" y="T3"/>
                  </a:cxn>
                  <a:cxn ang="0">
                    <a:pos x="T4" y="T5"/>
                  </a:cxn>
                  <a:cxn ang="0">
                    <a:pos x="T6" y="T7"/>
                  </a:cxn>
                  <a:cxn ang="0">
                    <a:pos x="T8" y="T9"/>
                  </a:cxn>
                </a:cxnLst>
                <a:rect b="b" l="0" r="r" t="0"/>
                <a:pathLst>
                  <a:path h="33" w="31">
                    <a:moveTo>
                      <a:pt x="31" y="24"/>
                    </a:moveTo>
                    <a:cubicBezTo>
                      <a:pt x="20" y="20"/>
                      <a:pt x="10" y="13"/>
                      <a:pt x="10" y="13"/>
                    </a:cubicBezTo>
                    <a:cubicBezTo>
                      <a:pt x="18" y="18"/>
                      <a:pt x="26" y="21"/>
                      <a:pt x="31" y="23"/>
                    </a:cubicBezTo>
                    <a:cubicBezTo>
                      <a:pt x="26" y="0"/>
                      <a:pt x="0" y="7"/>
                      <a:pt x="0" y="7"/>
                    </a:cubicBezTo>
                    <a:cubicBezTo>
                      <a:pt x="7" y="33"/>
                      <a:pt x="28" y="25"/>
                      <a:pt x="31" y="24"/>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82" name="Freeform 3761"/>
              <p:cNvSpPr/>
              <p:nvPr/>
            </p:nvSpPr>
            <p:spPr bwMode="auto">
              <a:xfrm>
                <a:off x="1112838" y="2286000"/>
                <a:ext cx="88900" cy="95250"/>
              </a:xfrm>
              <a:custGeom>
                <a:gdLst>
                  <a:gd fmla="*/ 28 w 28" name="T0"/>
                  <a:gd fmla="*/ 24 h 30" name="T1"/>
                  <a:gd fmla="*/ 10 w 28" name="T2"/>
                  <a:gd fmla="*/ 10 h 30" name="T3"/>
                  <a:gd fmla="*/ 28 w 28" name="T4"/>
                  <a:gd fmla="*/ 23 h 30" name="T5"/>
                  <a:gd fmla="*/ 0 w 28" name="T6"/>
                  <a:gd fmla="*/ 3 h 30" name="T7"/>
                  <a:gd fmla="*/ 28 w 28" name="T8"/>
                  <a:gd fmla="*/ 24 h 30" name="T9"/>
                </a:gdLst>
                <a:cxnLst>
                  <a:cxn ang="0">
                    <a:pos x="T0" y="T1"/>
                  </a:cxn>
                  <a:cxn ang="0">
                    <a:pos x="T2" y="T3"/>
                  </a:cxn>
                  <a:cxn ang="0">
                    <a:pos x="T4" y="T5"/>
                  </a:cxn>
                  <a:cxn ang="0">
                    <a:pos x="T6" y="T7"/>
                  </a:cxn>
                  <a:cxn ang="0">
                    <a:pos x="T8" y="T9"/>
                  </a:cxn>
                </a:cxnLst>
                <a:rect b="b" l="0" r="r" t="0"/>
                <a:pathLst>
                  <a:path h="30" w="28">
                    <a:moveTo>
                      <a:pt x="28" y="24"/>
                    </a:moveTo>
                    <a:cubicBezTo>
                      <a:pt x="18" y="19"/>
                      <a:pt x="10" y="10"/>
                      <a:pt x="10" y="10"/>
                    </a:cubicBezTo>
                    <a:cubicBezTo>
                      <a:pt x="16" y="17"/>
                      <a:pt x="24" y="21"/>
                      <a:pt x="28" y="23"/>
                    </a:cubicBezTo>
                    <a:cubicBezTo>
                      <a:pt x="26" y="0"/>
                      <a:pt x="0" y="3"/>
                      <a:pt x="0" y="3"/>
                    </a:cubicBezTo>
                    <a:cubicBezTo>
                      <a:pt x="3" y="30"/>
                      <a:pt x="25" y="25"/>
                      <a:pt x="28" y="24"/>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83" name="Freeform 3762"/>
              <p:cNvSpPr/>
              <p:nvPr/>
            </p:nvSpPr>
            <p:spPr bwMode="auto">
              <a:xfrm>
                <a:off x="1090613" y="2181225"/>
                <a:ext cx="95250" cy="88900"/>
              </a:xfrm>
              <a:custGeom>
                <a:gdLst>
                  <a:gd fmla="*/ 25 w 30" name="T0"/>
                  <a:gd fmla="*/ 28 h 28" name="T1"/>
                  <a:gd fmla="*/ 11 w 30" name="T2"/>
                  <a:gd fmla="*/ 9 h 28" name="T3"/>
                  <a:gd fmla="*/ 26 w 30" name="T4"/>
                  <a:gd fmla="*/ 27 h 28" name="T5"/>
                  <a:gd fmla="*/ 4 w 30" name="T6"/>
                  <a:gd fmla="*/ 0 h 28" name="T7"/>
                  <a:gd fmla="*/ 25 w 30" name="T8"/>
                  <a:gd fmla="*/ 28 h 28" name="T9"/>
                </a:gdLst>
                <a:cxnLst>
                  <a:cxn ang="0">
                    <a:pos x="T0" y="T1"/>
                  </a:cxn>
                  <a:cxn ang="0">
                    <a:pos x="T2" y="T3"/>
                  </a:cxn>
                  <a:cxn ang="0">
                    <a:pos x="T4" y="T5"/>
                  </a:cxn>
                  <a:cxn ang="0">
                    <a:pos x="T6" y="T7"/>
                  </a:cxn>
                  <a:cxn ang="0">
                    <a:pos x="T8" y="T9"/>
                  </a:cxn>
                </a:cxnLst>
                <a:rect b="b" l="0" r="r" t="0"/>
                <a:pathLst>
                  <a:path h="28" w="30">
                    <a:moveTo>
                      <a:pt x="25" y="28"/>
                    </a:moveTo>
                    <a:cubicBezTo>
                      <a:pt x="17" y="20"/>
                      <a:pt x="11" y="9"/>
                      <a:pt x="11" y="9"/>
                    </a:cubicBezTo>
                    <a:cubicBezTo>
                      <a:pt x="16" y="18"/>
                      <a:pt x="22" y="24"/>
                      <a:pt x="26" y="27"/>
                    </a:cubicBezTo>
                    <a:cubicBezTo>
                      <a:pt x="30" y="4"/>
                      <a:pt x="4" y="0"/>
                      <a:pt x="4" y="0"/>
                    </a:cubicBezTo>
                    <a:cubicBezTo>
                      <a:pt x="0" y="27"/>
                      <a:pt x="22" y="28"/>
                      <a:pt x="25" y="28"/>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84" name="Freeform 3763"/>
              <p:cNvSpPr/>
              <p:nvPr/>
            </p:nvSpPr>
            <p:spPr bwMode="auto">
              <a:xfrm>
                <a:off x="1096963" y="2070100"/>
                <a:ext cx="104775" cy="95250"/>
              </a:xfrm>
              <a:custGeom>
                <a:gdLst>
                  <a:gd fmla="*/ 25 w 33" name="T0"/>
                  <a:gd fmla="*/ 30 h 30" name="T1"/>
                  <a:gd fmla="*/ 13 w 33" name="T2"/>
                  <a:gd fmla="*/ 10 h 30" name="T3"/>
                  <a:gd fmla="*/ 26 w 33" name="T4"/>
                  <a:gd fmla="*/ 29 h 30" name="T5"/>
                  <a:gd fmla="*/ 8 w 33" name="T6"/>
                  <a:gd fmla="*/ 0 h 30" name="T7"/>
                  <a:gd fmla="*/ 25 w 33" name="T8"/>
                  <a:gd fmla="*/ 30 h 30" name="T9"/>
                </a:gdLst>
                <a:cxnLst>
                  <a:cxn ang="0">
                    <a:pos x="T0" y="T1"/>
                  </a:cxn>
                  <a:cxn ang="0">
                    <a:pos x="T2" y="T3"/>
                  </a:cxn>
                  <a:cxn ang="0">
                    <a:pos x="T4" y="T5"/>
                  </a:cxn>
                  <a:cxn ang="0">
                    <a:pos x="T6" y="T7"/>
                  </a:cxn>
                  <a:cxn ang="0">
                    <a:pos x="T8" y="T9"/>
                  </a:cxn>
                </a:cxnLst>
                <a:rect b="b" l="0" r="r" t="0"/>
                <a:pathLst>
                  <a:path h="30" w="33">
                    <a:moveTo>
                      <a:pt x="25" y="30"/>
                    </a:moveTo>
                    <a:cubicBezTo>
                      <a:pt x="18" y="22"/>
                      <a:pt x="13" y="10"/>
                      <a:pt x="13" y="10"/>
                    </a:cubicBezTo>
                    <a:cubicBezTo>
                      <a:pt x="17" y="19"/>
                      <a:pt x="23" y="26"/>
                      <a:pt x="26" y="29"/>
                    </a:cubicBezTo>
                    <a:cubicBezTo>
                      <a:pt x="33" y="7"/>
                      <a:pt x="8" y="0"/>
                      <a:pt x="8" y="0"/>
                    </a:cubicBezTo>
                    <a:cubicBezTo>
                      <a:pt x="0" y="26"/>
                      <a:pt x="23" y="30"/>
                      <a:pt x="25" y="30"/>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grpSp>
      </p:grpSp>
      <p:sp>
        <p:nvSpPr>
          <p:cNvPr id="85" name="原创设计师QQ598969553             _6"/>
          <p:cNvSpPr>
            <a:spLocks noChangeArrowheads="1"/>
          </p:cNvSpPr>
          <p:nvPr/>
        </p:nvSpPr>
        <p:spPr bwMode="auto">
          <a:xfrm>
            <a:off x="463804" y="3488253"/>
            <a:ext cx="1806776" cy="58521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ctr">
              <a:lnSpc>
                <a:spcPct val="120000"/>
              </a:lnSpc>
              <a:spcBef>
                <a:spcPts val="300"/>
              </a:spcBef>
            </a:pPr>
            <a:r>
              <a:rPr altLang="zh-CN" lang="en-US" sz="800">
                <a:solidFill>
                  <a:schemeClr val="bg1">
                    <a:lumMod val="50000"/>
                  </a:schemeClr>
                </a:solidFill>
              </a:rPr>
              <a:t>We have many PowerPoint templates that has been specifically designed to help anyone that is stepping into the world of PowerPoint for the very first time. </a:t>
            </a:r>
          </a:p>
        </p:txBody>
      </p:sp>
      <p:sp>
        <p:nvSpPr>
          <p:cNvPr id="86" name="原创设计师QQ598969553             _7"/>
          <p:cNvSpPr>
            <a:spLocks noChangeArrowheads="1"/>
          </p:cNvSpPr>
          <p:nvPr/>
        </p:nvSpPr>
        <p:spPr bwMode="auto">
          <a:xfrm>
            <a:off x="1095544" y="1426166"/>
            <a:ext cx="543296" cy="51206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ctr">
              <a:lnSpc>
                <a:spcPct val="120000"/>
              </a:lnSpc>
              <a:spcBef>
                <a:spcPts val="300"/>
              </a:spcBef>
            </a:pPr>
            <a:r>
              <a:rPr altLang="zh-CN" b="1" lang="en-US" sz="2800">
                <a:solidFill>
                  <a:schemeClr val="bg1"/>
                </a:solidFill>
              </a:rPr>
              <a:t>1</a:t>
            </a:r>
          </a:p>
        </p:txBody>
      </p:sp>
      <p:sp>
        <p:nvSpPr>
          <p:cNvPr id="87" name="原创设计师QQ598969553             _8"/>
          <p:cNvSpPr>
            <a:spLocks noChangeArrowheads="1"/>
          </p:cNvSpPr>
          <p:nvPr/>
        </p:nvSpPr>
        <p:spPr bwMode="auto">
          <a:xfrm>
            <a:off x="740063" y="3107354"/>
            <a:ext cx="1254256" cy="1828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ctr" lvl="0">
              <a:lnSpc>
                <a:spcPct val="120000"/>
              </a:lnSpc>
              <a:spcBef>
                <a:spcPts val="300"/>
              </a:spcBef>
            </a:pPr>
            <a:r>
              <a:rPr altLang="en-US" b="1" lang="zh-CN" sz="1000">
                <a:solidFill>
                  <a:srgbClr val="000000">
                    <a:lumMod val="75000"/>
                    <a:lumOff val="25000"/>
                  </a:srgbClr>
                </a:solidFill>
              </a:rPr>
              <a:t>TOPIC HEADER HERE</a:t>
            </a:r>
          </a:p>
        </p:txBody>
      </p:sp>
      <p:cxnSp>
        <p:nvCxnSpPr>
          <p:cNvPr id="88" name="原创设计师QQ598969553             _9"/>
          <p:cNvCxnSpPr/>
          <p:nvPr/>
        </p:nvCxnSpPr>
        <p:spPr>
          <a:xfrm>
            <a:off x="740063" y="3378145"/>
            <a:ext cx="1254256" cy="0"/>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nvGrpSpPr>
          <p:cNvPr id="89" name="原创设计师QQ598969553             _10"/>
          <p:cNvGrpSpPr/>
          <p:nvPr/>
        </p:nvGrpSpPr>
        <p:grpSpPr>
          <a:xfrm>
            <a:off x="2694092" y="1228709"/>
            <a:ext cx="1613399" cy="1612482"/>
            <a:chOff x="163513" y="1171575"/>
            <a:chExt cx="2795588" cy="2794000"/>
          </a:xfrm>
        </p:grpSpPr>
        <p:sp>
          <p:nvSpPr>
            <p:cNvPr id="90" name="Freeform 3735"/>
            <p:cNvSpPr/>
            <p:nvPr/>
          </p:nvSpPr>
          <p:spPr bwMode="auto">
            <a:xfrm>
              <a:off x="163513" y="1171575"/>
              <a:ext cx="2795588" cy="2794000"/>
            </a:xfrm>
            <a:custGeom>
              <a:gdLst>
                <a:gd fmla="*/ 863 w 880" name="T0"/>
                <a:gd fmla="*/ 466 h 880" name="T1"/>
                <a:gd fmla="*/ 863 w 880" name="T2"/>
                <a:gd fmla="*/ 414 h 880" name="T3"/>
                <a:gd fmla="*/ 855 w 880" name="T4"/>
                <a:gd fmla="*/ 356 h 880" name="T5"/>
                <a:gd fmla="*/ 842 w 880" name="T6"/>
                <a:gd fmla="*/ 306 h 880" name="T7"/>
                <a:gd fmla="*/ 819 w 880" name="T8"/>
                <a:gd fmla="*/ 251 h 880" name="T9"/>
                <a:gd fmla="*/ 794 w 880" name="T10"/>
                <a:gd fmla="*/ 206 h 880" name="T11"/>
                <a:gd fmla="*/ 757 w 880" name="T12"/>
                <a:gd fmla="*/ 160 h 880" name="T13"/>
                <a:gd fmla="*/ 721 w 880" name="T14"/>
                <a:gd fmla="*/ 123 h 880" name="T15"/>
                <a:gd fmla="*/ 674 w 880" name="T16"/>
                <a:gd fmla="*/ 87 h 880" name="T17"/>
                <a:gd fmla="*/ 630 w 880" name="T18"/>
                <a:gd fmla="*/ 61 h 880" name="T19"/>
                <a:gd fmla="*/ 575 w 880" name="T20"/>
                <a:gd fmla="*/ 39 h 880" name="T21"/>
                <a:gd fmla="*/ 525 w 880" name="T22"/>
                <a:gd fmla="*/ 25 h 880" name="T23"/>
                <a:gd fmla="*/ 466 w 880" name="T24"/>
                <a:gd fmla="*/ 18 h 880" name="T25"/>
                <a:gd fmla="*/ 415 w 880" name="T26"/>
                <a:gd fmla="*/ 17 h 880" name="T27"/>
                <a:gd fmla="*/ 356 w 880" name="T28"/>
                <a:gd fmla="*/ 25 h 880" name="T29"/>
                <a:gd fmla="*/ 306 w 880" name="T30"/>
                <a:gd fmla="*/ 38 h 880" name="T31"/>
                <a:gd fmla="*/ 251 w 880" name="T32"/>
                <a:gd fmla="*/ 61 h 880" name="T33"/>
                <a:gd fmla="*/ 206 w 880" name="T34"/>
                <a:gd fmla="*/ 86 h 880" name="T35"/>
                <a:gd fmla="*/ 160 w 880" name="T36"/>
                <a:gd fmla="*/ 123 h 880" name="T37"/>
                <a:gd fmla="*/ 123 w 880" name="T38"/>
                <a:gd fmla="*/ 159 h 880" name="T39"/>
                <a:gd fmla="*/ 87 w 880" name="T40"/>
                <a:gd fmla="*/ 206 h 880" name="T41"/>
                <a:gd fmla="*/ 61 w 880" name="T42"/>
                <a:gd fmla="*/ 250 h 880" name="T43"/>
                <a:gd fmla="*/ 39 w 880" name="T44"/>
                <a:gd fmla="*/ 305 h 880" name="T45"/>
                <a:gd fmla="*/ 25 w 880" name="T46"/>
                <a:gd fmla="*/ 355 h 880" name="T47"/>
                <a:gd fmla="*/ 18 w 880" name="T48"/>
                <a:gd fmla="*/ 414 h 880" name="T49"/>
                <a:gd fmla="*/ 17 w 880" name="T50"/>
                <a:gd fmla="*/ 465 h 880" name="T51"/>
                <a:gd fmla="*/ 25 w 880" name="T52"/>
                <a:gd fmla="*/ 524 h 880" name="T53"/>
                <a:gd fmla="*/ 38 w 880" name="T54"/>
                <a:gd fmla="*/ 574 h 880" name="T55"/>
                <a:gd fmla="*/ 61 w 880" name="T56"/>
                <a:gd fmla="*/ 629 h 880" name="T57"/>
                <a:gd fmla="*/ 86 w 880" name="T58"/>
                <a:gd fmla="*/ 674 h 880" name="T59"/>
                <a:gd fmla="*/ 123 w 880" name="T60"/>
                <a:gd fmla="*/ 720 h 880" name="T61"/>
                <a:gd fmla="*/ 159 w 880" name="T62"/>
                <a:gd fmla="*/ 757 h 880" name="T63"/>
                <a:gd fmla="*/ 206 w 880" name="T64"/>
                <a:gd fmla="*/ 793 h 880" name="T65"/>
                <a:gd fmla="*/ 251 w 880" name="T66"/>
                <a:gd fmla="*/ 819 h 880" name="T67"/>
                <a:gd fmla="*/ 306 w 880" name="T68"/>
                <a:gd fmla="*/ 841 h 880" name="T69"/>
                <a:gd fmla="*/ 355 w 880" name="T70"/>
                <a:gd fmla="*/ 855 h 880" name="T71"/>
                <a:gd fmla="*/ 414 w 880" name="T72"/>
                <a:gd fmla="*/ 862 h 880" name="T73"/>
                <a:gd fmla="*/ 466 w 880" name="T74"/>
                <a:gd fmla="*/ 863 h 880" name="T75"/>
                <a:gd fmla="*/ 524 w 880" name="T76"/>
                <a:gd fmla="*/ 855 h 880" name="T77"/>
                <a:gd fmla="*/ 574 w 880" name="T78"/>
                <a:gd fmla="*/ 842 h 880" name="T79"/>
                <a:gd fmla="*/ 629 w 880" name="T80"/>
                <a:gd fmla="*/ 819 h 880" name="T81"/>
                <a:gd fmla="*/ 674 w 880" name="T82"/>
                <a:gd fmla="*/ 794 h 880" name="T83"/>
                <a:gd fmla="*/ 720 w 880" name="T84"/>
                <a:gd fmla="*/ 757 h 880" name="T85"/>
                <a:gd fmla="*/ 757 w 880" name="T86"/>
                <a:gd fmla="*/ 721 h 880" name="T87"/>
                <a:gd fmla="*/ 793 w 880" name="T88"/>
                <a:gd fmla="*/ 674 h 880" name="T89"/>
                <a:gd fmla="*/ 819 w 880" name="T90"/>
                <a:gd fmla="*/ 629 h 880" name="T91"/>
                <a:gd fmla="*/ 841 w 880" name="T92"/>
                <a:gd fmla="*/ 574 h 880" name="T93"/>
                <a:gd fmla="*/ 855 w 880" name="T94"/>
                <a:gd fmla="*/ 525 h 880" name="T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b="b" l="0" r="r" t="0"/>
              <a:pathLst>
                <a:path h="880" w="880">
                  <a:moveTo>
                    <a:pt x="855" y="524"/>
                  </a:moveTo>
                  <a:cubicBezTo>
                    <a:pt x="842" y="506"/>
                    <a:pt x="846" y="480"/>
                    <a:pt x="863" y="466"/>
                  </a:cubicBezTo>
                  <a:cubicBezTo>
                    <a:pt x="863" y="465"/>
                    <a:pt x="863" y="465"/>
                    <a:pt x="863" y="465"/>
                  </a:cubicBezTo>
                  <a:cubicBezTo>
                    <a:pt x="880" y="451"/>
                    <a:pt x="880" y="428"/>
                    <a:pt x="863" y="414"/>
                  </a:cubicBezTo>
                  <a:cubicBezTo>
                    <a:pt x="863" y="414"/>
                    <a:pt x="863" y="414"/>
                    <a:pt x="863" y="414"/>
                  </a:cubicBezTo>
                  <a:cubicBezTo>
                    <a:pt x="846" y="400"/>
                    <a:pt x="842" y="374"/>
                    <a:pt x="855" y="356"/>
                  </a:cubicBezTo>
                  <a:cubicBezTo>
                    <a:pt x="855" y="355"/>
                    <a:pt x="855" y="355"/>
                    <a:pt x="855" y="355"/>
                  </a:cubicBezTo>
                  <a:cubicBezTo>
                    <a:pt x="868" y="337"/>
                    <a:pt x="862" y="315"/>
                    <a:pt x="842" y="306"/>
                  </a:cubicBezTo>
                  <a:cubicBezTo>
                    <a:pt x="841" y="305"/>
                    <a:pt x="841" y="305"/>
                    <a:pt x="841" y="305"/>
                  </a:cubicBezTo>
                  <a:cubicBezTo>
                    <a:pt x="821" y="296"/>
                    <a:pt x="811" y="272"/>
                    <a:pt x="819" y="251"/>
                  </a:cubicBezTo>
                  <a:cubicBezTo>
                    <a:pt x="819" y="250"/>
                    <a:pt x="819" y="250"/>
                    <a:pt x="819" y="250"/>
                  </a:cubicBezTo>
                  <a:cubicBezTo>
                    <a:pt x="827" y="230"/>
                    <a:pt x="815" y="210"/>
                    <a:pt x="794" y="206"/>
                  </a:cubicBezTo>
                  <a:cubicBezTo>
                    <a:pt x="793" y="206"/>
                    <a:pt x="793" y="206"/>
                    <a:pt x="793" y="206"/>
                  </a:cubicBezTo>
                  <a:cubicBezTo>
                    <a:pt x="771" y="203"/>
                    <a:pt x="755" y="182"/>
                    <a:pt x="757" y="160"/>
                  </a:cubicBezTo>
                  <a:cubicBezTo>
                    <a:pt x="757" y="159"/>
                    <a:pt x="757" y="159"/>
                    <a:pt x="757" y="159"/>
                  </a:cubicBezTo>
                  <a:cubicBezTo>
                    <a:pt x="759" y="137"/>
                    <a:pt x="743" y="121"/>
                    <a:pt x="721" y="123"/>
                  </a:cubicBezTo>
                  <a:cubicBezTo>
                    <a:pt x="720" y="123"/>
                    <a:pt x="720" y="123"/>
                    <a:pt x="720" y="123"/>
                  </a:cubicBezTo>
                  <a:cubicBezTo>
                    <a:pt x="698" y="125"/>
                    <a:pt x="678" y="109"/>
                    <a:pt x="674" y="87"/>
                  </a:cubicBezTo>
                  <a:cubicBezTo>
                    <a:pt x="674" y="86"/>
                    <a:pt x="674" y="86"/>
                    <a:pt x="674" y="86"/>
                  </a:cubicBezTo>
                  <a:cubicBezTo>
                    <a:pt x="670" y="65"/>
                    <a:pt x="650" y="53"/>
                    <a:pt x="630" y="61"/>
                  </a:cubicBezTo>
                  <a:cubicBezTo>
                    <a:pt x="629" y="61"/>
                    <a:pt x="629" y="61"/>
                    <a:pt x="629" y="61"/>
                  </a:cubicBezTo>
                  <a:cubicBezTo>
                    <a:pt x="608" y="69"/>
                    <a:pt x="584" y="59"/>
                    <a:pt x="575" y="39"/>
                  </a:cubicBezTo>
                  <a:cubicBezTo>
                    <a:pt x="574" y="38"/>
                    <a:pt x="574" y="38"/>
                    <a:pt x="574" y="38"/>
                  </a:cubicBezTo>
                  <a:cubicBezTo>
                    <a:pt x="565" y="18"/>
                    <a:pt x="543" y="12"/>
                    <a:pt x="525" y="25"/>
                  </a:cubicBezTo>
                  <a:cubicBezTo>
                    <a:pt x="524" y="25"/>
                    <a:pt x="524" y="25"/>
                    <a:pt x="524" y="25"/>
                  </a:cubicBezTo>
                  <a:cubicBezTo>
                    <a:pt x="506" y="38"/>
                    <a:pt x="480" y="34"/>
                    <a:pt x="466" y="18"/>
                  </a:cubicBezTo>
                  <a:cubicBezTo>
                    <a:pt x="466" y="17"/>
                    <a:pt x="466" y="17"/>
                    <a:pt x="466" y="17"/>
                  </a:cubicBezTo>
                  <a:cubicBezTo>
                    <a:pt x="452" y="0"/>
                    <a:pt x="429" y="0"/>
                    <a:pt x="415" y="17"/>
                  </a:cubicBezTo>
                  <a:cubicBezTo>
                    <a:pt x="414" y="18"/>
                    <a:pt x="414" y="18"/>
                    <a:pt x="414" y="18"/>
                  </a:cubicBezTo>
                  <a:cubicBezTo>
                    <a:pt x="400" y="35"/>
                    <a:pt x="374" y="38"/>
                    <a:pt x="356" y="25"/>
                  </a:cubicBezTo>
                  <a:cubicBezTo>
                    <a:pt x="355" y="25"/>
                    <a:pt x="355" y="25"/>
                    <a:pt x="355" y="25"/>
                  </a:cubicBezTo>
                  <a:cubicBezTo>
                    <a:pt x="337" y="12"/>
                    <a:pt x="315" y="18"/>
                    <a:pt x="306" y="38"/>
                  </a:cubicBezTo>
                  <a:cubicBezTo>
                    <a:pt x="306" y="39"/>
                    <a:pt x="306" y="39"/>
                    <a:pt x="306" y="39"/>
                  </a:cubicBezTo>
                  <a:cubicBezTo>
                    <a:pt x="296" y="59"/>
                    <a:pt x="272" y="69"/>
                    <a:pt x="251" y="61"/>
                  </a:cubicBezTo>
                  <a:cubicBezTo>
                    <a:pt x="251" y="61"/>
                    <a:pt x="251" y="61"/>
                    <a:pt x="251" y="61"/>
                  </a:cubicBezTo>
                  <a:cubicBezTo>
                    <a:pt x="230" y="53"/>
                    <a:pt x="210" y="65"/>
                    <a:pt x="206" y="86"/>
                  </a:cubicBezTo>
                  <a:cubicBezTo>
                    <a:pt x="206" y="87"/>
                    <a:pt x="206" y="87"/>
                    <a:pt x="206" y="87"/>
                  </a:cubicBezTo>
                  <a:cubicBezTo>
                    <a:pt x="203" y="109"/>
                    <a:pt x="182" y="125"/>
                    <a:pt x="160" y="123"/>
                  </a:cubicBezTo>
                  <a:cubicBezTo>
                    <a:pt x="159" y="123"/>
                    <a:pt x="159" y="123"/>
                    <a:pt x="159" y="123"/>
                  </a:cubicBezTo>
                  <a:cubicBezTo>
                    <a:pt x="137" y="121"/>
                    <a:pt x="121" y="137"/>
                    <a:pt x="123" y="159"/>
                  </a:cubicBezTo>
                  <a:cubicBezTo>
                    <a:pt x="123" y="160"/>
                    <a:pt x="123" y="160"/>
                    <a:pt x="123" y="160"/>
                  </a:cubicBezTo>
                  <a:cubicBezTo>
                    <a:pt x="125" y="182"/>
                    <a:pt x="109" y="203"/>
                    <a:pt x="87" y="206"/>
                  </a:cubicBezTo>
                  <a:cubicBezTo>
                    <a:pt x="86" y="206"/>
                    <a:pt x="86" y="206"/>
                    <a:pt x="86" y="206"/>
                  </a:cubicBezTo>
                  <a:cubicBezTo>
                    <a:pt x="65" y="210"/>
                    <a:pt x="53" y="230"/>
                    <a:pt x="61" y="250"/>
                  </a:cubicBezTo>
                  <a:cubicBezTo>
                    <a:pt x="61" y="251"/>
                    <a:pt x="61" y="251"/>
                    <a:pt x="61" y="251"/>
                  </a:cubicBezTo>
                  <a:cubicBezTo>
                    <a:pt x="69" y="272"/>
                    <a:pt x="59" y="296"/>
                    <a:pt x="39" y="305"/>
                  </a:cubicBezTo>
                  <a:cubicBezTo>
                    <a:pt x="38" y="306"/>
                    <a:pt x="38" y="306"/>
                    <a:pt x="38" y="306"/>
                  </a:cubicBezTo>
                  <a:cubicBezTo>
                    <a:pt x="18" y="315"/>
                    <a:pt x="12" y="337"/>
                    <a:pt x="25" y="355"/>
                  </a:cubicBezTo>
                  <a:cubicBezTo>
                    <a:pt x="25" y="356"/>
                    <a:pt x="25" y="356"/>
                    <a:pt x="25" y="356"/>
                  </a:cubicBezTo>
                  <a:cubicBezTo>
                    <a:pt x="38" y="374"/>
                    <a:pt x="35" y="400"/>
                    <a:pt x="18" y="414"/>
                  </a:cubicBezTo>
                  <a:cubicBezTo>
                    <a:pt x="17" y="414"/>
                    <a:pt x="17" y="414"/>
                    <a:pt x="17" y="414"/>
                  </a:cubicBezTo>
                  <a:cubicBezTo>
                    <a:pt x="0" y="429"/>
                    <a:pt x="0" y="451"/>
                    <a:pt x="17" y="465"/>
                  </a:cubicBezTo>
                  <a:cubicBezTo>
                    <a:pt x="18" y="466"/>
                    <a:pt x="18" y="466"/>
                    <a:pt x="18" y="466"/>
                  </a:cubicBezTo>
                  <a:cubicBezTo>
                    <a:pt x="35" y="480"/>
                    <a:pt x="38" y="506"/>
                    <a:pt x="25" y="524"/>
                  </a:cubicBezTo>
                  <a:cubicBezTo>
                    <a:pt x="25" y="525"/>
                    <a:pt x="25" y="525"/>
                    <a:pt x="25" y="525"/>
                  </a:cubicBezTo>
                  <a:cubicBezTo>
                    <a:pt x="12" y="543"/>
                    <a:pt x="18" y="565"/>
                    <a:pt x="38" y="574"/>
                  </a:cubicBezTo>
                  <a:cubicBezTo>
                    <a:pt x="39" y="575"/>
                    <a:pt x="39" y="575"/>
                    <a:pt x="39" y="575"/>
                  </a:cubicBezTo>
                  <a:cubicBezTo>
                    <a:pt x="59" y="584"/>
                    <a:pt x="69" y="608"/>
                    <a:pt x="61" y="629"/>
                  </a:cubicBezTo>
                  <a:cubicBezTo>
                    <a:pt x="61" y="629"/>
                    <a:pt x="61" y="629"/>
                    <a:pt x="61" y="629"/>
                  </a:cubicBezTo>
                  <a:cubicBezTo>
                    <a:pt x="53" y="650"/>
                    <a:pt x="65" y="670"/>
                    <a:pt x="86" y="674"/>
                  </a:cubicBezTo>
                  <a:cubicBezTo>
                    <a:pt x="87" y="674"/>
                    <a:pt x="87" y="674"/>
                    <a:pt x="87" y="674"/>
                  </a:cubicBezTo>
                  <a:cubicBezTo>
                    <a:pt x="109" y="677"/>
                    <a:pt x="125" y="698"/>
                    <a:pt x="123" y="720"/>
                  </a:cubicBezTo>
                  <a:cubicBezTo>
                    <a:pt x="123" y="721"/>
                    <a:pt x="123" y="721"/>
                    <a:pt x="123" y="721"/>
                  </a:cubicBezTo>
                  <a:cubicBezTo>
                    <a:pt x="121" y="743"/>
                    <a:pt x="137" y="759"/>
                    <a:pt x="159" y="757"/>
                  </a:cubicBezTo>
                  <a:cubicBezTo>
                    <a:pt x="160" y="757"/>
                    <a:pt x="160" y="757"/>
                    <a:pt x="160" y="757"/>
                  </a:cubicBezTo>
                  <a:cubicBezTo>
                    <a:pt x="182" y="755"/>
                    <a:pt x="203" y="771"/>
                    <a:pt x="206" y="793"/>
                  </a:cubicBezTo>
                  <a:cubicBezTo>
                    <a:pt x="206" y="794"/>
                    <a:pt x="206" y="794"/>
                    <a:pt x="206" y="794"/>
                  </a:cubicBezTo>
                  <a:cubicBezTo>
                    <a:pt x="210" y="815"/>
                    <a:pt x="230" y="827"/>
                    <a:pt x="251" y="819"/>
                  </a:cubicBezTo>
                  <a:cubicBezTo>
                    <a:pt x="251" y="819"/>
                    <a:pt x="251" y="819"/>
                    <a:pt x="251" y="819"/>
                  </a:cubicBezTo>
                  <a:cubicBezTo>
                    <a:pt x="272" y="811"/>
                    <a:pt x="296" y="821"/>
                    <a:pt x="306" y="841"/>
                  </a:cubicBezTo>
                  <a:cubicBezTo>
                    <a:pt x="306" y="842"/>
                    <a:pt x="306" y="842"/>
                    <a:pt x="306" y="842"/>
                  </a:cubicBezTo>
                  <a:cubicBezTo>
                    <a:pt x="315" y="862"/>
                    <a:pt x="337" y="868"/>
                    <a:pt x="355" y="855"/>
                  </a:cubicBezTo>
                  <a:cubicBezTo>
                    <a:pt x="356" y="855"/>
                    <a:pt x="356" y="855"/>
                    <a:pt x="356" y="855"/>
                  </a:cubicBezTo>
                  <a:cubicBezTo>
                    <a:pt x="374" y="842"/>
                    <a:pt x="400" y="845"/>
                    <a:pt x="414" y="862"/>
                  </a:cubicBezTo>
                  <a:cubicBezTo>
                    <a:pt x="415" y="863"/>
                    <a:pt x="415" y="863"/>
                    <a:pt x="415" y="863"/>
                  </a:cubicBezTo>
                  <a:cubicBezTo>
                    <a:pt x="429" y="880"/>
                    <a:pt x="452" y="880"/>
                    <a:pt x="466" y="863"/>
                  </a:cubicBezTo>
                  <a:cubicBezTo>
                    <a:pt x="466" y="862"/>
                    <a:pt x="466" y="862"/>
                    <a:pt x="466" y="862"/>
                  </a:cubicBezTo>
                  <a:cubicBezTo>
                    <a:pt x="480" y="845"/>
                    <a:pt x="506" y="842"/>
                    <a:pt x="524" y="855"/>
                  </a:cubicBezTo>
                  <a:cubicBezTo>
                    <a:pt x="525" y="855"/>
                    <a:pt x="525" y="855"/>
                    <a:pt x="525" y="855"/>
                  </a:cubicBezTo>
                  <a:cubicBezTo>
                    <a:pt x="543" y="868"/>
                    <a:pt x="565" y="862"/>
                    <a:pt x="574" y="842"/>
                  </a:cubicBezTo>
                  <a:cubicBezTo>
                    <a:pt x="575" y="841"/>
                    <a:pt x="575" y="841"/>
                    <a:pt x="575" y="841"/>
                  </a:cubicBezTo>
                  <a:cubicBezTo>
                    <a:pt x="584" y="821"/>
                    <a:pt x="608" y="811"/>
                    <a:pt x="629" y="819"/>
                  </a:cubicBezTo>
                  <a:cubicBezTo>
                    <a:pt x="630" y="819"/>
                    <a:pt x="630" y="819"/>
                    <a:pt x="630" y="819"/>
                  </a:cubicBezTo>
                  <a:cubicBezTo>
                    <a:pt x="650" y="827"/>
                    <a:pt x="670" y="815"/>
                    <a:pt x="674" y="794"/>
                  </a:cubicBezTo>
                  <a:cubicBezTo>
                    <a:pt x="674" y="793"/>
                    <a:pt x="674" y="793"/>
                    <a:pt x="674" y="793"/>
                  </a:cubicBezTo>
                  <a:cubicBezTo>
                    <a:pt x="678" y="771"/>
                    <a:pt x="698" y="755"/>
                    <a:pt x="720" y="757"/>
                  </a:cubicBezTo>
                  <a:cubicBezTo>
                    <a:pt x="721" y="757"/>
                    <a:pt x="721" y="757"/>
                    <a:pt x="721" y="757"/>
                  </a:cubicBezTo>
                  <a:cubicBezTo>
                    <a:pt x="743" y="759"/>
                    <a:pt x="759" y="743"/>
                    <a:pt x="757" y="721"/>
                  </a:cubicBezTo>
                  <a:cubicBezTo>
                    <a:pt x="757" y="720"/>
                    <a:pt x="757" y="720"/>
                    <a:pt x="757" y="720"/>
                  </a:cubicBezTo>
                  <a:cubicBezTo>
                    <a:pt x="755" y="698"/>
                    <a:pt x="771" y="677"/>
                    <a:pt x="793" y="674"/>
                  </a:cubicBezTo>
                  <a:cubicBezTo>
                    <a:pt x="794" y="674"/>
                    <a:pt x="794" y="674"/>
                    <a:pt x="794" y="674"/>
                  </a:cubicBezTo>
                  <a:cubicBezTo>
                    <a:pt x="815" y="670"/>
                    <a:pt x="827" y="650"/>
                    <a:pt x="819" y="629"/>
                  </a:cubicBezTo>
                  <a:cubicBezTo>
                    <a:pt x="819" y="629"/>
                    <a:pt x="819" y="629"/>
                    <a:pt x="819" y="629"/>
                  </a:cubicBezTo>
                  <a:cubicBezTo>
                    <a:pt x="811" y="608"/>
                    <a:pt x="821" y="584"/>
                    <a:pt x="841" y="574"/>
                  </a:cubicBezTo>
                  <a:cubicBezTo>
                    <a:pt x="842" y="574"/>
                    <a:pt x="842" y="574"/>
                    <a:pt x="842" y="574"/>
                  </a:cubicBezTo>
                  <a:cubicBezTo>
                    <a:pt x="862" y="565"/>
                    <a:pt x="868" y="543"/>
                    <a:pt x="855" y="525"/>
                  </a:cubicBezTo>
                  <a:lnTo>
                    <a:pt x="855" y="524"/>
                  </a:lnTo>
                  <a:close/>
                </a:path>
              </a:pathLst>
            </a:custGeom>
            <a:solidFill>
              <a:schemeClr val="bg1">
                <a:lumMod val="85000"/>
                <a:alpha val="50000"/>
              </a:schemeClr>
            </a:solidFill>
            <a:ln>
              <a:noFill/>
            </a:ln>
          </p:spPr>
          <p:txBody>
            <a:bodyPr anchor="t" anchorCtr="0" bIns="45720" compatLnSpc="1" lIns="91440" numCol="1" rIns="91440" tIns="45720" vert="horz" wrap="square"/>
            <a:lstStyle/>
            <a:p>
              <a:endParaRPr altLang="en-US" lang="zh-CN"/>
            </a:p>
          </p:txBody>
        </p:sp>
        <p:sp>
          <p:nvSpPr>
            <p:cNvPr id="91" name="Oval 3736"/>
            <p:cNvSpPr>
              <a:spLocks noChangeArrowheads="1"/>
            </p:cNvSpPr>
            <p:nvPr/>
          </p:nvSpPr>
          <p:spPr bwMode="auto">
            <a:xfrm>
              <a:off x="474663" y="1482725"/>
              <a:ext cx="2173288" cy="2171700"/>
            </a:xfrm>
            <a:prstGeom prst="ellipse">
              <a:avLst/>
            </a:prstGeom>
            <a:solidFill>
              <a:schemeClr val="bg1"/>
            </a:solidFill>
            <a:ln>
              <a:noFill/>
            </a:ln>
          </p:spPr>
          <p:txBody>
            <a:bodyPr anchor="t" anchorCtr="0" bIns="45720" compatLnSpc="1" lIns="91440" numCol="1" rIns="91440" tIns="45720" vert="horz" wrap="square"/>
            <a:lstStyle/>
            <a:p>
              <a:endParaRPr altLang="en-US" lang="zh-CN"/>
            </a:p>
          </p:txBody>
        </p:sp>
        <p:sp>
          <p:nvSpPr>
            <p:cNvPr id="92" name="Freeform 3737"/>
            <p:cNvSpPr/>
            <p:nvPr/>
          </p:nvSpPr>
          <p:spPr bwMode="auto">
            <a:xfrm>
              <a:off x="608012" y="1711325"/>
              <a:ext cx="1906587" cy="1781175"/>
            </a:xfrm>
            <a:custGeom>
              <a:gdLst>
                <a:gd fmla="*/ 580 w 600" name="T0"/>
                <a:gd fmla="*/ 303 h 561" name="T1"/>
                <a:gd fmla="*/ 535 w 600" name="T2"/>
                <a:gd fmla="*/ 267 h 561" name="T3"/>
                <a:gd fmla="*/ 545 w 600" name="T4"/>
                <a:gd fmla="*/ 206 h 561" name="T5"/>
                <a:gd fmla="*/ 554 w 600" name="T6"/>
                <a:gd fmla="*/ 105 h 561" name="T7"/>
                <a:gd fmla="*/ 524 w 600" name="T8"/>
                <a:gd fmla="*/ 94 h 561" name="T9"/>
                <a:gd fmla="*/ 456 w 600" name="T10"/>
                <a:gd fmla="*/ 91 h 561" name="T11"/>
                <a:gd fmla="*/ 445 w 600" name="T12"/>
                <a:gd fmla="*/ 82 h 561" name="T13"/>
                <a:gd fmla="*/ 370 w 600" name="T14"/>
                <a:gd fmla="*/ 58 h 561" name="T15"/>
                <a:gd fmla="*/ 374 w 600" name="T16"/>
                <a:gd fmla="*/ 118 h 561" name="T17"/>
                <a:gd fmla="*/ 447 w 600" name="T18"/>
                <a:gd fmla="*/ 120 h 561" name="T19"/>
                <a:gd fmla="*/ 512 w 600" name="T20"/>
                <a:gd fmla="*/ 183 h 561" name="T21"/>
                <a:gd fmla="*/ 517 w 600" name="T22"/>
                <a:gd fmla="*/ 195 h 561" name="T23"/>
                <a:gd fmla="*/ 489 w 600" name="T24"/>
                <a:gd fmla="*/ 246 h 561" name="T25"/>
                <a:gd fmla="*/ 508 w 600" name="T26"/>
                <a:gd fmla="*/ 267 h 561" name="T27"/>
                <a:gd fmla="*/ 510 w 600" name="T28"/>
                <a:gd fmla="*/ 358 h 561" name="T29"/>
                <a:gd fmla="*/ 504 w 600" name="T30"/>
                <a:gd fmla="*/ 370 h 561" name="T31"/>
                <a:gd fmla="*/ 448 w 600" name="T32"/>
                <a:gd fmla="*/ 386 h 561" name="T33"/>
                <a:gd fmla="*/ 447 w 600" name="T34"/>
                <a:gd fmla="*/ 414 h 561" name="T35"/>
                <a:gd fmla="*/ 384 w 600" name="T36"/>
                <a:gd fmla="*/ 479 h 561" name="T37"/>
                <a:gd fmla="*/ 371 w 600" name="T38"/>
                <a:gd fmla="*/ 484 h 561" name="T39"/>
                <a:gd fmla="*/ 320 w 600" name="T40"/>
                <a:gd fmla="*/ 456 h 561" name="T41"/>
                <a:gd fmla="*/ 280 w 600" name="T42"/>
                <a:gd fmla="*/ 456 h 561" name="T43"/>
                <a:gd fmla="*/ 229 w 600" name="T44"/>
                <a:gd fmla="*/ 484 h 561" name="T45"/>
                <a:gd fmla="*/ 215 w 600" name="T46"/>
                <a:gd fmla="*/ 479 h 561" name="T47"/>
                <a:gd fmla="*/ 153 w 600" name="T48"/>
                <a:gd fmla="*/ 414 h 561" name="T49"/>
                <a:gd fmla="*/ 152 w 600" name="T50"/>
                <a:gd fmla="*/ 386 h 561" name="T51"/>
                <a:gd fmla="*/ 96 w 600" name="T52"/>
                <a:gd fmla="*/ 370 h 561" name="T53"/>
                <a:gd fmla="*/ 90 w 600" name="T54"/>
                <a:gd fmla="*/ 357 h 561" name="T55"/>
                <a:gd fmla="*/ 92 w 600" name="T56"/>
                <a:gd fmla="*/ 267 h 561" name="T57"/>
                <a:gd fmla="*/ 111 w 600" name="T58"/>
                <a:gd fmla="*/ 246 h 561" name="T59"/>
                <a:gd fmla="*/ 83 w 600" name="T60"/>
                <a:gd fmla="*/ 196 h 561" name="T61"/>
                <a:gd fmla="*/ 88 w 600" name="T62"/>
                <a:gd fmla="*/ 182 h 561" name="T63"/>
                <a:gd fmla="*/ 154 w 600" name="T64"/>
                <a:gd fmla="*/ 120 h 561" name="T65"/>
                <a:gd fmla="*/ 226 w 600" name="T66"/>
                <a:gd fmla="*/ 118 h 561" name="T67"/>
                <a:gd fmla="*/ 230 w 600" name="T68"/>
                <a:gd fmla="*/ 58 h 561" name="T69"/>
                <a:gd fmla="*/ 155 w 600" name="T70"/>
                <a:gd fmla="*/ 82 h 561" name="T71"/>
                <a:gd fmla="*/ 144 w 600" name="T72"/>
                <a:gd fmla="*/ 92 h 561" name="T73"/>
                <a:gd fmla="*/ 76 w 600" name="T74"/>
                <a:gd fmla="*/ 94 h 561" name="T75"/>
                <a:gd fmla="*/ 46 w 600" name="T76"/>
                <a:gd fmla="*/ 105 h 561" name="T77"/>
                <a:gd fmla="*/ 55 w 600" name="T78"/>
                <a:gd fmla="*/ 206 h 561" name="T79"/>
                <a:gd fmla="*/ 65 w 600" name="T80"/>
                <a:gd fmla="*/ 267 h 561" name="T81"/>
                <a:gd fmla="*/ 20 w 600" name="T82"/>
                <a:gd fmla="*/ 303 h 561" name="T83"/>
                <a:gd fmla="*/ 7 w 600" name="T84"/>
                <a:gd fmla="*/ 332 h 561" name="T85"/>
                <a:gd fmla="*/ 84 w 600" name="T86"/>
                <a:gd fmla="*/ 397 h 561" name="T87"/>
                <a:gd fmla="*/ 159 w 600" name="T88"/>
                <a:gd fmla="*/ 455 h 561" name="T89"/>
                <a:gd fmla="*/ 171 w 600" name="T90"/>
                <a:gd fmla="*/ 464 h 561" name="T91"/>
                <a:gd fmla="*/ 192 w 600" name="T92"/>
                <a:gd fmla="*/ 528 h 561" name="T93"/>
                <a:gd fmla="*/ 210 w 600" name="T94"/>
                <a:gd fmla="*/ 554 h 561" name="T95"/>
                <a:gd fmla="*/ 313 w 600" name="T96"/>
                <a:gd fmla="*/ 502 h 561" name="T97"/>
                <a:gd fmla="*/ 328 w 600" name="T98"/>
                <a:gd fmla="*/ 500 h 561" name="T99"/>
                <a:gd fmla="*/ 422 w 600" name="T100"/>
                <a:gd fmla="*/ 488 h 561" name="T101"/>
                <a:gd fmla="*/ 521 w 600" name="T102"/>
                <a:gd fmla="*/ 470 h 561" name="T103"/>
                <a:gd fmla="*/ 524 w 600" name="T104"/>
                <a:gd fmla="*/ 439 h 561" name="T105"/>
                <a:gd fmla="*/ 510 w 600" name="T106"/>
                <a:gd fmla="*/ 373 h 561"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561" w="600">
                  <a:moveTo>
                    <a:pt x="542" y="337"/>
                  </a:moveTo>
                  <a:cubicBezTo>
                    <a:pt x="533" y="341"/>
                    <a:pt x="523" y="350"/>
                    <a:pt x="517" y="358"/>
                  </a:cubicBezTo>
                  <a:cubicBezTo>
                    <a:pt x="523" y="344"/>
                    <a:pt x="527" y="330"/>
                    <a:pt x="530" y="315"/>
                  </a:cubicBezTo>
                  <a:cubicBezTo>
                    <a:pt x="539" y="316"/>
                    <a:pt x="562" y="318"/>
                    <a:pt x="580" y="303"/>
                  </a:cubicBezTo>
                  <a:cubicBezTo>
                    <a:pt x="598" y="288"/>
                    <a:pt x="600" y="254"/>
                    <a:pt x="600" y="254"/>
                  </a:cubicBezTo>
                  <a:cubicBezTo>
                    <a:pt x="600" y="254"/>
                    <a:pt x="579" y="251"/>
                    <a:pt x="552" y="272"/>
                  </a:cubicBezTo>
                  <a:cubicBezTo>
                    <a:pt x="544" y="278"/>
                    <a:pt x="537" y="290"/>
                    <a:pt x="533" y="299"/>
                  </a:cubicBezTo>
                  <a:cubicBezTo>
                    <a:pt x="534" y="289"/>
                    <a:pt x="535" y="278"/>
                    <a:pt x="535" y="267"/>
                  </a:cubicBezTo>
                  <a:cubicBezTo>
                    <a:pt x="535" y="262"/>
                    <a:pt x="535" y="258"/>
                    <a:pt x="535" y="253"/>
                  </a:cubicBezTo>
                  <a:cubicBezTo>
                    <a:pt x="543" y="253"/>
                    <a:pt x="566" y="249"/>
                    <a:pt x="580" y="230"/>
                  </a:cubicBezTo>
                  <a:cubicBezTo>
                    <a:pt x="594" y="210"/>
                    <a:pt x="587" y="177"/>
                    <a:pt x="587" y="177"/>
                  </a:cubicBezTo>
                  <a:cubicBezTo>
                    <a:pt x="587" y="177"/>
                    <a:pt x="565" y="179"/>
                    <a:pt x="545" y="206"/>
                  </a:cubicBezTo>
                  <a:cubicBezTo>
                    <a:pt x="539" y="215"/>
                    <a:pt x="535" y="227"/>
                    <a:pt x="533" y="238"/>
                  </a:cubicBezTo>
                  <a:cubicBezTo>
                    <a:pt x="531" y="222"/>
                    <a:pt x="528" y="207"/>
                    <a:pt x="523" y="193"/>
                  </a:cubicBezTo>
                  <a:cubicBezTo>
                    <a:pt x="531" y="190"/>
                    <a:pt x="552" y="180"/>
                    <a:pt x="561" y="158"/>
                  </a:cubicBezTo>
                  <a:cubicBezTo>
                    <a:pt x="569" y="136"/>
                    <a:pt x="554" y="105"/>
                    <a:pt x="554" y="105"/>
                  </a:cubicBezTo>
                  <a:cubicBezTo>
                    <a:pt x="554" y="105"/>
                    <a:pt x="534" y="113"/>
                    <a:pt x="521" y="145"/>
                  </a:cubicBezTo>
                  <a:cubicBezTo>
                    <a:pt x="517" y="155"/>
                    <a:pt x="517" y="168"/>
                    <a:pt x="518" y="178"/>
                  </a:cubicBezTo>
                  <a:cubicBezTo>
                    <a:pt x="512" y="164"/>
                    <a:pt x="505" y="150"/>
                    <a:pt x="496" y="138"/>
                  </a:cubicBezTo>
                  <a:cubicBezTo>
                    <a:pt x="503" y="133"/>
                    <a:pt x="521" y="118"/>
                    <a:pt x="524" y="94"/>
                  </a:cubicBezTo>
                  <a:cubicBezTo>
                    <a:pt x="526" y="71"/>
                    <a:pt x="503" y="45"/>
                    <a:pt x="503" y="45"/>
                  </a:cubicBezTo>
                  <a:cubicBezTo>
                    <a:pt x="503" y="45"/>
                    <a:pt x="486" y="58"/>
                    <a:pt x="482" y="92"/>
                  </a:cubicBezTo>
                  <a:cubicBezTo>
                    <a:pt x="480" y="102"/>
                    <a:pt x="484" y="115"/>
                    <a:pt x="487" y="125"/>
                  </a:cubicBezTo>
                  <a:cubicBezTo>
                    <a:pt x="478" y="113"/>
                    <a:pt x="468" y="102"/>
                    <a:pt x="456" y="91"/>
                  </a:cubicBezTo>
                  <a:cubicBezTo>
                    <a:pt x="462" y="85"/>
                    <a:pt x="475" y="66"/>
                    <a:pt x="471" y="42"/>
                  </a:cubicBezTo>
                  <a:cubicBezTo>
                    <a:pt x="468" y="19"/>
                    <a:pt x="439" y="0"/>
                    <a:pt x="439" y="0"/>
                  </a:cubicBezTo>
                  <a:cubicBezTo>
                    <a:pt x="439" y="0"/>
                    <a:pt x="425" y="17"/>
                    <a:pt x="430" y="50"/>
                  </a:cubicBezTo>
                  <a:cubicBezTo>
                    <a:pt x="432" y="61"/>
                    <a:pt x="439" y="73"/>
                    <a:pt x="445" y="82"/>
                  </a:cubicBezTo>
                  <a:cubicBezTo>
                    <a:pt x="434" y="74"/>
                    <a:pt x="424" y="67"/>
                    <a:pt x="412" y="61"/>
                  </a:cubicBezTo>
                  <a:cubicBezTo>
                    <a:pt x="411" y="53"/>
                    <a:pt x="407" y="37"/>
                    <a:pt x="392" y="27"/>
                  </a:cubicBezTo>
                  <a:cubicBezTo>
                    <a:pt x="376" y="16"/>
                    <a:pt x="350" y="21"/>
                    <a:pt x="350" y="21"/>
                  </a:cubicBezTo>
                  <a:cubicBezTo>
                    <a:pt x="350" y="21"/>
                    <a:pt x="355" y="47"/>
                    <a:pt x="370" y="58"/>
                  </a:cubicBezTo>
                  <a:cubicBezTo>
                    <a:pt x="384" y="68"/>
                    <a:pt x="400" y="67"/>
                    <a:pt x="408" y="66"/>
                  </a:cubicBezTo>
                  <a:cubicBezTo>
                    <a:pt x="420" y="72"/>
                    <a:pt x="431" y="79"/>
                    <a:pt x="441" y="87"/>
                  </a:cubicBezTo>
                  <a:cubicBezTo>
                    <a:pt x="430" y="83"/>
                    <a:pt x="415" y="79"/>
                    <a:pt x="403" y="87"/>
                  </a:cubicBezTo>
                  <a:cubicBezTo>
                    <a:pt x="383" y="100"/>
                    <a:pt x="374" y="118"/>
                    <a:pt x="374" y="118"/>
                  </a:cubicBezTo>
                  <a:cubicBezTo>
                    <a:pt x="374" y="118"/>
                    <a:pt x="398" y="125"/>
                    <a:pt x="418" y="119"/>
                  </a:cubicBezTo>
                  <a:cubicBezTo>
                    <a:pt x="438" y="113"/>
                    <a:pt x="448" y="102"/>
                    <a:pt x="452" y="97"/>
                  </a:cubicBezTo>
                  <a:cubicBezTo>
                    <a:pt x="463" y="107"/>
                    <a:pt x="474" y="118"/>
                    <a:pt x="483" y="130"/>
                  </a:cubicBezTo>
                  <a:cubicBezTo>
                    <a:pt x="474" y="123"/>
                    <a:pt x="460" y="115"/>
                    <a:pt x="447" y="120"/>
                  </a:cubicBezTo>
                  <a:cubicBezTo>
                    <a:pt x="423" y="127"/>
                    <a:pt x="410" y="143"/>
                    <a:pt x="410" y="143"/>
                  </a:cubicBezTo>
                  <a:cubicBezTo>
                    <a:pt x="410" y="143"/>
                    <a:pt x="432" y="155"/>
                    <a:pt x="453" y="154"/>
                  </a:cubicBezTo>
                  <a:cubicBezTo>
                    <a:pt x="474" y="154"/>
                    <a:pt x="486" y="145"/>
                    <a:pt x="491" y="142"/>
                  </a:cubicBezTo>
                  <a:cubicBezTo>
                    <a:pt x="500" y="154"/>
                    <a:pt x="507" y="168"/>
                    <a:pt x="512" y="183"/>
                  </a:cubicBezTo>
                  <a:cubicBezTo>
                    <a:pt x="506" y="173"/>
                    <a:pt x="494" y="162"/>
                    <a:pt x="480" y="163"/>
                  </a:cubicBezTo>
                  <a:cubicBezTo>
                    <a:pt x="455" y="164"/>
                    <a:pt x="439" y="176"/>
                    <a:pt x="439" y="176"/>
                  </a:cubicBezTo>
                  <a:cubicBezTo>
                    <a:pt x="439" y="176"/>
                    <a:pt x="456" y="193"/>
                    <a:pt x="477" y="198"/>
                  </a:cubicBezTo>
                  <a:cubicBezTo>
                    <a:pt x="497" y="203"/>
                    <a:pt x="512" y="198"/>
                    <a:pt x="517" y="195"/>
                  </a:cubicBezTo>
                  <a:cubicBezTo>
                    <a:pt x="522" y="210"/>
                    <a:pt x="525" y="225"/>
                    <a:pt x="527" y="241"/>
                  </a:cubicBezTo>
                  <a:cubicBezTo>
                    <a:pt x="523" y="230"/>
                    <a:pt x="515" y="216"/>
                    <a:pt x="501" y="213"/>
                  </a:cubicBezTo>
                  <a:cubicBezTo>
                    <a:pt x="477" y="208"/>
                    <a:pt x="458" y="215"/>
                    <a:pt x="458" y="215"/>
                  </a:cubicBezTo>
                  <a:cubicBezTo>
                    <a:pt x="458" y="215"/>
                    <a:pt x="470" y="236"/>
                    <a:pt x="489" y="246"/>
                  </a:cubicBezTo>
                  <a:cubicBezTo>
                    <a:pt x="507" y="256"/>
                    <a:pt x="522" y="255"/>
                    <a:pt x="528" y="254"/>
                  </a:cubicBezTo>
                  <a:cubicBezTo>
                    <a:pt x="528" y="258"/>
                    <a:pt x="529" y="263"/>
                    <a:pt x="529" y="267"/>
                  </a:cubicBezTo>
                  <a:cubicBezTo>
                    <a:pt x="529" y="278"/>
                    <a:pt x="528" y="290"/>
                    <a:pt x="526" y="301"/>
                  </a:cubicBezTo>
                  <a:cubicBezTo>
                    <a:pt x="525" y="289"/>
                    <a:pt x="521" y="273"/>
                    <a:pt x="508" y="267"/>
                  </a:cubicBezTo>
                  <a:cubicBezTo>
                    <a:pt x="486" y="256"/>
                    <a:pt x="466" y="257"/>
                    <a:pt x="466" y="257"/>
                  </a:cubicBezTo>
                  <a:cubicBezTo>
                    <a:pt x="466" y="257"/>
                    <a:pt x="472" y="281"/>
                    <a:pt x="488" y="296"/>
                  </a:cubicBezTo>
                  <a:cubicBezTo>
                    <a:pt x="503" y="310"/>
                    <a:pt x="518" y="313"/>
                    <a:pt x="524" y="314"/>
                  </a:cubicBezTo>
                  <a:cubicBezTo>
                    <a:pt x="521" y="329"/>
                    <a:pt x="516" y="344"/>
                    <a:pt x="510" y="358"/>
                  </a:cubicBezTo>
                  <a:cubicBezTo>
                    <a:pt x="511" y="347"/>
                    <a:pt x="512" y="330"/>
                    <a:pt x="501" y="321"/>
                  </a:cubicBezTo>
                  <a:cubicBezTo>
                    <a:pt x="483" y="304"/>
                    <a:pt x="463" y="301"/>
                    <a:pt x="463" y="301"/>
                  </a:cubicBezTo>
                  <a:cubicBezTo>
                    <a:pt x="463" y="301"/>
                    <a:pt x="463" y="325"/>
                    <a:pt x="474" y="343"/>
                  </a:cubicBezTo>
                  <a:cubicBezTo>
                    <a:pt x="485" y="361"/>
                    <a:pt x="498" y="368"/>
                    <a:pt x="504" y="370"/>
                  </a:cubicBezTo>
                  <a:cubicBezTo>
                    <a:pt x="497" y="384"/>
                    <a:pt x="489" y="397"/>
                    <a:pt x="479" y="409"/>
                  </a:cubicBezTo>
                  <a:cubicBezTo>
                    <a:pt x="484" y="398"/>
                    <a:pt x="488" y="383"/>
                    <a:pt x="480" y="371"/>
                  </a:cubicBezTo>
                  <a:cubicBezTo>
                    <a:pt x="467" y="350"/>
                    <a:pt x="448" y="342"/>
                    <a:pt x="448" y="342"/>
                  </a:cubicBezTo>
                  <a:cubicBezTo>
                    <a:pt x="448" y="342"/>
                    <a:pt x="442" y="366"/>
                    <a:pt x="448" y="386"/>
                  </a:cubicBezTo>
                  <a:cubicBezTo>
                    <a:pt x="454" y="406"/>
                    <a:pt x="465" y="416"/>
                    <a:pt x="470" y="420"/>
                  </a:cubicBezTo>
                  <a:cubicBezTo>
                    <a:pt x="467" y="423"/>
                    <a:pt x="465" y="426"/>
                    <a:pt x="462" y="429"/>
                  </a:cubicBezTo>
                  <a:cubicBezTo>
                    <a:pt x="454" y="437"/>
                    <a:pt x="445" y="444"/>
                    <a:pt x="436" y="451"/>
                  </a:cubicBezTo>
                  <a:cubicBezTo>
                    <a:pt x="443" y="441"/>
                    <a:pt x="451" y="428"/>
                    <a:pt x="447" y="414"/>
                  </a:cubicBezTo>
                  <a:cubicBezTo>
                    <a:pt x="439" y="391"/>
                    <a:pt x="424" y="378"/>
                    <a:pt x="424" y="378"/>
                  </a:cubicBezTo>
                  <a:cubicBezTo>
                    <a:pt x="424" y="378"/>
                    <a:pt x="412" y="399"/>
                    <a:pt x="412" y="420"/>
                  </a:cubicBezTo>
                  <a:cubicBezTo>
                    <a:pt x="413" y="441"/>
                    <a:pt x="421" y="454"/>
                    <a:pt x="425" y="458"/>
                  </a:cubicBezTo>
                  <a:cubicBezTo>
                    <a:pt x="412" y="467"/>
                    <a:pt x="399" y="474"/>
                    <a:pt x="384" y="479"/>
                  </a:cubicBezTo>
                  <a:cubicBezTo>
                    <a:pt x="394" y="472"/>
                    <a:pt x="405" y="461"/>
                    <a:pt x="404" y="447"/>
                  </a:cubicBezTo>
                  <a:cubicBezTo>
                    <a:pt x="402" y="423"/>
                    <a:pt x="391" y="406"/>
                    <a:pt x="391" y="406"/>
                  </a:cubicBezTo>
                  <a:cubicBezTo>
                    <a:pt x="391" y="406"/>
                    <a:pt x="374" y="424"/>
                    <a:pt x="369" y="444"/>
                  </a:cubicBezTo>
                  <a:cubicBezTo>
                    <a:pt x="364" y="464"/>
                    <a:pt x="369" y="479"/>
                    <a:pt x="371" y="484"/>
                  </a:cubicBezTo>
                  <a:cubicBezTo>
                    <a:pt x="357" y="489"/>
                    <a:pt x="342" y="492"/>
                    <a:pt x="327" y="494"/>
                  </a:cubicBezTo>
                  <a:cubicBezTo>
                    <a:pt x="338" y="490"/>
                    <a:pt x="351" y="482"/>
                    <a:pt x="354" y="468"/>
                  </a:cubicBezTo>
                  <a:cubicBezTo>
                    <a:pt x="359" y="444"/>
                    <a:pt x="352" y="425"/>
                    <a:pt x="352" y="425"/>
                  </a:cubicBezTo>
                  <a:cubicBezTo>
                    <a:pt x="352" y="425"/>
                    <a:pt x="330" y="437"/>
                    <a:pt x="320" y="456"/>
                  </a:cubicBezTo>
                  <a:cubicBezTo>
                    <a:pt x="311" y="474"/>
                    <a:pt x="311" y="489"/>
                    <a:pt x="312" y="495"/>
                  </a:cubicBezTo>
                  <a:cubicBezTo>
                    <a:pt x="308" y="495"/>
                    <a:pt x="304" y="496"/>
                    <a:pt x="300" y="496"/>
                  </a:cubicBezTo>
                  <a:cubicBezTo>
                    <a:pt x="296" y="496"/>
                    <a:pt x="292" y="495"/>
                    <a:pt x="288" y="495"/>
                  </a:cubicBezTo>
                  <a:cubicBezTo>
                    <a:pt x="289" y="489"/>
                    <a:pt x="289" y="474"/>
                    <a:pt x="280" y="456"/>
                  </a:cubicBezTo>
                  <a:cubicBezTo>
                    <a:pt x="270" y="437"/>
                    <a:pt x="248" y="425"/>
                    <a:pt x="248" y="425"/>
                  </a:cubicBezTo>
                  <a:cubicBezTo>
                    <a:pt x="248" y="425"/>
                    <a:pt x="241" y="444"/>
                    <a:pt x="246" y="468"/>
                  </a:cubicBezTo>
                  <a:cubicBezTo>
                    <a:pt x="249" y="481"/>
                    <a:pt x="262" y="489"/>
                    <a:pt x="273" y="494"/>
                  </a:cubicBezTo>
                  <a:cubicBezTo>
                    <a:pt x="258" y="492"/>
                    <a:pt x="243" y="489"/>
                    <a:pt x="229" y="484"/>
                  </a:cubicBezTo>
                  <a:cubicBezTo>
                    <a:pt x="232" y="478"/>
                    <a:pt x="236" y="464"/>
                    <a:pt x="231" y="444"/>
                  </a:cubicBezTo>
                  <a:cubicBezTo>
                    <a:pt x="227" y="424"/>
                    <a:pt x="209" y="406"/>
                    <a:pt x="209" y="406"/>
                  </a:cubicBezTo>
                  <a:cubicBezTo>
                    <a:pt x="209" y="406"/>
                    <a:pt x="198" y="423"/>
                    <a:pt x="196" y="447"/>
                  </a:cubicBezTo>
                  <a:cubicBezTo>
                    <a:pt x="196" y="461"/>
                    <a:pt x="206" y="472"/>
                    <a:pt x="215" y="479"/>
                  </a:cubicBezTo>
                  <a:cubicBezTo>
                    <a:pt x="201" y="474"/>
                    <a:pt x="188" y="467"/>
                    <a:pt x="175" y="458"/>
                  </a:cubicBezTo>
                  <a:cubicBezTo>
                    <a:pt x="179" y="453"/>
                    <a:pt x="187" y="441"/>
                    <a:pt x="188" y="420"/>
                  </a:cubicBezTo>
                  <a:cubicBezTo>
                    <a:pt x="189" y="399"/>
                    <a:pt x="176" y="378"/>
                    <a:pt x="176" y="378"/>
                  </a:cubicBezTo>
                  <a:cubicBezTo>
                    <a:pt x="176" y="378"/>
                    <a:pt x="161" y="391"/>
                    <a:pt x="153" y="414"/>
                  </a:cubicBezTo>
                  <a:cubicBezTo>
                    <a:pt x="149" y="427"/>
                    <a:pt x="156" y="441"/>
                    <a:pt x="164" y="450"/>
                  </a:cubicBezTo>
                  <a:cubicBezTo>
                    <a:pt x="155" y="444"/>
                    <a:pt x="146" y="436"/>
                    <a:pt x="139" y="429"/>
                  </a:cubicBezTo>
                  <a:cubicBezTo>
                    <a:pt x="136" y="426"/>
                    <a:pt x="133" y="423"/>
                    <a:pt x="130" y="420"/>
                  </a:cubicBezTo>
                  <a:cubicBezTo>
                    <a:pt x="135" y="416"/>
                    <a:pt x="146" y="406"/>
                    <a:pt x="152" y="386"/>
                  </a:cubicBezTo>
                  <a:cubicBezTo>
                    <a:pt x="158" y="366"/>
                    <a:pt x="152" y="342"/>
                    <a:pt x="152" y="342"/>
                  </a:cubicBezTo>
                  <a:cubicBezTo>
                    <a:pt x="152" y="342"/>
                    <a:pt x="134" y="350"/>
                    <a:pt x="120" y="371"/>
                  </a:cubicBezTo>
                  <a:cubicBezTo>
                    <a:pt x="112" y="383"/>
                    <a:pt x="116" y="398"/>
                    <a:pt x="121" y="408"/>
                  </a:cubicBezTo>
                  <a:cubicBezTo>
                    <a:pt x="111" y="397"/>
                    <a:pt x="103" y="384"/>
                    <a:pt x="96" y="370"/>
                  </a:cubicBezTo>
                  <a:cubicBezTo>
                    <a:pt x="102" y="368"/>
                    <a:pt x="116" y="361"/>
                    <a:pt x="126" y="343"/>
                  </a:cubicBezTo>
                  <a:cubicBezTo>
                    <a:pt x="137" y="325"/>
                    <a:pt x="138" y="301"/>
                    <a:pt x="138" y="301"/>
                  </a:cubicBezTo>
                  <a:cubicBezTo>
                    <a:pt x="138" y="301"/>
                    <a:pt x="118" y="304"/>
                    <a:pt x="99" y="321"/>
                  </a:cubicBezTo>
                  <a:cubicBezTo>
                    <a:pt x="89" y="330"/>
                    <a:pt x="89" y="346"/>
                    <a:pt x="90" y="357"/>
                  </a:cubicBezTo>
                  <a:cubicBezTo>
                    <a:pt x="84" y="344"/>
                    <a:pt x="80" y="329"/>
                    <a:pt x="76" y="314"/>
                  </a:cubicBezTo>
                  <a:cubicBezTo>
                    <a:pt x="83" y="313"/>
                    <a:pt x="97" y="310"/>
                    <a:pt x="113" y="296"/>
                  </a:cubicBezTo>
                  <a:cubicBezTo>
                    <a:pt x="128" y="281"/>
                    <a:pt x="134" y="257"/>
                    <a:pt x="134" y="257"/>
                  </a:cubicBezTo>
                  <a:cubicBezTo>
                    <a:pt x="134" y="257"/>
                    <a:pt x="114" y="256"/>
                    <a:pt x="92" y="267"/>
                  </a:cubicBezTo>
                  <a:cubicBezTo>
                    <a:pt x="80" y="273"/>
                    <a:pt x="75" y="288"/>
                    <a:pt x="74" y="300"/>
                  </a:cubicBezTo>
                  <a:cubicBezTo>
                    <a:pt x="73" y="289"/>
                    <a:pt x="72" y="278"/>
                    <a:pt x="72" y="267"/>
                  </a:cubicBezTo>
                  <a:cubicBezTo>
                    <a:pt x="72" y="263"/>
                    <a:pt x="72" y="258"/>
                    <a:pt x="72" y="254"/>
                  </a:cubicBezTo>
                  <a:cubicBezTo>
                    <a:pt x="78" y="255"/>
                    <a:pt x="93" y="256"/>
                    <a:pt x="111" y="246"/>
                  </a:cubicBezTo>
                  <a:cubicBezTo>
                    <a:pt x="130" y="236"/>
                    <a:pt x="143" y="215"/>
                    <a:pt x="143" y="215"/>
                  </a:cubicBezTo>
                  <a:cubicBezTo>
                    <a:pt x="143" y="215"/>
                    <a:pt x="123" y="208"/>
                    <a:pt x="100" y="213"/>
                  </a:cubicBezTo>
                  <a:cubicBezTo>
                    <a:pt x="86" y="216"/>
                    <a:pt x="78" y="229"/>
                    <a:pt x="73" y="240"/>
                  </a:cubicBezTo>
                  <a:cubicBezTo>
                    <a:pt x="75" y="225"/>
                    <a:pt x="78" y="210"/>
                    <a:pt x="83" y="196"/>
                  </a:cubicBezTo>
                  <a:cubicBezTo>
                    <a:pt x="89" y="198"/>
                    <a:pt x="103" y="203"/>
                    <a:pt x="123" y="198"/>
                  </a:cubicBezTo>
                  <a:cubicBezTo>
                    <a:pt x="144" y="193"/>
                    <a:pt x="161" y="176"/>
                    <a:pt x="161" y="176"/>
                  </a:cubicBezTo>
                  <a:cubicBezTo>
                    <a:pt x="161" y="176"/>
                    <a:pt x="145" y="164"/>
                    <a:pt x="120" y="163"/>
                  </a:cubicBezTo>
                  <a:cubicBezTo>
                    <a:pt x="106" y="162"/>
                    <a:pt x="95" y="173"/>
                    <a:pt x="88" y="182"/>
                  </a:cubicBezTo>
                  <a:cubicBezTo>
                    <a:pt x="94" y="168"/>
                    <a:pt x="101" y="154"/>
                    <a:pt x="109" y="142"/>
                  </a:cubicBezTo>
                  <a:cubicBezTo>
                    <a:pt x="114" y="146"/>
                    <a:pt x="127" y="154"/>
                    <a:pt x="147" y="154"/>
                  </a:cubicBezTo>
                  <a:cubicBezTo>
                    <a:pt x="168" y="155"/>
                    <a:pt x="190" y="143"/>
                    <a:pt x="190" y="143"/>
                  </a:cubicBezTo>
                  <a:cubicBezTo>
                    <a:pt x="190" y="143"/>
                    <a:pt x="177" y="127"/>
                    <a:pt x="154" y="120"/>
                  </a:cubicBezTo>
                  <a:cubicBezTo>
                    <a:pt x="140" y="115"/>
                    <a:pt x="127" y="123"/>
                    <a:pt x="118" y="130"/>
                  </a:cubicBezTo>
                  <a:cubicBezTo>
                    <a:pt x="127" y="118"/>
                    <a:pt x="137" y="107"/>
                    <a:pt x="148" y="97"/>
                  </a:cubicBezTo>
                  <a:cubicBezTo>
                    <a:pt x="152" y="102"/>
                    <a:pt x="162" y="113"/>
                    <a:pt x="182" y="119"/>
                  </a:cubicBezTo>
                  <a:cubicBezTo>
                    <a:pt x="202" y="125"/>
                    <a:pt x="226" y="118"/>
                    <a:pt x="226" y="118"/>
                  </a:cubicBezTo>
                  <a:cubicBezTo>
                    <a:pt x="226" y="118"/>
                    <a:pt x="217" y="100"/>
                    <a:pt x="197" y="87"/>
                  </a:cubicBezTo>
                  <a:cubicBezTo>
                    <a:pt x="185" y="79"/>
                    <a:pt x="170" y="82"/>
                    <a:pt x="160" y="87"/>
                  </a:cubicBezTo>
                  <a:cubicBezTo>
                    <a:pt x="170" y="79"/>
                    <a:pt x="181" y="72"/>
                    <a:pt x="192" y="66"/>
                  </a:cubicBezTo>
                  <a:cubicBezTo>
                    <a:pt x="200" y="67"/>
                    <a:pt x="216" y="68"/>
                    <a:pt x="230" y="58"/>
                  </a:cubicBezTo>
                  <a:cubicBezTo>
                    <a:pt x="246" y="47"/>
                    <a:pt x="250" y="21"/>
                    <a:pt x="250" y="21"/>
                  </a:cubicBezTo>
                  <a:cubicBezTo>
                    <a:pt x="250" y="21"/>
                    <a:pt x="224" y="16"/>
                    <a:pt x="208" y="27"/>
                  </a:cubicBezTo>
                  <a:cubicBezTo>
                    <a:pt x="193" y="37"/>
                    <a:pt x="189" y="53"/>
                    <a:pt x="188" y="61"/>
                  </a:cubicBezTo>
                  <a:cubicBezTo>
                    <a:pt x="176" y="67"/>
                    <a:pt x="166" y="74"/>
                    <a:pt x="155" y="82"/>
                  </a:cubicBezTo>
                  <a:cubicBezTo>
                    <a:pt x="161" y="74"/>
                    <a:pt x="169" y="61"/>
                    <a:pt x="170" y="50"/>
                  </a:cubicBezTo>
                  <a:cubicBezTo>
                    <a:pt x="175" y="17"/>
                    <a:pt x="161" y="0"/>
                    <a:pt x="161" y="0"/>
                  </a:cubicBezTo>
                  <a:cubicBezTo>
                    <a:pt x="161" y="0"/>
                    <a:pt x="132" y="19"/>
                    <a:pt x="129" y="42"/>
                  </a:cubicBezTo>
                  <a:cubicBezTo>
                    <a:pt x="125" y="66"/>
                    <a:pt x="139" y="85"/>
                    <a:pt x="144" y="92"/>
                  </a:cubicBezTo>
                  <a:cubicBezTo>
                    <a:pt x="133" y="102"/>
                    <a:pt x="122" y="113"/>
                    <a:pt x="113" y="126"/>
                  </a:cubicBezTo>
                  <a:cubicBezTo>
                    <a:pt x="116" y="116"/>
                    <a:pt x="120" y="103"/>
                    <a:pt x="118" y="92"/>
                  </a:cubicBezTo>
                  <a:cubicBezTo>
                    <a:pt x="114" y="58"/>
                    <a:pt x="97" y="45"/>
                    <a:pt x="97" y="45"/>
                  </a:cubicBezTo>
                  <a:cubicBezTo>
                    <a:pt x="97" y="45"/>
                    <a:pt x="74" y="71"/>
                    <a:pt x="76" y="94"/>
                  </a:cubicBezTo>
                  <a:cubicBezTo>
                    <a:pt x="79" y="118"/>
                    <a:pt x="97" y="133"/>
                    <a:pt x="104" y="138"/>
                  </a:cubicBezTo>
                  <a:cubicBezTo>
                    <a:pt x="96" y="151"/>
                    <a:pt x="88" y="164"/>
                    <a:pt x="82" y="179"/>
                  </a:cubicBezTo>
                  <a:cubicBezTo>
                    <a:pt x="83" y="168"/>
                    <a:pt x="83" y="155"/>
                    <a:pt x="79" y="145"/>
                  </a:cubicBezTo>
                  <a:cubicBezTo>
                    <a:pt x="67" y="113"/>
                    <a:pt x="46" y="105"/>
                    <a:pt x="46" y="105"/>
                  </a:cubicBezTo>
                  <a:cubicBezTo>
                    <a:pt x="46" y="105"/>
                    <a:pt x="31" y="136"/>
                    <a:pt x="39" y="158"/>
                  </a:cubicBezTo>
                  <a:cubicBezTo>
                    <a:pt x="48" y="180"/>
                    <a:pt x="69" y="190"/>
                    <a:pt x="77" y="193"/>
                  </a:cubicBezTo>
                  <a:cubicBezTo>
                    <a:pt x="72" y="208"/>
                    <a:pt x="69" y="223"/>
                    <a:pt x="67" y="238"/>
                  </a:cubicBezTo>
                  <a:cubicBezTo>
                    <a:pt x="65" y="228"/>
                    <a:pt x="62" y="215"/>
                    <a:pt x="55" y="206"/>
                  </a:cubicBezTo>
                  <a:cubicBezTo>
                    <a:pt x="35" y="179"/>
                    <a:pt x="13" y="177"/>
                    <a:pt x="13" y="177"/>
                  </a:cubicBezTo>
                  <a:cubicBezTo>
                    <a:pt x="13" y="177"/>
                    <a:pt x="6" y="210"/>
                    <a:pt x="20" y="230"/>
                  </a:cubicBezTo>
                  <a:cubicBezTo>
                    <a:pt x="34" y="249"/>
                    <a:pt x="57" y="253"/>
                    <a:pt x="66" y="253"/>
                  </a:cubicBezTo>
                  <a:cubicBezTo>
                    <a:pt x="65" y="258"/>
                    <a:pt x="65" y="262"/>
                    <a:pt x="65" y="267"/>
                  </a:cubicBezTo>
                  <a:cubicBezTo>
                    <a:pt x="65" y="278"/>
                    <a:pt x="66" y="289"/>
                    <a:pt x="68" y="300"/>
                  </a:cubicBezTo>
                  <a:cubicBezTo>
                    <a:pt x="63" y="290"/>
                    <a:pt x="56" y="278"/>
                    <a:pt x="48" y="272"/>
                  </a:cubicBezTo>
                  <a:cubicBezTo>
                    <a:pt x="21" y="251"/>
                    <a:pt x="0" y="254"/>
                    <a:pt x="0" y="254"/>
                  </a:cubicBezTo>
                  <a:cubicBezTo>
                    <a:pt x="0" y="254"/>
                    <a:pt x="2" y="288"/>
                    <a:pt x="20" y="303"/>
                  </a:cubicBezTo>
                  <a:cubicBezTo>
                    <a:pt x="38" y="318"/>
                    <a:pt x="62" y="316"/>
                    <a:pt x="70" y="315"/>
                  </a:cubicBezTo>
                  <a:cubicBezTo>
                    <a:pt x="73" y="330"/>
                    <a:pt x="78" y="345"/>
                    <a:pt x="84" y="358"/>
                  </a:cubicBezTo>
                  <a:cubicBezTo>
                    <a:pt x="77" y="351"/>
                    <a:pt x="68" y="341"/>
                    <a:pt x="58" y="337"/>
                  </a:cubicBezTo>
                  <a:cubicBezTo>
                    <a:pt x="26" y="324"/>
                    <a:pt x="7" y="332"/>
                    <a:pt x="7" y="332"/>
                  </a:cubicBezTo>
                  <a:cubicBezTo>
                    <a:pt x="7" y="332"/>
                    <a:pt x="17" y="365"/>
                    <a:pt x="39" y="375"/>
                  </a:cubicBezTo>
                  <a:cubicBezTo>
                    <a:pt x="61" y="384"/>
                    <a:pt x="83" y="376"/>
                    <a:pt x="90" y="373"/>
                  </a:cubicBezTo>
                  <a:cubicBezTo>
                    <a:pt x="97" y="387"/>
                    <a:pt x="106" y="400"/>
                    <a:pt x="115" y="412"/>
                  </a:cubicBezTo>
                  <a:cubicBezTo>
                    <a:pt x="107" y="406"/>
                    <a:pt x="95" y="399"/>
                    <a:pt x="84" y="397"/>
                  </a:cubicBezTo>
                  <a:cubicBezTo>
                    <a:pt x="50" y="393"/>
                    <a:pt x="34" y="406"/>
                    <a:pt x="34" y="406"/>
                  </a:cubicBezTo>
                  <a:cubicBezTo>
                    <a:pt x="34" y="406"/>
                    <a:pt x="52" y="435"/>
                    <a:pt x="76" y="439"/>
                  </a:cubicBezTo>
                  <a:cubicBezTo>
                    <a:pt x="99" y="443"/>
                    <a:pt x="118" y="429"/>
                    <a:pt x="125" y="423"/>
                  </a:cubicBezTo>
                  <a:cubicBezTo>
                    <a:pt x="135" y="435"/>
                    <a:pt x="147" y="445"/>
                    <a:pt x="159" y="455"/>
                  </a:cubicBezTo>
                  <a:cubicBezTo>
                    <a:pt x="149" y="451"/>
                    <a:pt x="136" y="448"/>
                    <a:pt x="125" y="449"/>
                  </a:cubicBezTo>
                  <a:cubicBezTo>
                    <a:pt x="91" y="453"/>
                    <a:pt x="79" y="470"/>
                    <a:pt x="79" y="470"/>
                  </a:cubicBezTo>
                  <a:cubicBezTo>
                    <a:pt x="79" y="470"/>
                    <a:pt x="104" y="493"/>
                    <a:pt x="128" y="491"/>
                  </a:cubicBezTo>
                  <a:cubicBezTo>
                    <a:pt x="152" y="489"/>
                    <a:pt x="167" y="471"/>
                    <a:pt x="171" y="464"/>
                  </a:cubicBezTo>
                  <a:cubicBezTo>
                    <a:pt x="184" y="472"/>
                    <a:pt x="198" y="479"/>
                    <a:pt x="213" y="485"/>
                  </a:cubicBezTo>
                  <a:cubicBezTo>
                    <a:pt x="202" y="484"/>
                    <a:pt x="188" y="484"/>
                    <a:pt x="178" y="488"/>
                  </a:cubicBezTo>
                  <a:cubicBezTo>
                    <a:pt x="147" y="501"/>
                    <a:pt x="139" y="521"/>
                    <a:pt x="139" y="521"/>
                  </a:cubicBezTo>
                  <a:cubicBezTo>
                    <a:pt x="139" y="521"/>
                    <a:pt x="170" y="537"/>
                    <a:pt x="192" y="528"/>
                  </a:cubicBezTo>
                  <a:cubicBezTo>
                    <a:pt x="214" y="520"/>
                    <a:pt x="224" y="498"/>
                    <a:pt x="227" y="490"/>
                  </a:cubicBezTo>
                  <a:cubicBezTo>
                    <a:pt x="241" y="495"/>
                    <a:pt x="257" y="498"/>
                    <a:pt x="272" y="500"/>
                  </a:cubicBezTo>
                  <a:cubicBezTo>
                    <a:pt x="262" y="502"/>
                    <a:pt x="249" y="506"/>
                    <a:pt x="240" y="512"/>
                  </a:cubicBezTo>
                  <a:cubicBezTo>
                    <a:pt x="212" y="533"/>
                    <a:pt x="210" y="554"/>
                    <a:pt x="210" y="554"/>
                  </a:cubicBezTo>
                  <a:cubicBezTo>
                    <a:pt x="210" y="554"/>
                    <a:pt x="244" y="561"/>
                    <a:pt x="263" y="547"/>
                  </a:cubicBezTo>
                  <a:cubicBezTo>
                    <a:pt x="282" y="533"/>
                    <a:pt x="286" y="510"/>
                    <a:pt x="287" y="502"/>
                  </a:cubicBezTo>
                  <a:cubicBezTo>
                    <a:pt x="291" y="502"/>
                    <a:pt x="296" y="502"/>
                    <a:pt x="300" y="502"/>
                  </a:cubicBezTo>
                  <a:cubicBezTo>
                    <a:pt x="304" y="502"/>
                    <a:pt x="309" y="502"/>
                    <a:pt x="313" y="502"/>
                  </a:cubicBezTo>
                  <a:cubicBezTo>
                    <a:pt x="314" y="510"/>
                    <a:pt x="318" y="533"/>
                    <a:pt x="337" y="547"/>
                  </a:cubicBezTo>
                  <a:cubicBezTo>
                    <a:pt x="356" y="561"/>
                    <a:pt x="390" y="554"/>
                    <a:pt x="390" y="554"/>
                  </a:cubicBezTo>
                  <a:cubicBezTo>
                    <a:pt x="390" y="554"/>
                    <a:pt x="388" y="533"/>
                    <a:pt x="360" y="512"/>
                  </a:cubicBezTo>
                  <a:cubicBezTo>
                    <a:pt x="352" y="506"/>
                    <a:pt x="338" y="502"/>
                    <a:pt x="328" y="500"/>
                  </a:cubicBezTo>
                  <a:cubicBezTo>
                    <a:pt x="343" y="498"/>
                    <a:pt x="359" y="495"/>
                    <a:pt x="373" y="490"/>
                  </a:cubicBezTo>
                  <a:cubicBezTo>
                    <a:pt x="376" y="498"/>
                    <a:pt x="386" y="520"/>
                    <a:pt x="408" y="528"/>
                  </a:cubicBezTo>
                  <a:cubicBezTo>
                    <a:pt x="430" y="537"/>
                    <a:pt x="461" y="521"/>
                    <a:pt x="461" y="521"/>
                  </a:cubicBezTo>
                  <a:cubicBezTo>
                    <a:pt x="461" y="521"/>
                    <a:pt x="454" y="501"/>
                    <a:pt x="422" y="488"/>
                  </a:cubicBezTo>
                  <a:cubicBezTo>
                    <a:pt x="412" y="484"/>
                    <a:pt x="398" y="484"/>
                    <a:pt x="388" y="485"/>
                  </a:cubicBezTo>
                  <a:cubicBezTo>
                    <a:pt x="402" y="479"/>
                    <a:pt x="416" y="472"/>
                    <a:pt x="429" y="464"/>
                  </a:cubicBezTo>
                  <a:cubicBezTo>
                    <a:pt x="434" y="471"/>
                    <a:pt x="449" y="489"/>
                    <a:pt x="472" y="491"/>
                  </a:cubicBezTo>
                  <a:cubicBezTo>
                    <a:pt x="496" y="493"/>
                    <a:pt x="521" y="470"/>
                    <a:pt x="521" y="470"/>
                  </a:cubicBezTo>
                  <a:cubicBezTo>
                    <a:pt x="521" y="470"/>
                    <a:pt x="509" y="453"/>
                    <a:pt x="475" y="449"/>
                  </a:cubicBezTo>
                  <a:cubicBezTo>
                    <a:pt x="464" y="448"/>
                    <a:pt x="451" y="451"/>
                    <a:pt x="441" y="455"/>
                  </a:cubicBezTo>
                  <a:cubicBezTo>
                    <a:pt x="454" y="445"/>
                    <a:pt x="465" y="435"/>
                    <a:pt x="475" y="424"/>
                  </a:cubicBezTo>
                  <a:cubicBezTo>
                    <a:pt x="482" y="429"/>
                    <a:pt x="501" y="443"/>
                    <a:pt x="524" y="439"/>
                  </a:cubicBezTo>
                  <a:cubicBezTo>
                    <a:pt x="548" y="435"/>
                    <a:pt x="566" y="406"/>
                    <a:pt x="566" y="406"/>
                  </a:cubicBezTo>
                  <a:cubicBezTo>
                    <a:pt x="566" y="406"/>
                    <a:pt x="550" y="393"/>
                    <a:pt x="516" y="397"/>
                  </a:cubicBezTo>
                  <a:cubicBezTo>
                    <a:pt x="505" y="399"/>
                    <a:pt x="494" y="406"/>
                    <a:pt x="485" y="411"/>
                  </a:cubicBezTo>
                  <a:cubicBezTo>
                    <a:pt x="495" y="399"/>
                    <a:pt x="503" y="386"/>
                    <a:pt x="510" y="373"/>
                  </a:cubicBezTo>
                  <a:cubicBezTo>
                    <a:pt x="518" y="376"/>
                    <a:pt x="540" y="384"/>
                    <a:pt x="561" y="375"/>
                  </a:cubicBezTo>
                  <a:cubicBezTo>
                    <a:pt x="583" y="365"/>
                    <a:pt x="593" y="332"/>
                    <a:pt x="593" y="332"/>
                  </a:cubicBezTo>
                  <a:cubicBezTo>
                    <a:pt x="593" y="332"/>
                    <a:pt x="574" y="324"/>
                    <a:pt x="542" y="337"/>
                  </a:cubicBezTo>
                  <a:close/>
                </a:path>
              </a:pathLst>
            </a:custGeom>
            <a:solidFill>
              <a:schemeClr val="bg1">
                <a:lumMod val="85000"/>
                <a:alpha val="40000"/>
              </a:schemeClr>
            </a:solidFill>
            <a:ln>
              <a:noFill/>
            </a:ln>
          </p:spPr>
          <p:txBody>
            <a:bodyPr anchor="t" anchorCtr="0" bIns="45720" compatLnSpc="1" lIns="91440" numCol="1" rIns="91440" tIns="45720" vert="horz" wrap="square"/>
            <a:lstStyle/>
            <a:p>
              <a:endParaRPr altLang="en-US" lang="zh-CN"/>
            </a:p>
          </p:txBody>
        </p:sp>
        <p:sp>
          <p:nvSpPr>
            <p:cNvPr id="93" name="Freeform 3738"/>
            <p:cNvSpPr>
              <a:spLocks noEditPoints="1"/>
            </p:cNvSpPr>
            <p:nvPr/>
          </p:nvSpPr>
          <p:spPr bwMode="auto">
            <a:xfrm>
              <a:off x="661988" y="1631950"/>
              <a:ext cx="1798638" cy="2092325"/>
            </a:xfrm>
            <a:custGeom>
              <a:gdLst>
                <a:gd fmla="*/ 491 w 566" name="T0"/>
                <a:gd fmla="*/ 0 h 659" name="T1"/>
                <a:gd fmla="*/ 491 w 566" name="T2"/>
                <a:gd fmla="*/ 27 h 659" name="T3"/>
                <a:gd fmla="*/ 479 w 566" name="T4"/>
                <a:gd fmla="*/ 38 h 659" name="T5"/>
                <a:gd fmla="*/ 450 w 566" name="T6"/>
                <a:gd fmla="*/ 38 h 659" name="T7"/>
                <a:gd fmla="*/ 450 w 566" name="T8"/>
                <a:gd fmla="*/ 0 h 659" name="T9"/>
                <a:gd fmla="*/ 115 w 566" name="T10"/>
                <a:gd fmla="*/ 0 h 659" name="T11"/>
                <a:gd fmla="*/ 115 w 566" name="T12"/>
                <a:gd fmla="*/ 38 h 659" name="T13"/>
                <a:gd fmla="*/ 87 w 566" name="T14"/>
                <a:gd fmla="*/ 38 h 659" name="T15"/>
                <a:gd fmla="*/ 75 w 566" name="T16"/>
                <a:gd fmla="*/ 27 h 659" name="T17"/>
                <a:gd fmla="*/ 75 w 566" name="T18"/>
                <a:gd fmla="*/ 0 h 659" name="T19"/>
                <a:gd fmla="*/ 0 w 566" name="T20"/>
                <a:gd fmla="*/ 0 h 659" name="T21"/>
                <a:gd fmla="*/ 0 w 566" name="T22"/>
                <a:gd fmla="*/ 64 h 659" name="T23"/>
                <a:gd fmla="*/ 75 w 566" name="T24"/>
                <a:gd fmla="*/ 245 h 659" name="T25"/>
                <a:gd fmla="*/ 155 w 566" name="T26"/>
                <a:gd fmla="*/ 275 h 659" name="T27"/>
                <a:gd fmla="*/ 255 w 566" name="T28"/>
                <a:gd fmla="*/ 332 h 659" name="T29"/>
                <a:gd fmla="*/ 255 w 566" name="T30"/>
                <a:gd fmla="*/ 391 h 659" name="T31"/>
                <a:gd fmla="*/ 238 w 566" name="T32"/>
                <a:gd fmla="*/ 414 h 659" name="T33"/>
                <a:gd fmla="*/ 238 w 566" name="T34"/>
                <a:gd fmla="*/ 430 h 659" name="T35"/>
                <a:gd fmla="*/ 255 w 566" name="T36"/>
                <a:gd fmla="*/ 452 h 659" name="T37"/>
                <a:gd fmla="*/ 255 w 566" name="T38"/>
                <a:gd fmla="*/ 499 h 659" name="T39"/>
                <a:gd fmla="*/ 238 w 566" name="T40"/>
                <a:gd fmla="*/ 522 h 659" name="T41"/>
                <a:gd fmla="*/ 238 w 566" name="T42"/>
                <a:gd fmla="*/ 538 h 659" name="T43"/>
                <a:gd fmla="*/ 255 w 566" name="T44"/>
                <a:gd fmla="*/ 560 h 659" name="T45"/>
                <a:gd fmla="*/ 255 w 566" name="T46"/>
                <a:gd fmla="*/ 571 h 659" name="T47"/>
                <a:gd fmla="*/ 221 w 566" name="T48"/>
                <a:gd fmla="*/ 622 h 659" name="T49"/>
                <a:gd fmla="*/ 165 w 566" name="T50"/>
                <a:gd fmla="*/ 659 h 659" name="T51"/>
                <a:gd fmla="*/ 399 w 566" name="T52"/>
                <a:gd fmla="*/ 659 h 659" name="T53"/>
                <a:gd fmla="*/ 367 w 566" name="T54"/>
                <a:gd fmla="*/ 628 h 659" name="T55"/>
                <a:gd fmla="*/ 310 w 566" name="T56"/>
                <a:gd fmla="*/ 571 h 659" name="T57"/>
                <a:gd fmla="*/ 310 w 566" name="T58"/>
                <a:gd fmla="*/ 560 h 659" name="T59"/>
                <a:gd fmla="*/ 327 w 566" name="T60"/>
                <a:gd fmla="*/ 538 h 659" name="T61"/>
                <a:gd fmla="*/ 327 w 566" name="T62"/>
                <a:gd fmla="*/ 522 h 659" name="T63"/>
                <a:gd fmla="*/ 310 w 566" name="T64"/>
                <a:gd fmla="*/ 499 h 659" name="T65"/>
                <a:gd fmla="*/ 310 w 566" name="T66"/>
                <a:gd fmla="*/ 452 h 659" name="T67"/>
                <a:gd fmla="*/ 327 w 566" name="T68"/>
                <a:gd fmla="*/ 430 h 659" name="T69"/>
                <a:gd fmla="*/ 327 w 566" name="T70"/>
                <a:gd fmla="*/ 414 h 659" name="T71"/>
                <a:gd fmla="*/ 310 w 566" name="T72"/>
                <a:gd fmla="*/ 391 h 659" name="T73"/>
                <a:gd fmla="*/ 310 w 566" name="T74"/>
                <a:gd fmla="*/ 332 h 659" name="T75"/>
                <a:gd fmla="*/ 410 w 566" name="T76"/>
                <a:gd fmla="*/ 275 h 659" name="T77"/>
                <a:gd fmla="*/ 491 w 566" name="T78"/>
                <a:gd fmla="*/ 245 h 659" name="T79"/>
                <a:gd fmla="*/ 566 w 566" name="T80"/>
                <a:gd fmla="*/ 64 h 659" name="T81"/>
                <a:gd fmla="*/ 566 w 566" name="T82"/>
                <a:gd fmla="*/ 0 h 659" name="T83"/>
                <a:gd fmla="*/ 491 w 566" name="T84"/>
                <a:gd fmla="*/ 0 h 659" name="T85"/>
                <a:gd fmla="*/ 50 w 566" name="T86"/>
                <a:gd fmla="*/ 173 h 659" name="T87"/>
                <a:gd fmla="*/ 27 w 566" name="T88"/>
                <a:gd fmla="*/ 28 h 659" name="T89"/>
                <a:gd fmla="*/ 49 w 566" name="T90"/>
                <a:gd fmla="*/ 28 h 659" name="T91"/>
                <a:gd fmla="*/ 77 w 566" name="T92"/>
                <a:gd fmla="*/ 67 h 659" name="T93"/>
                <a:gd fmla="*/ 115 w 566" name="T94"/>
                <a:gd fmla="*/ 67 h 659" name="T95"/>
                <a:gd fmla="*/ 115 w 566" name="T96"/>
                <a:gd fmla="*/ 167 h 659" name="T97"/>
                <a:gd fmla="*/ 133 w 566" name="T98"/>
                <a:gd fmla="*/ 243 h 659" name="T99"/>
                <a:gd fmla="*/ 50 w 566" name="T100"/>
                <a:gd fmla="*/ 173 h 659" name="T101"/>
                <a:gd fmla="*/ 516 w 566" name="T102"/>
                <a:gd fmla="*/ 173 h 659" name="T103"/>
                <a:gd fmla="*/ 431 w 566" name="T104"/>
                <a:gd fmla="*/ 243 h 659" name="T105"/>
                <a:gd fmla="*/ 450 w 566" name="T106"/>
                <a:gd fmla="*/ 167 h 659" name="T107"/>
                <a:gd fmla="*/ 450 w 566" name="T108"/>
                <a:gd fmla="*/ 67 h 659" name="T109"/>
                <a:gd fmla="*/ 489 w 566" name="T110"/>
                <a:gd fmla="*/ 67 h 659" name="T111"/>
                <a:gd fmla="*/ 517 w 566" name="T112"/>
                <a:gd fmla="*/ 28 h 659" name="T113"/>
                <a:gd fmla="*/ 539 w 566" name="T114"/>
                <a:gd fmla="*/ 28 h 659" name="T115"/>
                <a:gd fmla="*/ 516 w 566" name="T116"/>
                <a:gd fmla="*/ 173 h 659" name="T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b="b" l="0" r="r" t="0"/>
              <a:pathLst>
                <a:path h="659" w="566">
                  <a:moveTo>
                    <a:pt x="491" y="0"/>
                  </a:moveTo>
                  <a:cubicBezTo>
                    <a:pt x="491" y="0"/>
                    <a:pt x="491" y="18"/>
                    <a:pt x="491" y="27"/>
                  </a:cubicBezTo>
                  <a:cubicBezTo>
                    <a:pt x="491" y="36"/>
                    <a:pt x="485" y="38"/>
                    <a:pt x="479" y="38"/>
                  </a:cubicBezTo>
                  <a:cubicBezTo>
                    <a:pt x="474" y="38"/>
                    <a:pt x="455" y="38"/>
                    <a:pt x="450" y="38"/>
                  </a:cubicBezTo>
                  <a:cubicBezTo>
                    <a:pt x="450" y="0"/>
                    <a:pt x="450" y="0"/>
                    <a:pt x="450" y="0"/>
                  </a:cubicBezTo>
                  <a:cubicBezTo>
                    <a:pt x="115" y="0"/>
                    <a:pt x="115" y="0"/>
                    <a:pt x="115" y="0"/>
                  </a:cubicBezTo>
                  <a:cubicBezTo>
                    <a:pt x="115" y="38"/>
                    <a:pt x="115" y="38"/>
                    <a:pt x="115" y="38"/>
                  </a:cubicBezTo>
                  <a:cubicBezTo>
                    <a:pt x="108" y="38"/>
                    <a:pt x="92" y="38"/>
                    <a:pt x="87" y="38"/>
                  </a:cubicBezTo>
                  <a:cubicBezTo>
                    <a:pt x="81" y="38"/>
                    <a:pt x="75" y="36"/>
                    <a:pt x="75" y="27"/>
                  </a:cubicBezTo>
                  <a:cubicBezTo>
                    <a:pt x="75" y="18"/>
                    <a:pt x="75" y="0"/>
                    <a:pt x="75" y="0"/>
                  </a:cubicBezTo>
                  <a:cubicBezTo>
                    <a:pt x="0" y="0"/>
                    <a:pt x="0" y="0"/>
                    <a:pt x="0" y="0"/>
                  </a:cubicBezTo>
                  <a:cubicBezTo>
                    <a:pt x="0" y="0"/>
                    <a:pt x="0" y="44"/>
                    <a:pt x="0" y="64"/>
                  </a:cubicBezTo>
                  <a:cubicBezTo>
                    <a:pt x="0" y="130"/>
                    <a:pt x="16" y="204"/>
                    <a:pt x="75" y="245"/>
                  </a:cubicBezTo>
                  <a:cubicBezTo>
                    <a:pt x="105" y="266"/>
                    <a:pt x="134" y="273"/>
                    <a:pt x="155" y="275"/>
                  </a:cubicBezTo>
                  <a:cubicBezTo>
                    <a:pt x="180" y="304"/>
                    <a:pt x="215" y="325"/>
                    <a:pt x="255" y="332"/>
                  </a:cubicBezTo>
                  <a:cubicBezTo>
                    <a:pt x="255" y="391"/>
                    <a:pt x="255" y="391"/>
                    <a:pt x="255" y="391"/>
                  </a:cubicBezTo>
                  <a:cubicBezTo>
                    <a:pt x="245" y="394"/>
                    <a:pt x="238" y="403"/>
                    <a:pt x="238" y="414"/>
                  </a:cubicBezTo>
                  <a:cubicBezTo>
                    <a:pt x="238" y="430"/>
                    <a:pt x="238" y="430"/>
                    <a:pt x="238" y="430"/>
                  </a:cubicBezTo>
                  <a:cubicBezTo>
                    <a:pt x="238" y="440"/>
                    <a:pt x="245" y="449"/>
                    <a:pt x="255" y="452"/>
                  </a:cubicBezTo>
                  <a:cubicBezTo>
                    <a:pt x="255" y="499"/>
                    <a:pt x="255" y="499"/>
                    <a:pt x="255" y="499"/>
                  </a:cubicBezTo>
                  <a:cubicBezTo>
                    <a:pt x="245" y="502"/>
                    <a:pt x="238" y="511"/>
                    <a:pt x="238" y="522"/>
                  </a:cubicBezTo>
                  <a:cubicBezTo>
                    <a:pt x="238" y="538"/>
                    <a:pt x="238" y="538"/>
                    <a:pt x="238" y="538"/>
                  </a:cubicBezTo>
                  <a:cubicBezTo>
                    <a:pt x="238" y="548"/>
                    <a:pt x="245" y="557"/>
                    <a:pt x="255" y="560"/>
                  </a:cubicBezTo>
                  <a:cubicBezTo>
                    <a:pt x="255" y="571"/>
                    <a:pt x="255" y="571"/>
                    <a:pt x="255" y="571"/>
                  </a:cubicBezTo>
                  <a:cubicBezTo>
                    <a:pt x="255" y="600"/>
                    <a:pt x="231" y="616"/>
                    <a:pt x="221" y="622"/>
                  </a:cubicBezTo>
                  <a:cubicBezTo>
                    <a:pt x="201" y="634"/>
                    <a:pt x="165" y="621"/>
                    <a:pt x="165" y="659"/>
                  </a:cubicBezTo>
                  <a:cubicBezTo>
                    <a:pt x="399" y="659"/>
                    <a:pt x="399" y="659"/>
                    <a:pt x="399" y="659"/>
                  </a:cubicBezTo>
                  <a:cubicBezTo>
                    <a:pt x="399" y="659"/>
                    <a:pt x="399" y="632"/>
                    <a:pt x="367" y="628"/>
                  </a:cubicBezTo>
                  <a:cubicBezTo>
                    <a:pt x="340" y="625"/>
                    <a:pt x="310" y="606"/>
                    <a:pt x="310" y="571"/>
                  </a:cubicBezTo>
                  <a:cubicBezTo>
                    <a:pt x="310" y="560"/>
                    <a:pt x="310" y="560"/>
                    <a:pt x="310" y="560"/>
                  </a:cubicBezTo>
                  <a:cubicBezTo>
                    <a:pt x="320" y="557"/>
                    <a:pt x="327" y="548"/>
                    <a:pt x="327" y="538"/>
                  </a:cubicBezTo>
                  <a:cubicBezTo>
                    <a:pt x="327" y="522"/>
                    <a:pt x="327" y="522"/>
                    <a:pt x="327" y="522"/>
                  </a:cubicBezTo>
                  <a:cubicBezTo>
                    <a:pt x="327" y="511"/>
                    <a:pt x="320" y="502"/>
                    <a:pt x="310" y="499"/>
                  </a:cubicBezTo>
                  <a:cubicBezTo>
                    <a:pt x="310" y="452"/>
                    <a:pt x="310" y="452"/>
                    <a:pt x="310" y="452"/>
                  </a:cubicBezTo>
                  <a:cubicBezTo>
                    <a:pt x="320" y="449"/>
                    <a:pt x="327" y="440"/>
                    <a:pt x="327" y="430"/>
                  </a:cubicBezTo>
                  <a:cubicBezTo>
                    <a:pt x="327" y="414"/>
                    <a:pt x="327" y="414"/>
                    <a:pt x="327" y="414"/>
                  </a:cubicBezTo>
                  <a:cubicBezTo>
                    <a:pt x="327" y="403"/>
                    <a:pt x="320" y="394"/>
                    <a:pt x="310" y="391"/>
                  </a:cubicBezTo>
                  <a:cubicBezTo>
                    <a:pt x="310" y="332"/>
                    <a:pt x="310" y="332"/>
                    <a:pt x="310" y="332"/>
                  </a:cubicBezTo>
                  <a:cubicBezTo>
                    <a:pt x="350" y="325"/>
                    <a:pt x="385" y="304"/>
                    <a:pt x="410" y="275"/>
                  </a:cubicBezTo>
                  <a:cubicBezTo>
                    <a:pt x="430" y="273"/>
                    <a:pt x="460" y="266"/>
                    <a:pt x="491" y="245"/>
                  </a:cubicBezTo>
                  <a:cubicBezTo>
                    <a:pt x="550" y="204"/>
                    <a:pt x="566" y="130"/>
                    <a:pt x="566" y="64"/>
                  </a:cubicBezTo>
                  <a:cubicBezTo>
                    <a:pt x="566" y="44"/>
                    <a:pt x="566" y="0"/>
                    <a:pt x="566" y="0"/>
                  </a:cubicBezTo>
                  <a:lnTo>
                    <a:pt x="491" y="0"/>
                  </a:lnTo>
                  <a:close/>
                  <a:moveTo>
                    <a:pt x="50" y="173"/>
                  </a:moveTo>
                  <a:cubicBezTo>
                    <a:pt x="19" y="119"/>
                    <a:pt x="27" y="28"/>
                    <a:pt x="27" y="28"/>
                  </a:cubicBezTo>
                  <a:cubicBezTo>
                    <a:pt x="49" y="28"/>
                    <a:pt x="49" y="28"/>
                    <a:pt x="49" y="28"/>
                  </a:cubicBezTo>
                  <a:cubicBezTo>
                    <a:pt x="49" y="56"/>
                    <a:pt x="64" y="67"/>
                    <a:pt x="77" y="67"/>
                  </a:cubicBezTo>
                  <a:cubicBezTo>
                    <a:pt x="87" y="67"/>
                    <a:pt x="108" y="67"/>
                    <a:pt x="115" y="67"/>
                  </a:cubicBezTo>
                  <a:cubicBezTo>
                    <a:pt x="115" y="167"/>
                    <a:pt x="115" y="167"/>
                    <a:pt x="115" y="167"/>
                  </a:cubicBezTo>
                  <a:cubicBezTo>
                    <a:pt x="115" y="194"/>
                    <a:pt x="122" y="220"/>
                    <a:pt x="133" y="243"/>
                  </a:cubicBezTo>
                  <a:cubicBezTo>
                    <a:pt x="111" y="237"/>
                    <a:pt x="76" y="219"/>
                    <a:pt x="50" y="173"/>
                  </a:cubicBezTo>
                  <a:close/>
                  <a:moveTo>
                    <a:pt x="516" y="173"/>
                  </a:moveTo>
                  <a:cubicBezTo>
                    <a:pt x="489" y="220"/>
                    <a:pt x="454" y="238"/>
                    <a:pt x="431" y="243"/>
                  </a:cubicBezTo>
                  <a:cubicBezTo>
                    <a:pt x="443" y="220"/>
                    <a:pt x="450" y="194"/>
                    <a:pt x="450" y="167"/>
                  </a:cubicBezTo>
                  <a:cubicBezTo>
                    <a:pt x="450" y="67"/>
                    <a:pt x="450" y="67"/>
                    <a:pt x="450" y="67"/>
                  </a:cubicBezTo>
                  <a:cubicBezTo>
                    <a:pt x="456" y="67"/>
                    <a:pt x="478" y="67"/>
                    <a:pt x="489" y="67"/>
                  </a:cubicBezTo>
                  <a:cubicBezTo>
                    <a:pt x="502" y="67"/>
                    <a:pt x="517" y="56"/>
                    <a:pt x="517" y="28"/>
                  </a:cubicBezTo>
                  <a:cubicBezTo>
                    <a:pt x="539" y="28"/>
                    <a:pt x="539" y="28"/>
                    <a:pt x="539" y="28"/>
                  </a:cubicBezTo>
                  <a:cubicBezTo>
                    <a:pt x="539" y="28"/>
                    <a:pt x="547" y="119"/>
                    <a:pt x="516" y="173"/>
                  </a:cubicBezTo>
                  <a:close/>
                </a:path>
              </a:pathLst>
            </a:custGeom>
            <a:solidFill>
              <a:schemeClr val="accent2"/>
            </a:solidFill>
            <a:ln>
              <a:noFill/>
            </a:ln>
          </p:spPr>
          <p:txBody>
            <a:bodyPr anchor="t" anchorCtr="0" bIns="45720" compatLnSpc="1" lIns="91440" numCol="1" rIns="91440" tIns="45720" vert="horz" wrap="square"/>
            <a:lstStyle/>
            <a:p>
              <a:endParaRPr altLang="en-US" lang="zh-CN"/>
            </a:p>
          </p:txBody>
        </p:sp>
        <p:grpSp>
          <p:nvGrpSpPr>
            <p:cNvPr id="94" name="组合 93"/>
            <p:cNvGrpSpPr/>
            <p:nvPr/>
          </p:nvGrpSpPr>
          <p:grpSpPr>
            <a:xfrm>
              <a:off x="1090613" y="2070100"/>
              <a:ext cx="941388" cy="647700"/>
              <a:chOff x="1090613" y="2070100"/>
              <a:chExt cx="941388" cy="647700"/>
            </a:xfrm>
          </p:grpSpPr>
          <p:sp>
            <p:nvSpPr>
              <p:cNvPr id="95" name="Freeform 3739"/>
              <p:cNvSpPr/>
              <p:nvPr/>
            </p:nvSpPr>
            <p:spPr bwMode="auto">
              <a:xfrm>
                <a:off x="1835151" y="2092325"/>
                <a:ext cx="92075" cy="88900"/>
              </a:xfrm>
              <a:custGeom>
                <a:gdLst>
                  <a:gd fmla="*/ 23 w 29" name="T0"/>
                  <a:gd fmla="*/ 28 h 28" name="T1"/>
                  <a:gd fmla="*/ 10 w 29" name="T2"/>
                  <a:gd fmla="*/ 9 h 28" name="T3"/>
                  <a:gd fmla="*/ 24 w 29" name="T4"/>
                  <a:gd fmla="*/ 28 h 28" name="T5"/>
                  <a:gd fmla="*/ 2 w 29" name="T6"/>
                  <a:gd fmla="*/ 0 h 28" name="T7"/>
                  <a:gd fmla="*/ 23 w 29" name="T8"/>
                  <a:gd fmla="*/ 28 h 28" name="T9"/>
                </a:gdLst>
                <a:cxnLst>
                  <a:cxn ang="0">
                    <a:pos x="T0" y="T1"/>
                  </a:cxn>
                  <a:cxn ang="0">
                    <a:pos x="T2" y="T3"/>
                  </a:cxn>
                  <a:cxn ang="0">
                    <a:pos x="T4" y="T5"/>
                  </a:cxn>
                  <a:cxn ang="0">
                    <a:pos x="T6" y="T7"/>
                  </a:cxn>
                  <a:cxn ang="0">
                    <a:pos x="T8" y="T9"/>
                  </a:cxn>
                </a:cxnLst>
                <a:rect b="b" l="0" r="r" t="0"/>
                <a:pathLst>
                  <a:path h="28" w="28">
                    <a:moveTo>
                      <a:pt x="23" y="28"/>
                    </a:moveTo>
                    <a:cubicBezTo>
                      <a:pt x="21" y="24"/>
                      <a:pt x="16" y="16"/>
                      <a:pt x="10" y="9"/>
                    </a:cubicBezTo>
                    <a:cubicBezTo>
                      <a:pt x="10" y="9"/>
                      <a:pt x="19" y="18"/>
                      <a:pt x="24" y="28"/>
                    </a:cubicBezTo>
                    <a:cubicBezTo>
                      <a:pt x="25" y="25"/>
                      <a:pt x="29" y="3"/>
                      <a:pt x="2" y="0"/>
                    </a:cubicBezTo>
                    <a:cubicBezTo>
                      <a:pt x="2" y="0"/>
                      <a:pt x="0" y="26"/>
                      <a:pt x="23" y="28"/>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96" name="Freeform 3740"/>
              <p:cNvSpPr/>
              <p:nvPr/>
            </p:nvSpPr>
            <p:spPr bwMode="auto">
              <a:xfrm>
                <a:off x="1822451" y="2190750"/>
                <a:ext cx="95250" cy="88900"/>
              </a:xfrm>
              <a:custGeom>
                <a:gdLst>
                  <a:gd fmla="*/ 24 w 30" name="T0"/>
                  <a:gd fmla="*/ 28 h 28" name="T1"/>
                  <a:gd fmla="*/ 10 w 30" name="T2"/>
                  <a:gd fmla="*/ 9 h 28" name="T3"/>
                  <a:gd fmla="*/ 25 w 30" name="T4"/>
                  <a:gd fmla="*/ 28 h 28" name="T5"/>
                  <a:gd fmla="*/ 3 w 30" name="T6"/>
                  <a:gd fmla="*/ 0 h 28" name="T7"/>
                  <a:gd fmla="*/ 24 w 30" name="T8"/>
                  <a:gd fmla="*/ 28 h 28" name="T9"/>
                </a:gdLst>
                <a:cxnLst>
                  <a:cxn ang="0">
                    <a:pos x="T0" y="T1"/>
                  </a:cxn>
                  <a:cxn ang="0">
                    <a:pos x="T2" y="T3"/>
                  </a:cxn>
                  <a:cxn ang="0">
                    <a:pos x="T4" y="T5"/>
                  </a:cxn>
                  <a:cxn ang="0">
                    <a:pos x="T6" y="T7"/>
                  </a:cxn>
                  <a:cxn ang="0">
                    <a:pos x="T8" y="T9"/>
                  </a:cxn>
                </a:cxnLst>
                <a:rect b="b" l="0" r="r" t="0"/>
                <a:pathLst>
                  <a:path h="28" w="30">
                    <a:moveTo>
                      <a:pt x="24" y="28"/>
                    </a:moveTo>
                    <a:cubicBezTo>
                      <a:pt x="21" y="23"/>
                      <a:pt x="17" y="16"/>
                      <a:pt x="10" y="9"/>
                    </a:cubicBezTo>
                    <a:cubicBezTo>
                      <a:pt x="10" y="9"/>
                      <a:pt x="20" y="18"/>
                      <a:pt x="25" y="28"/>
                    </a:cubicBezTo>
                    <a:cubicBezTo>
                      <a:pt x="25" y="25"/>
                      <a:pt x="30" y="2"/>
                      <a:pt x="3" y="0"/>
                    </a:cubicBezTo>
                    <a:cubicBezTo>
                      <a:pt x="3" y="0"/>
                      <a:pt x="0" y="26"/>
                      <a:pt x="24" y="28"/>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97" name="Freeform 3741"/>
              <p:cNvSpPr/>
              <p:nvPr/>
            </p:nvSpPr>
            <p:spPr bwMode="auto">
              <a:xfrm>
                <a:off x="1803401" y="2270125"/>
                <a:ext cx="92075" cy="85725"/>
              </a:xfrm>
              <a:custGeom>
                <a:gdLst>
                  <a:gd fmla="*/ 23 w 29" name="T0"/>
                  <a:gd fmla="*/ 27 h 27" name="T1"/>
                  <a:gd fmla="*/ 10 w 29" name="T2"/>
                  <a:gd fmla="*/ 9 h 27" name="T3"/>
                  <a:gd fmla="*/ 24 w 29" name="T4"/>
                  <a:gd fmla="*/ 27 h 27" name="T5"/>
                  <a:gd fmla="*/ 2 w 29" name="T6"/>
                  <a:gd fmla="*/ 0 h 27" name="T7"/>
                  <a:gd fmla="*/ 23 w 29" name="T8"/>
                  <a:gd fmla="*/ 27 h 27" name="T9"/>
                </a:gdLst>
                <a:cxnLst>
                  <a:cxn ang="0">
                    <a:pos x="T0" y="T1"/>
                  </a:cxn>
                  <a:cxn ang="0">
                    <a:pos x="T2" y="T3"/>
                  </a:cxn>
                  <a:cxn ang="0">
                    <a:pos x="T4" y="T5"/>
                  </a:cxn>
                  <a:cxn ang="0">
                    <a:pos x="T6" y="T7"/>
                  </a:cxn>
                  <a:cxn ang="0">
                    <a:pos x="T8" y="T9"/>
                  </a:cxn>
                </a:cxnLst>
                <a:rect b="b" l="0" r="r" t="0"/>
                <a:pathLst>
                  <a:path h="27" w="28">
                    <a:moveTo>
                      <a:pt x="23" y="27"/>
                    </a:moveTo>
                    <a:cubicBezTo>
                      <a:pt x="21" y="23"/>
                      <a:pt x="17" y="16"/>
                      <a:pt x="10" y="9"/>
                    </a:cubicBezTo>
                    <a:cubicBezTo>
                      <a:pt x="10" y="9"/>
                      <a:pt x="19" y="17"/>
                      <a:pt x="24" y="27"/>
                    </a:cubicBezTo>
                    <a:cubicBezTo>
                      <a:pt x="25" y="24"/>
                      <a:pt x="29" y="2"/>
                      <a:pt x="2" y="0"/>
                    </a:cubicBezTo>
                    <a:cubicBezTo>
                      <a:pt x="2" y="0"/>
                      <a:pt x="0" y="26"/>
                      <a:pt x="23" y="27"/>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98" name="Freeform 3742"/>
              <p:cNvSpPr/>
              <p:nvPr/>
            </p:nvSpPr>
            <p:spPr bwMode="auto">
              <a:xfrm>
                <a:off x="1755776" y="2333625"/>
                <a:ext cx="107950" cy="101600"/>
              </a:xfrm>
              <a:custGeom>
                <a:gdLst>
                  <a:gd fmla="*/ 21 w 34" name="T0"/>
                  <a:gd fmla="*/ 32 h 32" name="T1"/>
                  <a:gd fmla="*/ 14 w 34" name="T2"/>
                  <a:gd fmla="*/ 11 h 32" name="T3"/>
                  <a:gd fmla="*/ 23 w 34" name="T4"/>
                  <a:gd fmla="*/ 32 h 32" name="T5"/>
                  <a:gd fmla="*/ 9 w 34" name="T6"/>
                  <a:gd fmla="*/ 0 h 32" name="T7"/>
                  <a:gd fmla="*/ 21 w 34" name="T8"/>
                  <a:gd fmla="*/ 32 h 32" name="T9"/>
                </a:gdLst>
                <a:cxnLst>
                  <a:cxn ang="0">
                    <a:pos x="T0" y="T1"/>
                  </a:cxn>
                  <a:cxn ang="0">
                    <a:pos x="T2" y="T3"/>
                  </a:cxn>
                  <a:cxn ang="0">
                    <a:pos x="T4" y="T5"/>
                  </a:cxn>
                  <a:cxn ang="0">
                    <a:pos x="T6" y="T7"/>
                  </a:cxn>
                  <a:cxn ang="0">
                    <a:pos x="T8" y="T9"/>
                  </a:cxn>
                </a:cxnLst>
                <a:rect b="b" l="0" r="r" t="0"/>
                <a:pathLst>
                  <a:path h="32" w="34">
                    <a:moveTo>
                      <a:pt x="21" y="32"/>
                    </a:moveTo>
                    <a:cubicBezTo>
                      <a:pt x="20" y="27"/>
                      <a:pt x="18" y="19"/>
                      <a:pt x="14" y="11"/>
                    </a:cubicBezTo>
                    <a:cubicBezTo>
                      <a:pt x="14" y="11"/>
                      <a:pt x="20" y="21"/>
                      <a:pt x="23" y="32"/>
                    </a:cubicBezTo>
                    <a:cubicBezTo>
                      <a:pt x="24" y="30"/>
                      <a:pt x="34" y="9"/>
                      <a:pt x="9" y="0"/>
                    </a:cubicBezTo>
                    <a:cubicBezTo>
                      <a:pt x="9" y="0"/>
                      <a:pt x="0" y="24"/>
                      <a:pt x="21" y="32"/>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99" name="Freeform 3743"/>
              <p:cNvSpPr/>
              <p:nvPr/>
            </p:nvSpPr>
            <p:spPr bwMode="auto">
              <a:xfrm>
                <a:off x="1685926" y="2387600"/>
                <a:ext cx="120650" cy="111125"/>
              </a:xfrm>
              <a:custGeom>
                <a:gdLst>
                  <a:gd fmla="*/ 19 w 38" name="T0"/>
                  <a:gd fmla="*/ 34 h 35" name="T1"/>
                  <a:gd fmla="*/ 17 w 38" name="T2"/>
                  <a:gd fmla="*/ 12 h 35" name="T3"/>
                  <a:gd fmla="*/ 21 w 38" name="T4"/>
                  <a:gd fmla="*/ 35 h 35" name="T5"/>
                  <a:gd fmla="*/ 15 w 38" name="T6"/>
                  <a:gd fmla="*/ 0 h 35" name="T7"/>
                  <a:gd fmla="*/ 19 w 38" name="T8"/>
                  <a:gd fmla="*/ 34 h 35" name="T9"/>
                </a:gdLst>
                <a:cxnLst>
                  <a:cxn ang="0">
                    <a:pos x="T0" y="T1"/>
                  </a:cxn>
                  <a:cxn ang="0">
                    <a:pos x="T2" y="T3"/>
                  </a:cxn>
                  <a:cxn ang="0">
                    <a:pos x="T4" y="T5"/>
                  </a:cxn>
                  <a:cxn ang="0">
                    <a:pos x="T6" y="T7"/>
                  </a:cxn>
                  <a:cxn ang="0">
                    <a:pos x="T8" y="T9"/>
                  </a:cxn>
                </a:cxnLst>
                <a:rect b="b" l="0" r="r" t="0"/>
                <a:pathLst>
                  <a:path h="35" w="38">
                    <a:moveTo>
                      <a:pt x="19" y="34"/>
                    </a:moveTo>
                    <a:cubicBezTo>
                      <a:pt x="20" y="30"/>
                      <a:pt x="20" y="21"/>
                      <a:pt x="17" y="12"/>
                    </a:cubicBezTo>
                    <a:cubicBezTo>
                      <a:pt x="17" y="12"/>
                      <a:pt x="21" y="24"/>
                      <a:pt x="21" y="35"/>
                    </a:cubicBezTo>
                    <a:cubicBezTo>
                      <a:pt x="23" y="33"/>
                      <a:pt x="38" y="16"/>
                      <a:pt x="15" y="0"/>
                    </a:cubicBezTo>
                    <a:cubicBezTo>
                      <a:pt x="15" y="0"/>
                      <a:pt x="0" y="21"/>
                      <a:pt x="19" y="34"/>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00" name="Freeform 3744"/>
              <p:cNvSpPr/>
              <p:nvPr/>
            </p:nvSpPr>
            <p:spPr bwMode="auto">
              <a:xfrm>
                <a:off x="1600201" y="2422525"/>
                <a:ext cx="117475" cy="111125"/>
              </a:xfrm>
              <a:custGeom>
                <a:gdLst>
                  <a:gd fmla="*/ 19 w 37" name="T0"/>
                  <a:gd fmla="*/ 12 h 35" name="T1"/>
                  <a:gd fmla="*/ 15 w 37" name="T2"/>
                  <a:gd fmla="*/ 35 h 35" name="T3"/>
                  <a:gd fmla="*/ 21 w 37" name="T4"/>
                  <a:gd fmla="*/ 0 h 35" name="T5"/>
                  <a:gd fmla="*/ 14 w 37" name="T6"/>
                  <a:gd fmla="*/ 34 h 35" name="T7"/>
                  <a:gd fmla="*/ 19 w 37" name="T8"/>
                  <a:gd fmla="*/ 12 h 35" name="T9"/>
                </a:gdLst>
                <a:cxnLst>
                  <a:cxn ang="0">
                    <a:pos x="T0" y="T1"/>
                  </a:cxn>
                  <a:cxn ang="0">
                    <a:pos x="T2" y="T3"/>
                  </a:cxn>
                  <a:cxn ang="0">
                    <a:pos x="T4" y="T5"/>
                  </a:cxn>
                  <a:cxn ang="0">
                    <a:pos x="T6" y="T7"/>
                  </a:cxn>
                  <a:cxn ang="0">
                    <a:pos x="T8" y="T9"/>
                  </a:cxn>
                </a:cxnLst>
                <a:rect b="b" l="0" r="r" t="0"/>
                <a:pathLst>
                  <a:path h="35" w="37">
                    <a:moveTo>
                      <a:pt x="19" y="12"/>
                    </a:moveTo>
                    <a:cubicBezTo>
                      <a:pt x="19" y="12"/>
                      <a:pt x="19" y="24"/>
                      <a:pt x="15" y="35"/>
                    </a:cubicBezTo>
                    <a:cubicBezTo>
                      <a:pt x="17" y="34"/>
                      <a:pt x="37" y="22"/>
                      <a:pt x="21" y="0"/>
                    </a:cubicBezTo>
                    <a:cubicBezTo>
                      <a:pt x="21" y="0"/>
                      <a:pt x="0" y="16"/>
                      <a:pt x="14" y="34"/>
                    </a:cubicBezTo>
                    <a:cubicBezTo>
                      <a:pt x="16" y="30"/>
                      <a:pt x="19" y="21"/>
                      <a:pt x="19" y="12"/>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01" name="Freeform 3745"/>
              <p:cNvSpPr/>
              <p:nvPr/>
            </p:nvSpPr>
            <p:spPr bwMode="auto">
              <a:xfrm>
                <a:off x="1682751" y="2530475"/>
                <a:ext cx="111125" cy="117475"/>
              </a:xfrm>
              <a:custGeom>
                <a:gdLst>
                  <a:gd fmla="*/ 1 w 35" name="T0"/>
                  <a:gd fmla="*/ 13 h 37" name="T1"/>
                  <a:gd fmla="*/ 23 w 35" name="T2"/>
                  <a:gd fmla="*/ 19 h 37" name="T3"/>
                  <a:gd fmla="*/ 0 w 35" name="T4"/>
                  <a:gd fmla="*/ 14 h 37" name="T5"/>
                  <a:gd fmla="*/ 35 w 35" name="T6"/>
                  <a:gd fmla="*/ 21 h 37" name="T7"/>
                  <a:gd fmla="*/ 1 w 35" name="T8"/>
                  <a:gd fmla="*/ 13 h 37" name="T9"/>
                </a:gdLst>
                <a:cxnLst>
                  <a:cxn ang="0">
                    <a:pos x="T0" y="T1"/>
                  </a:cxn>
                  <a:cxn ang="0">
                    <a:pos x="T2" y="T3"/>
                  </a:cxn>
                  <a:cxn ang="0">
                    <a:pos x="T4" y="T5"/>
                  </a:cxn>
                  <a:cxn ang="0">
                    <a:pos x="T6" y="T7"/>
                  </a:cxn>
                  <a:cxn ang="0">
                    <a:pos x="T8" y="T9"/>
                  </a:cxn>
                </a:cxnLst>
                <a:rect b="b" l="0" r="r" t="0"/>
                <a:pathLst>
                  <a:path h="37" w="35">
                    <a:moveTo>
                      <a:pt x="1" y="13"/>
                    </a:moveTo>
                    <a:cubicBezTo>
                      <a:pt x="6" y="15"/>
                      <a:pt x="14" y="18"/>
                      <a:pt x="23" y="19"/>
                    </a:cubicBezTo>
                    <a:cubicBezTo>
                      <a:pt x="23" y="19"/>
                      <a:pt x="11" y="18"/>
                      <a:pt x="0" y="14"/>
                    </a:cubicBezTo>
                    <a:cubicBezTo>
                      <a:pt x="2" y="17"/>
                      <a:pt x="13" y="37"/>
                      <a:pt x="35" y="21"/>
                    </a:cubicBezTo>
                    <a:cubicBezTo>
                      <a:pt x="35" y="21"/>
                      <a:pt x="20" y="0"/>
                      <a:pt x="1" y="13"/>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02" name="Freeform 3746"/>
              <p:cNvSpPr/>
              <p:nvPr/>
            </p:nvSpPr>
            <p:spPr bwMode="auto">
              <a:xfrm>
                <a:off x="1787526" y="2466975"/>
                <a:ext cx="111125" cy="120650"/>
              </a:xfrm>
              <a:custGeom>
                <a:gdLst>
                  <a:gd fmla="*/ 1 w 35" name="T0"/>
                  <a:gd fmla="*/ 20 h 38" name="T1"/>
                  <a:gd fmla="*/ 23 w 35" name="T2"/>
                  <a:gd fmla="*/ 17 h 38" name="T3"/>
                  <a:gd fmla="*/ 0 w 35" name="T4"/>
                  <a:gd fmla="*/ 21 h 38" name="T5"/>
                  <a:gd fmla="*/ 35 w 35" name="T6"/>
                  <a:gd fmla="*/ 15 h 38" name="T7"/>
                  <a:gd fmla="*/ 1 w 35" name="T8"/>
                  <a:gd fmla="*/ 20 h 38" name="T9"/>
                </a:gdLst>
                <a:cxnLst>
                  <a:cxn ang="0">
                    <a:pos x="T0" y="T1"/>
                  </a:cxn>
                  <a:cxn ang="0">
                    <a:pos x="T2" y="T3"/>
                  </a:cxn>
                  <a:cxn ang="0">
                    <a:pos x="T4" y="T5"/>
                  </a:cxn>
                  <a:cxn ang="0">
                    <a:pos x="T6" y="T7"/>
                  </a:cxn>
                  <a:cxn ang="0">
                    <a:pos x="T8" y="T9"/>
                  </a:cxn>
                </a:cxnLst>
                <a:rect b="b" l="0" r="r" t="0"/>
                <a:pathLst>
                  <a:path h="38" w="35">
                    <a:moveTo>
                      <a:pt x="1" y="20"/>
                    </a:moveTo>
                    <a:cubicBezTo>
                      <a:pt x="6" y="20"/>
                      <a:pt x="14" y="20"/>
                      <a:pt x="23" y="17"/>
                    </a:cubicBezTo>
                    <a:cubicBezTo>
                      <a:pt x="23" y="17"/>
                      <a:pt x="11" y="21"/>
                      <a:pt x="0" y="21"/>
                    </a:cubicBezTo>
                    <a:cubicBezTo>
                      <a:pt x="2" y="23"/>
                      <a:pt x="20" y="38"/>
                      <a:pt x="35" y="15"/>
                    </a:cubicBezTo>
                    <a:cubicBezTo>
                      <a:pt x="35" y="15"/>
                      <a:pt x="13" y="0"/>
                      <a:pt x="1" y="20"/>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03" name="Freeform 3747"/>
              <p:cNvSpPr/>
              <p:nvPr/>
            </p:nvSpPr>
            <p:spPr bwMode="auto">
              <a:xfrm>
                <a:off x="1866901" y="2390775"/>
                <a:ext cx="98425" cy="104775"/>
              </a:xfrm>
              <a:custGeom>
                <a:gdLst>
                  <a:gd fmla="*/ 0 w 31" name="T0"/>
                  <a:gd fmla="*/ 23 h 33" name="T1"/>
                  <a:gd fmla="*/ 21 w 31" name="T2"/>
                  <a:gd fmla="*/ 13 h 33" name="T3"/>
                  <a:gd fmla="*/ 0 w 31" name="T4"/>
                  <a:gd fmla="*/ 24 h 33" name="T5"/>
                  <a:gd fmla="*/ 31 w 31" name="T6"/>
                  <a:gd fmla="*/ 7 h 33" name="T7"/>
                  <a:gd fmla="*/ 0 w 31" name="T8"/>
                  <a:gd fmla="*/ 23 h 33" name="T9"/>
                </a:gdLst>
                <a:cxnLst>
                  <a:cxn ang="0">
                    <a:pos x="T0" y="T1"/>
                  </a:cxn>
                  <a:cxn ang="0">
                    <a:pos x="T2" y="T3"/>
                  </a:cxn>
                  <a:cxn ang="0">
                    <a:pos x="T4" y="T5"/>
                  </a:cxn>
                  <a:cxn ang="0">
                    <a:pos x="T6" y="T7"/>
                  </a:cxn>
                  <a:cxn ang="0">
                    <a:pos x="T8" y="T9"/>
                  </a:cxn>
                </a:cxnLst>
                <a:rect b="b" l="0" r="r" t="0"/>
                <a:pathLst>
                  <a:path h="33" w="31">
                    <a:moveTo>
                      <a:pt x="0" y="23"/>
                    </a:moveTo>
                    <a:cubicBezTo>
                      <a:pt x="5" y="21"/>
                      <a:pt x="13" y="18"/>
                      <a:pt x="21" y="13"/>
                    </a:cubicBezTo>
                    <a:cubicBezTo>
                      <a:pt x="21" y="13"/>
                      <a:pt x="11" y="20"/>
                      <a:pt x="0" y="24"/>
                    </a:cubicBezTo>
                    <a:cubicBezTo>
                      <a:pt x="3" y="25"/>
                      <a:pt x="24" y="33"/>
                      <a:pt x="31" y="7"/>
                    </a:cubicBezTo>
                    <a:cubicBezTo>
                      <a:pt x="31" y="7"/>
                      <a:pt x="5" y="0"/>
                      <a:pt x="0" y="23"/>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04" name="Freeform 3748"/>
              <p:cNvSpPr/>
              <p:nvPr/>
            </p:nvSpPr>
            <p:spPr bwMode="auto">
              <a:xfrm>
                <a:off x="1920876" y="2286000"/>
                <a:ext cx="88900" cy="95250"/>
              </a:xfrm>
              <a:custGeom>
                <a:gdLst>
                  <a:gd fmla="*/ 0 w 28" name="T0"/>
                  <a:gd fmla="*/ 23 h 30" name="T1"/>
                  <a:gd fmla="*/ 19 w 28" name="T2"/>
                  <a:gd fmla="*/ 10 h 30" name="T3"/>
                  <a:gd fmla="*/ 0 w 28" name="T4"/>
                  <a:gd fmla="*/ 24 h 30" name="T5"/>
                  <a:gd fmla="*/ 28 w 28" name="T6"/>
                  <a:gd fmla="*/ 3 h 30" name="T7"/>
                  <a:gd fmla="*/ 0 w 28" name="T8"/>
                  <a:gd fmla="*/ 23 h 30" name="T9"/>
                </a:gdLst>
                <a:cxnLst>
                  <a:cxn ang="0">
                    <a:pos x="T0" y="T1"/>
                  </a:cxn>
                  <a:cxn ang="0">
                    <a:pos x="T2" y="T3"/>
                  </a:cxn>
                  <a:cxn ang="0">
                    <a:pos x="T4" y="T5"/>
                  </a:cxn>
                  <a:cxn ang="0">
                    <a:pos x="T6" y="T7"/>
                  </a:cxn>
                  <a:cxn ang="0">
                    <a:pos x="T8" y="T9"/>
                  </a:cxn>
                </a:cxnLst>
                <a:rect b="b" l="0" r="r" t="0"/>
                <a:pathLst>
                  <a:path h="30" w="28">
                    <a:moveTo>
                      <a:pt x="0" y="23"/>
                    </a:moveTo>
                    <a:cubicBezTo>
                      <a:pt x="4" y="21"/>
                      <a:pt x="12" y="17"/>
                      <a:pt x="19" y="10"/>
                    </a:cubicBezTo>
                    <a:cubicBezTo>
                      <a:pt x="19" y="10"/>
                      <a:pt x="10" y="19"/>
                      <a:pt x="0" y="24"/>
                    </a:cubicBezTo>
                    <a:cubicBezTo>
                      <a:pt x="3" y="25"/>
                      <a:pt x="25" y="30"/>
                      <a:pt x="28" y="3"/>
                    </a:cubicBezTo>
                    <a:cubicBezTo>
                      <a:pt x="28" y="3"/>
                      <a:pt x="2" y="0"/>
                      <a:pt x="0" y="23"/>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05" name="Freeform 3749"/>
              <p:cNvSpPr/>
              <p:nvPr/>
            </p:nvSpPr>
            <p:spPr bwMode="auto">
              <a:xfrm>
                <a:off x="1936751" y="2181225"/>
                <a:ext cx="95250" cy="88900"/>
              </a:xfrm>
              <a:custGeom>
                <a:gdLst>
                  <a:gd fmla="*/ 4 w 30" name="T0"/>
                  <a:gd fmla="*/ 27 h 28" name="T1"/>
                  <a:gd fmla="*/ 19 w 30" name="T2"/>
                  <a:gd fmla="*/ 9 h 28" name="T3"/>
                  <a:gd fmla="*/ 5 w 30" name="T4"/>
                  <a:gd fmla="*/ 28 h 28" name="T5"/>
                  <a:gd fmla="*/ 26 w 30" name="T6"/>
                  <a:gd fmla="*/ 0 h 28" name="T7"/>
                  <a:gd fmla="*/ 4 w 30" name="T8"/>
                  <a:gd fmla="*/ 27 h 28" name="T9"/>
                </a:gdLst>
                <a:cxnLst>
                  <a:cxn ang="0">
                    <a:pos x="T0" y="T1"/>
                  </a:cxn>
                  <a:cxn ang="0">
                    <a:pos x="T2" y="T3"/>
                  </a:cxn>
                  <a:cxn ang="0">
                    <a:pos x="T4" y="T5"/>
                  </a:cxn>
                  <a:cxn ang="0">
                    <a:pos x="T6" y="T7"/>
                  </a:cxn>
                  <a:cxn ang="0">
                    <a:pos x="T8" y="T9"/>
                  </a:cxn>
                </a:cxnLst>
                <a:rect b="b" l="0" r="r" t="0"/>
                <a:pathLst>
                  <a:path h="28" w="30">
                    <a:moveTo>
                      <a:pt x="4" y="27"/>
                    </a:moveTo>
                    <a:cubicBezTo>
                      <a:pt x="8" y="24"/>
                      <a:pt x="14" y="18"/>
                      <a:pt x="19" y="9"/>
                    </a:cubicBezTo>
                    <a:cubicBezTo>
                      <a:pt x="19" y="9"/>
                      <a:pt x="13" y="20"/>
                      <a:pt x="5" y="28"/>
                    </a:cubicBezTo>
                    <a:cubicBezTo>
                      <a:pt x="8" y="28"/>
                      <a:pt x="30" y="27"/>
                      <a:pt x="26" y="0"/>
                    </a:cubicBezTo>
                    <a:cubicBezTo>
                      <a:pt x="26" y="0"/>
                      <a:pt x="0" y="4"/>
                      <a:pt x="4" y="27"/>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06" name="Freeform 3750"/>
              <p:cNvSpPr/>
              <p:nvPr/>
            </p:nvSpPr>
            <p:spPr bwMode="auto">
              <a:xfrm>
                <a:off x="1920876" y="2070100"/>
                <a:ext cx="104775" cy="95250"/>
              </a:xfrm>
              <a:custGeom>
                <a:gdLst>
                  <a:gd fmla="*/ 20 w 33" name="T0"/>
                  <a:gd fmla="*/ 10 h 30" name="T1"/>
                  <a:gd fmla="*/ 8 w 33" name="T2"/>
                  <a:gd fmla="*/ 30 h 30" name="T3"/>
                  <a:gd fmla="*/ 25 w 33" name="T4"/>
                  <a:gd fmla="*/ 0 h 30" name="T5"/>
                  <a:gd fmla="*/ 7 w 33" name="T6"/>
                  <a:gd fmla="*/ 29 h 30" name="T7"/>
                  <a:gd fmla="*/ 20 w 33" name="T8"/>
                  <a:gd fmla="*/ 10 h 30" name="T9"/>
                </a:gdLst>
                <a:cxnLst>
                  <a:cxn ang="0">
                    <a:pos x="T0" y="T1"/>
                  </a:cxn>
                  <a:cxn ang="0">
                    <a:pos x="T2" y="T3"/>
                  </a:cxn>
                  <a:cxn ang="0">
                    <a:pos x="T4" y="T5"/>
                  </a:cxn>
                  <a:cxn ang="0">
                    <a:pos x="T6" y="T7"/>
                  </a:cxn>
                  <a:cxn ang="0">
                    <a:pos x="T8" y="T9"/>
                  </a:cxn>
                </a:cxnLst>
                <a:rect b="b" l="0" r="r" t="0"/>
                <a:pathLst>
                  <a:path h="30" w="33">
                    <a:moveTo>
                      <a:pt x="20" y="10"/>
                    </a:moveTo>
                    <a:cubicBezTo>
                      <a:pt x="20" y="10"/>
                      <a:pt x="15" y="22"/>
                      <a:pt x="8" y="30"/>
                    </a:cubicBezTo>
                    <a:cubicBezTo>
                      <a:pt x="11" y="30"/>
                      <a:pt x="33" y="26"/>
                      <a:pt x="25" y="0"/>
                    </a:cubicBezTo>
                    <a:cubicBezTo>
                      <a:pt x="25" y="0"/>
                      <a:pt x="0" y="7"/>
                      <a:pt x="7" y="29"/>
                    </a:cubicBezTo>
                    <a:cubicBezTo>
                      <a:pt x="10" y="26"/>
                      <a:pt x="16" y="19"/>
                      <a:pt x="20" y="10"/>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07" name="Freeform 3751"/>
              <p:cNvSpPr>
                <a:spLocks noEditPoints="1"/>
              </p:cNvSpPr>
              <p:nvPr/>
            </p:nvSpPr>
            <p:spPr bwMode="auto">
              <a:xfrm>
                <a:off x="1182688" y="2136775"/>
                <a:ext cx="757238" cy="581025"/>
              </a:xfrm>
              <a:custGeom>
                <a:gdLst>
                  <a:gd fmla="*/ 139 w 238" name="T0"/>
                  <a:gd fmla="*/ 134 h 183" name="T1"/>
                  <a:gd fmla="*/ 205 w 238" name="T2"/>
                  <a:gd fmla="*/ 103 h 183" name="T3"/>
                  <a:gd fmla="*/ 236 w 238" name="T4"/>
                  <a:gd fmla="*/ 2 h 183" name="T5"/>
                  <a:gd fmla="*/ 234 w 238" name="T6"/>
                  <a:gd fmla="*/ 1 h 183" name="T7"/>
                  <a:gd fmla="*/ 232 w 238" name="T8"/>
                  <a:gd fmla="*/ 3 h 183" name="T9"/>
                  <a:gd fmla="*/ 202 w 238" name="T10"/>
                  <a:gd fmla="*/ 100 h 183" name="T11"/>
                  <a:gd fmla="*/ 126 w 238" name="T12"/>
                  <a:gd fmla="*/ 131 h 183" name="T13"/>
                  <a:gd fmla="*/ 122 w 238" name="T14"/>
                  <a:gd fmla="*/ 131 h 183" name="T15"/>
                  <a:gd fmla="*/ 119 w 238" name="T16"/>
                  <a:gd fmla="*/ 131 h 183" name="T17"/>
                  <a:gd fmla="*/ 116 w 238" name="T18"/>
                  <a:gd fmla="*/ 131 h 183" name="T19"/>
                  <a:gd fmla="*/ 113 w 238" name="T20"/>
                  <a:gd fmla="*/ 131 h 183" name="T21"/>
                  <a:gd fmla="*/ 36 w 238" name="T22"/>
                  <a:gd fmla="*/ 100 h 183" name="T23"/>
                  <a:gd fmla="*/ 6 w 238" name="T24"/>
                  <a:gd fmla="*/ 3 h 183" name="T25"/>
                  <a:gd fmla="*/ 5 w 238" name="T26"/>
                  <a:gd fmla="*/ 1 h 183" name="T27"/>
                  <a:gd fmla="*/ 2 w 238" name="T28"/>
                  <a:gd fmla="*/ 2 h 183" name="T29"/>
                  <a:gd fmla="*/ 33 w 238" name="T30"/>
                  <a:gd fmla="*/ 103 h 183" name="T31"/>
                  <a:gd fmla="*/ 99 w 238" name="T32"/>
                  <a:gd fmla="*/ 134 h 183" name="T33"/>
                  <a:gd fmla="*/ 85 w 238" name="T34"/>
                  <a:gd fmla="*/ 142 h 183" name="T35"/>
                  <a:gd fmla="*/ 86 w 238" name="T36"/>
                  <a:gd fmla="*/ 151 h 183" name="T37"/>
                  <a:gd fmla="*/ 94 w 238" name="T38"/>
                  <a:gd fmla="*/ 155 h 183" name="T39"/>
                  <a:gd fmla="*/ 115 w 238" name="T40"/>
                  <a:gd fmla="*/ 142 h 183" name="T41"/>
                  <a:gd fmla="*/ 115 w 238" name="T42"/>
                  <a:gd fmla="*/ 171 h 183" name="T43"/>
                  <a:gd fmla="*/ 113 w 238" name="T44"/>
                  <a:gd fmla="*/ 177 h 183" name="T45"/>
                  <a:gd fmla="*/ 104 w 238" name="T46"/>
                  <a:gd fmla="*/ 179 h 183" name="T47"/>
                  <a:gd fmla="*/ 101 w 238" name="T48"/>
                  <a:gd fmla="*/ 181 h 183" name="T49"/>
                  <a:gd fmla="*/ 103 w 238" name="T50"/>
                  <a:gd fmla="*/ 183 h 183" name="T51"/>
                  <a:gd fmla="*/ 105 w 238" name="T52"/>
                  <a:gd fmla="*/ 183 h 183" name="T53"/>
                  <a:gd fmla="*/ 115 w 238" name="T54"/>
                  <a:gd fmla="*/ 180 h 183" name="T55"/>
                  <a:gd fmla="*/ 119 w 238" name="T56"/>
                  <a:gd fmla="*/ 171 h 183" name="T57"/>
                  <a:gd fmla="*/ 119 w 238" name="T58"/>
                  <a:gd fmla="*/ 137 h 183" name="T59"/>
                  <a:gd fmla="*/ 119 w 238" name="T60"/>
                  <a:gd fmla="*/ 137 h 183" name="T61"/>
                  <a:gd fmla="*/ 119 w 238" name="T62"/>
                  <a:gd fmla="*/ 137 h 183" name="T63"/>
                  <a:gd fmla="*/ 119 w 238" name="T64"/>
                  <a:gd fmla="*/ 171 h 183" name="T65"/>
                  <a:gd fmla="*/ 123 w 238" name="T66"/>
                  <a:gd fmla="*/ 180 h 183" name="T67"/>
                  <a:gd fmla="*/ 134 w 238" name="T68"/>
                  <a:gd fmla="*/ 183 h 183" name="T69"/>
                  <a:gd fmla="*/ 135 w 238" name="T70"/>
                  <a:gd fmla="*/ 183 h 183" name="T71"/>
                  <a:gd fmla="*/ 137 w 238" name="T72"/>
                  <a:gd fmla="*/ 181 h 183" name="T73"/>
                  <a:gd fmla="*/ 135 w 238" name="T74"/>
                  <a:gd fmla="*/ 179 h 183" name="T75"/>
                  <a:gd fmla="*/ 126 w 238" name="T76"/>
                  <a:gd fmla="*/ 177 h 183" name="T77"/>
                  <a:gd fmla="*/ 123 w 238" name="T78"/>
                  <a:gd fmla="*/ 171 h 183" name="T79"/>
                  <a:gd fmla="*/ 123 w 238" name="T80"/>
                  <a:gd fmla="*/ 142 h 183" name="T81"/>
                  <a:gd fmla="*/ 144 w 238" name="T82"/>
                  <a:gd fmla="*/ 155 h 183" name="T83"/>
                  <a:gd fmla="*/ 144 w 238" name="T84"/>
                  <a:gd fmla="*/ 155 h 183" name="T85"/>
                  <a:gd fmla="*/ 152 w 238" name="T86"/>
                  <a:gd fmla="*/ 151 h 183" name="T87"/>
                  <a:gd fmla="*/ 153 w 238" name="T88"/>
                  <a:gd fmla="*/ 142 h 183" name="T89"/>
                  <a:gd fmla="*/ 139 w 238" name="T90"/>
                  <a:gd fmla="*/ 134 h 183" name="T91"/>
                  <a:gd fmla="*/ 94 w 238" name="T92"/>
                  <a:gd fmla="*/ 151 h 183" name="T93"/>
                  <a:gd fmla="*/ 90 w 238" name="T94"/>
                  <a:gd fmla="*/ 149 h 183" name="T95"/>
                  <a:gd fmla="*/ 89 w 238" name="T96"/>
                  <a:gd fmla="*/ 144 h 183" name="T97"/>
                  <a:gd fmla="*/ 112 w 238" name="T98"/>
                  <a:gd fmla="*/ 135 h 183" name="T99"/>
                  <a:gd fmla="*/ 115 w 238" name="T100"/>
                  <a:gd fmla="*/ 135 h 183" name="T101"/>
                  <a:gd fmla="*/ 115 w 238" name="T102"/>
                  <a:gd fmla="*/ 136 h 183" name="T103"/>
                  <a:gd fmla="*/ 94 w 238" name="T104"/>
                  <a:gd fmla="*/ 151 h 183" name="T105"/>
                  <a:gd fmla="*/ 148 w 238" name="T106"/>
                  <a:gd fmla="*/ 149 h 183" name="T107"/>
                  <a:gd fmla="*/ 144 w 238" name="T108"/>
                  <a:gd fmla="*/ 151 h 183" name="T109"/>
                  <a:gd fmla="*/ 144 w 238" name="T110"/>
                  <a:gd fmla="*/ 151 h 183" name="T111"/>
                  <a:gd fmla="*/ 123 w 238" name="T112"/>
                  <a:gd fmla="*/ 136 h 183" name="T113"/>
                  <a:gd fmla="*/ 123 w 238" name="T114"/>
                  <a:gd fmla="*/ 135 h 183" name="T115"/>
                  <a:gd fmla="*/ 126 w 238" name="T116"/>
                  <a:gd fmla="*/ 135 h 183" name="T117"/>
                  <a:gd fmla="*/ 149 w 238" name="T118"/>
                  <a:gd fmla="*/ 144 h 183" name="T119"/>
                  <a:gd fmla="*/ 148 w 238" name="T120"/>
                  <a:gd fmla="*/ 149 h 183" name="T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b="b" l="0" r="r" t="0"/>
                <a:pathLst>
                  <a:path h="183" w="238">
                    <a:moveTo>
                      <a:pt x="139" y="134"/>
                    </a:moveTo>
                    <a:cubicBezTo>
                      <a:pt x="157" y="131"/>
                      <a:pt x="184" y="124"/>
                      <a:pt x="205" y="103"/>
                    </a:cubicBezTo>
                    <a:cubicBezTo>
                      <a:pt x="228" y="80"/>
                      <a:pt x="238" y="46"/>
                      <a:pt x="236" y="2"/>
                    </a:cubicBezTo>
                    <a:cubicBezTo>
                      <a:pt x="236" y="1"/>
                      <a:pt x="235" y="0"/>
                      <a:pt x="234" y="1"/>
                    </a:cubicBezTo>
                    <a:cubicBezTo>
                      <a:pt x="233" y="1"/>
                      <a:pt x="232" y="2"/>
                      <a:pt x="232" y="3"/>
                    </a:cubicBezTo>
                    <a:cubicBezTo>
                      <a:pt x="234" y="45"/>
                      <a:pt x="224" y="78"/>
                      <a:pt x="202" y="100"/>
                    </a:cubicBezTo>
                    <a:cubicBezTo>
                      <a:pt x="176" y="126"/>
                      <a:pt x="140" y="130"/>
                      <a:pt x="126" y="131"/>
                    </a:cubicBezTo>
                    <a:cubicBezTo>
                      <a:pt x="124" y="131"/>
                      <a:pt x="123" y="131"/>
                      <a:pt x="122" y="131"/>
                    </a:cubicBezTo>
                    <a:cubicBezTo>
                      <a:pt x="121" y="131"/>
                      <a:pt x="120" y="131"/>
                      <a:pt x="119" y="131"/>
                    </a:cubicBezTo>
                    <a:cubicBezTo>
                      <a:pt x="118" y="131"/>
                      <a:pt x="117" y="131"/>
                      <a:pt x="116" y="131"/>
                    </a:cubicBezTo>
                    <a:cubicBezTo>
                      <a:pt x="115" y="131"/>
                      <a:pt x="114" y="131"/>
                      <a:pt x="113" y="131"/>
                    </a:cubicBezTo>
                    <a:cubicBezTo>
                      <a:pt x="98" y="130"/>
                      <a:pt x="62" y="126"/>
                      <a:pt x="36" y="100"/>
                    </a:cubicBezTo>
                    <a:cubicBezTo>
                      <a:pt x="14" y="78"/>
                      <a:pt x="4" y="45"/>
                      <a:pt x="6" y="3"/>
                    </a:cubicBezTo>
                    <a:cubicBezTo>
                      <a:pt x="6" y="2"/>
                      <a:pt x="6" y="1"/>
                      <a:pt x="5" y="1"/>
                    </a:cubicBezTo>
                    <a:cubicBezTo>
                      <a:pt x="3" y="0"/>
                      <a:pt x="2" y="1"/>
                      <a:pt x="2" y="2"/>
                    </a:cubicBezTo>
                    <a:cubicBezTo>
                      <a:pt x="0" y="46"/>
                      <a:pt x="10" y="80"/>
                      <a:pt x="33" y="103"/>
                    </a:cubicBezTo>
                    <a:cubicBezTo>
                      <a:pt x="54" y="124"/>
                      <a:pt x="81" y="131"/>
                      <a:pt x="99" y="134"/>
                    </a:cubicBezTo>
                    <a:cubicBezTo>
                      <a:pt x="93" y="136"/>
                      <a:pt x="87" y="138"/>
                      <a:pt x="85" y="142"/>
                    </a:cubicBezTo>
                    <a:cubicBezTo>
                      <a:pt x="84" y="144"/>
                      <a:pt x="84" y="147"/>
                      <a:pt x="86" y="151"/>
                    </a:cubicBezTo>
                    <a:cubicBezTo>
                      <a:pt x="89" y="154"/>
                      <a:pt x="91" y="155"/>
                      <a:pt x="94" y="155"/>
                    </a:cubicBezTo>
                    <a:cubicBezTo>
                      <a:pt x="102" y="155"/>
                      <a:pt x="109" y="148"/>
                      <a:pt x="115" y="142"/>
                    </a:cubicBezTo>
                    <a:cubicBezTo>
                      <a:pt x="115" y="171"/>
                      <a:pt x="115" y="171"/>
                      <a:pt x="115" y="171"/>
                    </a:cubicBezTo>
                    <a:cubicBezTo>
                      <a:pt x="115" y="174"/>
                      <a:pt x="114" y="176"/>
                      <a:pt x="113" y="177"/>
                    </a:cubicBezTo>
                    <a:cubicBezTo>
                      <a:pt x="109" y="180"/>
                      <a:pt x="104" y="179"/>
                      <a:pt x="104" y="179"/>
                    </a:cubicBezTo>
                    <a:cubicBezTo>
                      <a:pt x="102" y="179"/>
                      <a:pt x="101" y="180"/>
                      <a:pt x="101" y="181"/>
                    </a:cubicBezTo>
                    <a:cubicBezTo>
                      <a:pt x="101" y="182"/>
                      <a:pt x="102" y="183"/>
                      <a:pt x="103" y="183"/>
                    </a:cubicBezTo>
                    <a:cubicBezTo>
                      <a:pt x="103" y="183"/>
                      <a:pt x="104" y="183"/>
                      <a:pt x="105" y="183"/>
                    </a:cubicBezTo>
                    <a:cubicBezTo>
                      <a:pt x="107" y="183"/>
                      <a:pt x="112" y="183"/>
                      <a:pt x="115" y="180"/>
                    </a:cubicBezTo>
                    <a:cubicBezTo>
                      <a:pt x="118" y="178"/>
                      <a:pt x="119" y="175"/>
                      <a:pt x="119" y="171"/>
                    </a:cubicBezTo>
                    <a:cubicBezTo>
                      <a:pt x="119" y="137"/>
                      <a:pt x="119" y="137"/>
                      <a:pt x="119" y="137"/>
                    </a:cubicBezTo>
                    <a:cubicBezTo>
                      <a:pt x="119" y="137"/>
                      <a:pt x="119" y="137"/>
                      <a:pt x="119" y="137"/>
                    </a:cubicBezTo>
                    <a:cubicBezTo>
                      <a:pt x="119" y="137"/>
                      <a:pt x="119" y="137"/>
                      <a:pt x="119" y="137"/>
                    </a:cubicBezTo>
                    <a:cubicBezTo>
                      <a:pt x="119" y="171"/>
                      <a:pt x="119" y="171"/>
                      <a:pt x="119" y="171"/>
                    </a:cubicBezTo>
                    <a:cubicBezTo>
                      <a:pt x="119" y="175"/>
                      <a:pt x="121" y="178"/>
                      <a:pt x="123" y="180"/>
                    </a:cubicBezTo>
                    <a:cubicBezTo>
                      <a:pt x="126" y="183"/>
                      <a:pt x="131" y="183"/>
                      <a:pt x="134" y="183"/>
                    </a:cubicBezTo>
                    <a:cubicBezTo>
                      <a:pt x="134" y="183"/>
                      <a:pt x="135" y="183"/>
                      <a:pt x="135" y="183"/>
                    </a:cubicBezTo>
                    <a:cubicBezTo>
                      <a:pt x="136" y="183"/>
                      <a:pt x="137" y="182"/>
                      <a:pt x="137" y="181"/>
                    </a:cubicBezTo>
                    <a:cubicBezTo>
                      <a:pt x="137" y="180"/>
                      <a:pt x="136" y="179"/>
                      <a:pt x="135" y="179"/>
                    </a:cubicBezTo>
                    <a:cubicBezTo>
                      <a:pt x="135" y="179"/>
                      <a:pt x="129" y="180"/>
                      <a:pt x="126" y="177"/>
                    </a:cubicBezTo>
                    <a:cubicBezTo>
                      <a:pt x="124" y="176"/>
                      <a:pt x="123" y="174"/>
                      <a:pt x="123" y="171"/>
                    </a:cubicBezTo>
                    <a:cubicBezTo>
                      <a:pt x="123" y="142"/>
                      <a:pt x="123" y="142"/>
                      <a:pt x="123" y="142"/>
                    </a:cubicBezTo>
                    <a:cubicBezTo>
                      <a:pt x="129" y="148"/>
                      <a:pt x="137" y="155"/>
                      <a:pt x="144" y="155"/>
                    </a:cubicBezTo>
                    <a:cubicBezTo>
                      <a:pt x="144" y="155"/>
                      <a:pt x="144" y="155"/>
                      <a:pt x="144" y="155"/>
                    </a:cubicBezTo>
                    <a:cubicBezTo>
                      <a:pt x="147" y="155"/>
                      <a:pt x="150" y="154"/>
                      <a:pt x="152" y="151"/>
                    </a:cubicBezTo>
                    <a:cubicBezTo>
                      <a:pt x="154" y="147"/>
                      <a:pt x="154" y="144"/>
                      <a:pt x="153" y="142"/>
                    </a:cubicBezTo>
                    <a:cubicBezTo>
                      <a:pt x="151" y="138"/>
                      <a:pt x="145" y="136"/>
                      <a:pt x="139" y="134"/>
                    </a:cubicBezTo>
                    <a:close/>
                    <a:moveTo>
                      <a:pt x="94" y="151"/>
                    </a:moveTo>
                    <a:cubicBezTo>
                      <a:pt x="93" y="151"/>
                      <a:pt x="91" y="151"/>
                      <a:pt x="90" y="149"/>
                    </a:cubicBezTo>
                    <a:cubicBezTo>
                      <a:pt x="88" y="147"/>
                      <a:pt x="89" y="145"/>
                      <a:pt x="89" y="144"/>
                    </a:cubicBezTo>
                    <a:cubicBezTo>
                      <a:pt x="91" y="140"/>
                      <a:pt x="104" y="136"/>
                      <a:pt x="112" y="135"/>
                    </a:cubicBezTo>
                    <a:cubicBezTo>
                      <a:pt x="113" y="135"/>
                      <a:pt x="114" y="135"/>
                      <a:pt x="115" y="135"/>
                    </a:cubicBezTo>
                    <a:cubicBezTo>
                      <a:pt x="115" y="136"/>
                      <a:pt x="115" y="136"/>
                      <a:pt x="115" y="136"/>
                    </a:cubicBezTo>
                    <a:cubicBezTo>
                      <a:pt x="110" y="142"/>
                      <a:pt x="101" y="151"/>
                      <a:pt x="94" y="151"/>
                    </a:cubicBezTo>
                    <a:close/>
                    <a:moveTo>
                      <a:pt x="148" y="149"/>
                    </a:moveTo>
                    <a:cubicBezTo>
                      <a:pt x="147" y="151"/>
                      <a:pt x="146" y="151"/>
                      <a:pt x="144" y="151"/>
                    </a:cubicBezTo>
                    <a:cubicBezTo>
                      <a:pt x="144" y="151"/>
                      <a:pt x="144" y="151"/>
                      <a:pt x="144" y="151"/>
                    </a:cubicBezTo>
                    <a:cubicBezTo>
                      <a:pt x="137" y="151"/>
                      <a:pt x="128" y="142"/>
                      <a:pt x="123" y="136"/>
                    </a:cubicBezTo>
                    <a:cubicBezTo>
                      <a:pt x="123" y="135"/>
                      <a:pt x="123" y="135"/>
                      <a:pt x="123" y="135"/>
                    </a:cubicBezTo>
                    <a:cubicBezTo>
                      <a:pt x="124" y="135"/>
                      <a:pt x="125" y="135"/>
                      <a:pt x="126" y="135"/>
                    </a:cubicBezTo>
                    <a:cubicBezTo>
                      <a:pt x="135" y="136"/>
                      <a:pt x="147" y="140"/>
                      <a:pt x="149" y="144"/>
                    </a:cubicBezTo>
                    <a:cubicBezTo>
                      <a:pt x="150" y="145"/>
                      <a:pt x="150" y="147"/>
                      <a:pt x="148" y="149"/>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08" name="Freeform 3752"/>
              <p:cNvSpPr/>
              <p:nvPr/>
            </p:nvSpPr>
            <p:spPr bwMode="auto">
              <a:xfrm>
                <a:off x="1195388" y="2092325"/>
                <a:ext cx="92075" cy="88900"/>
              </a:xfrm>
              <a:custGeom>
                <a:gdLst>
                  <a:gd fmla="*/ 19 w 29" name="T0"/>
                  <a:gd fmla="*/ 9 h 28" name="T1"/>
                  <a:gd fmla="*/ 6 w 29" name="T2"/>
                  <a:gd fmla="*/ 28 h 28" name="T3"/>
                  <a:gd fmla="*/ 27 w 29" name="T4"/>
                  <a:gd fmla="*/ 0 h 28" name="T5"/>
                  <a:gd fmla="*/ 5 w 29" name="T6"/>
                  <a:gd fmla="*/ 28 h 28" name="T7"/>
                  <a:gd fmla="*/ 19 w 29" name="T8"/>
                  <a:gd fmla="*/ 9 h 28" name="T9"/>
                </a:gdLst>
                <a:cxnLst>
                  <a:cxn ang="0">
                    <a:pos x="T0" y="T1"/>
                  </a:cxn>
                  <a:cxn ang="0">
                    <a:pos x="T2" y="T3"/>
                  </a:cxn>
                  <a:cxn ang="0">
                    <a:pos x="T4" y="T5"/>
                  </a:cxn>
                  <a:cxn ang="0">
                    <a:pos x="T6" y="T7"/>
                  </a:cxn>
                  <a:cxn ang="0">
                    <a:pos x="T8" y="T9"/>
                  </a:cxn>
                </a:cxnLst>
                <a:rect b="b" l="0" r="r" t="0"/>
                <a:pathLst>
                  <a:path h="28" w="28">
                    <a:moveTo>
                      <a:pt x="19" y="9"/>
                    </a:moveTo>
                    <a:cubicBezTo>
                      <a:pt x="13" y="16"/>
                      <a:pt x="8" y="24"/>
                      <a:pt x="6" y="28"/>
                    </a:cubicBezTo>
                    <a:cubicBezTo>
                      <a:pt x="29" y="26"/>
                      <a:pt x="27" y="0"/>
                      <a:pt x="27" y="0"/>
                    </a:cubicBezTo>
                    <a:cubicBezTo>
                      <a:pt x="0" y="3"/>
                      <a:pt x="4" y="25"/>
                      <a:pt x="5" y="28"/>
                    </a:cubicBezTo>
                    <a:cubicBezTo>
                      <a:pt x="10" y="18"/>
                      <a:pt x="19" y="9"/>
                      <a:pt x="19" y="9"/>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09" name="Freeform 3753"/>
              <p:cNvSpPr/>
              <p:nvPr/>
            </p:nvSpPr>
            <p:spPr bwMode="auto">
              <a:xfrm>
                <a:off x="1204913" y="2190750"/>
                <a:ext cx="95250" cy="88900"/>
              </a:xfrm>
              <a:custGeom>
                <a:gdLst>
                  <a:gd fmla="*/ 5 w 30" name="T0"/>
                  <a:gd fmla="*/ 28 h 28" name="T1"/>
                  <a:gd fmla="*/ 20 w 30" name="T2"/>
                  <a:gd fmla="*/ 9 h 28" name="T3"/>
                  <a:gd fmla="*/ 7 w 30" name="T4"/>
                  <a:gd fmla="*/ 28 h 28" name="T5"/>
                  <a:gd fmla="*/ 27 w 30" name="T6"/>
                  <a:gd fmla="*/ 0 h 28" name="T7"/>
                  <a:gd fmla="*/ 5 w 30" name="T8"/>
                  <a:gd fmla="*/ 28 h 28" name="T9"/>
                </a:gdLst>
                <a:cxnLst>
                  <a:cxn ang="0">
                    <a:pos x="T0" y="T1"/>
                  </a:cxn>
                  <a:cxn ang="0">
                    <a:pos x="T2" y="T3"/>
                  </a:cxn>
                  <a:cxn ang="0">
                    <a:pos x="T4" y="T5"/>
                  </a:cxn>
                  <a:cxn ang="0">
                    <a:pos x="T6" y="T7"/>
                  </a:cxn>
                  <a:cxn ang="0">
                    <a:pos x="T8" y="T9"/>
                  </a:cxn>
                </a:cxnLst>
                <a:rect b="b" l="0" r="r" t="0"/>
                <a:pathLst>
                  <a:path h="28" w="30">
                    <a:moveTo>
                      <a:pt x="5" y="28"/>
                    </a:moveTo>
                    <a:cubicBezTo>
                      <a:pt x="11" y="18"/>
                      <a:pt x="20" y="9"/>
                      <a:pt x="20" y="9"/>
                    </a:cubicBezTo>
                    <a:cubicBezTo>
                      <a:pt x="13" y="16"/>
                      <a:pt x="9" y="23"/>
                      <a:pt x="7" y="28"/>
                    </a:cubicBezTo>
                    <a:cubicBezTo>
                      <a:pt x="30" y="26"/>
                      <a:pt x="27" y="0"/>
                      <a:pt x="27" y="0"/>
                    </a:cubicBezTo>
                    <a:cubicBezTo>
                      <a:pt x="0" y="2"/>
                      <a:pt x="5" y="25"/>
                      <a:pt x="5" y="28"/>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10" name="Freeform 3754"/>
              <p:cNvSpPr/>
              <p:nvPr/>
            </p:nvSpPr>
            <p:spPr bwMode="auto">
              <a:xfrm>
                <a:off x="1227138" y="2270125"/>
                <a:ext cx="93663" cy="85725"/>
              </a:xfrm>
              <a:custGeom>
                <a:gdLst>
                  <a:gd fmla="*/ 5 w 29" name="T0"/>
                  <a:gd fmla="*/ 27 h 27" name="T1"/>
                  <a:gd fmla="*/ 19 w 29" name="T2"/>
                  <a:gd fmla="*/ 9 h 27" name="T3"/>
                  <a:gd fmla="*/ 6 w 29" name="T4"/>
                  <a:gd fmla="*/ 27 h 27" name="T5"/>
                  <a:gd fmla="*/ 27 w 29" name="T6"/>
                  <a:gd fmla="*/ 0 h 27" name="T7"/>
                  <a:gd fmla="*/ 5 w 29" name="T8"/>
                  <a:gd fmla="*/ 27 h 27" name="T9"/>
                </a:gdLst>
                <a:cxnLst>
                  <a:cxn ang="0">
                    <a:pos x="T0" y="T1"/>
                  </a:cxn>
                  <a:cxn ang="0">
                    <a:pos x="T2" y="T3"/>
                  </a:cxn>
                  <a:cxn ang="0">
                    <a:pos x="T4" y="T5"/>
                  </a:cxn>
                  <a:cxn ang="0">
                    <a:pos x="T6" y="T7"/>
                  </a:cxn>
                  <a:cxn ang="0">
                    <a:pos x="T8" y="T9"/>
                  </a:cxn>
                </a:cxnLst>
                <a:rect b="b" l="0" r="r" t="0"/>
                <a:pathLst>
                  <a:path h="27" w="28">
                    <a:moveTo>
                      <a:pt x="5" y="27"/>
                    </a:moveTo>
                    <a:cubicBezTo>
                      <a:pt x="10" y="17"/>
                      <a:pt x="19" y="9"/>
                      <a:pt x="19" y="9"/>
                    </a:cubicBezTo>
                    <a:cubicBezTo>
                      <a:pt x="13" y="16"/>
                      <a:pt x="8" y="23"/>
                      <a:pt x="6" y="27"/>
                    </a:cubicBezTo>
                    <a:cubicBezTo>
                      <a:pt x="29" y="26"/>
                      <a:pt x="27" y="0"/>
                      <a:pt x="27" y="0"/>
                    </a:cubicBezTo>
                    <a:cubicBezTo>
                      <a:pt x="0" y="2"/>
                      <a:pt x="4" y="24"/>
                      <a:pt x="5" y="27"/>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11" name="Freeform 3755"/>
              <p:cNvSpPr/>
              <p:nvPr/>
            </p:nvSpPr>
            <p:spPr bwMode="auto">
              <a:xfrm>
                <a:off x="1258888" y="2333625"/>
                <a:ext cx="112713" cy="101600"/>
              </a:xfrm>
              <a:custGeom>
                <a:gdLst>
                  <a:gd fmla="*/ 12 w 35" name="T0"/>
                  <a:gd fmla="*/ 32 h 32" name="T1"/>
                  <a:gd fmla="*/ 20 w 35" name="T2"/>
                  <a:gd fmla="*/ 11 h 32" name="T3"/>
                  <a:gd fmla="*/ 13 w 35" name="T4"/>
                  <a:gd fmla="*/ 32 h 32" name="T5"/>
                  <a:gd fmla="*/ 25 w 35" name="T6"/>
                  <a:gd fmla="*/ 0 h 32" name="T7"/>
                  <a:gd fmla="*/ 12 w 35" name="T8"/>
                  <a:gd fmla="*/ 32 h 32" name="T9"/>
                </a:gdLst>
                <a:cxnLst>
                  <a:cxn ang="0">
                    <a:pos x="T0" y="T1"/>
                  </a:cxn>
                  <a:cxn ang="0">
                    <a:pos x="T2" y="T3"/>
                  </a:cxn>
                  <a:cxn ang="0">
                    <a:pos x="T4" y="T5"/>
                  </a:cxn>
                  <a:cxn ang="0">
                    <a:pos x="T6" y="T7"/>
                  </a:cxn>
                  <a:cxn ang="0">
                    <a:pos x="T8" y="T9"/>
                  </a:cxn>
                </a:cxnLst>
                <a:rect b="b" l="0" r="r" t="0"/>
                <a:pathLst>
                  <a:path h="32" w="35">
                    <a:moveTo>
                      <a:pt x="12" y="32"/>
                    </a:moveTo>
                    <a:cubicBezTo>
                      <a:pt x="14" y="21"/>
                      <a:pt x="20" y="11"/>
                      <a:pt x="20" y="11"/>
                    </a:cubicBezTo>
                    <a:cubicBezTo>
                      <a:pt x="16" y="19"/>
                      <a:pt x="14" y="27"/>
                      <a:pt x="13" y="32"/>
                    </a:cubicBezTo>
                    <a:cubicBezTo>
                      <a:pt x="35" y="24"/>
                      <a:pt x="25" y="0"/>
                      <a:pt x="25" y="0"/>
                    </a:cubicBezTo>
                    <a:cubicBezTo>
                      <a:pt x="0" y="9"/>
                      <a:pt x="10" y="30"/>
                      <a:pt x="12" y="32"/>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12" name="Freeform 3756"/>
              <p:cNvSpPr/>
              <p:nvPr/>
            </p:nvSpPr>
            <p:spPr bwMode="auto">
              <a:xfrm>
                <a:off x="1320801" y="2387600"/>
                <a:ext cx="117475" cy="111125"/>
              </a:xfrm>
              <a:custGeom>
                <a:gdLst>
                  <a:gd fmla="*/ 20 w 37" name="T0"/>
                  <a:gd fmla="*/ 12 h 35" name="T1"/>
                  <a:gd fmla="*/ 18 w 37" name="T2"/>
                  <a:gd fmla="*/ 34 h 35" name="T3"/>
                  <a:gd fmla="*/ 22 w 37" name="T4"/>
                  <a:gd fmla="*/ 0 h 35" name="T5"/>
                  <a:gd fmla="*/ 17 w 37" name="T6"/>
                  <a:gd fmla="*/ 35 h 35" name="T7"/>
                  <a:gd fmla="*/ 20 w 37" name="T8"/>
                  <a:gd fmla="*/ 12 h 35" name="T9"/>
                </a:gdLst>
                <a:cxnLst>
                  <a:cxn ang="0">
                    <a:pos x="T0" y="T1"/>
                  </a:cxn>
                  <a:cxn ang="0">
                    <a:pos x="T2" y="T3"/>
                  </a:cxn>
                  <a:cxn ang="0">
                    <a:pos x="T4" y="T5"/>
                  </a:cxn>
                  <a:cxn ang="0">
                    <a:pos x="T6" y="T7"/>
                  </a:cxn>
                  <a:cxn ang="0">
                    <a:pos x="T8" y="T9"/>
                  </a:cxn>
                </a:cxnLst>
                <a:rect b="b" l="0" r="r" t="0"/>
                <a:pathLst>
                  <a:path h="35" w="37">
                    <a:moveTo>
                      <a:pt x="20" y="12"/>
                    </a:moveTo>
                    <a:cubicBezTo>
                      <a:pt x="17" y="21"/>
                      <a:pt x="17" y="30"/>
                      <a:pt x="18" y="34"/>
                    </a:cubicBezTo>
                    <a:cubicBezTo>
                      <a:pt x="37" y="21"/>
                      <a:pt x="22" y="0"/>
                      <a:pt x="22" y="0"/>
                    </a:cubicBezTo>
                    <a:cubicBezTo>
                      <a:pt x="0" y="16"/>
                      <a:pt x="15" y="33"/>
                      <a:pt x="17" y="35"/>
                    </a:cubicBezTo>
                    <a:cubicBezTo>
                      <a:pt x="16" y="24"/>
                      <a:pt x="20" y="12"/>
                      <a:pt x="20" y="12"/>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13" name="Freeform 3757"/>
              <p:cNvSpPr/>
              <p:nvPr/>
            </p:nvSpPr>
            <p:spPr bwMode="auto">
              <a:xfrm>
                <a:off x="1406526" y="2422525"/>
                <a:ext cx="117475" cy="111125"/>
              </a:xfrm>
              <a:custGeom>
                <a:gdLst>
                  <a:gd fmla="*/ 22 w 37" name="T0"/>
                  <a:gd fmla="*/ 35 h 35" name="T1"/>
                  <a:gd fmla="*/ 18 w 37" name="T2"/>
                  <a:gd fmla="*/ 12 h 35" name="T3"/>
                  <a:gd fmla="*/ 23 w 37" name="T4"/>
                  <a:gd fmla="*/ 34 h 35" name="T5"/>
                  <a:gd fmla="*/ 16 w 37" name="T6"/>
                  <a:gd fmla="*/ 0 h 35" name="T7"/>
                  <a:gd fmla="*/ 22 w 37" name="T8"/>
                  <a:gd fmla="*/ 35 h 35" name="T9"/>
                </a:gdLst>
                <a:cxnLst>
                  <a:cxn ang="0">
                    <a:pos x="T0" y="T1"/>
                  </a:cxn>
                  <a:cxn ang="0">
                    <a:pos x="T2" y="T3"/>
                  </a:cxn>
                  <a:cxn ang="0">
                    <a:pos x="T4" y="T5"/>
                  </a:cxn>
                  <a:cxn ang="0">
                    <a:pos x="T6" y="T7"/>
                  </a:cxn>
                  <a:cxn ang="0">
                    <a:pos x="T8" y="T9"/>
                  </a:cxn>
                </a:cxnLst>
                <a:rect b="b" l="0" r="r" t="0"/>
                <a:pathLst>
                  <a:path h="35" w="37">
                    <a:moveTo>
                      <a:pt x="22" y="35"/>
                    </a:moveTo>
                    <a:cubicBezTo>
                      <a:pt x="18" y="24"/>
                      <a:pt x="18" y="12"/>
                      <a:pt x="18" y="12"/>
                    </a:cubicBezTo>
                    <a:cubicBezTo>
                      <a:pt x="19" y="21"/>
                      <a:pt x="21" y="30"/>
                      <a:pt x="23" y="34"/>
                    </a:cubicBezTo>
                    <a:cubicBezTo>
                      <a:pt x="37" y="16"/>
                      <a:pt x="16" y="0"/>
                      <a:pt x="16" y="0"/>
                    </a:cubicBezTo>
                    <a:cubicBezTo>
                      <a:pt x="0" y="22"/>
                      <a:pt x="20" y="34"/>
                      <a:pt x="22" y="35"/>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14" name="Freeform 3758"/>
              <p:cNvSpPr/>
              <p:nvPr/>
            </p:nvSpPr>
            <p:spPr bwMode="auto">
              <a:xfrm>
                <a:off x="1330326" y="2530475"/>
                <a:ext cx="111125" cy="117475"/>
              </a:xfrm>
              <a:custGeom>
                <a:gdLst>
                  <a:gd fmla="*/ 34 w 35" name="T0"/>
                  <a:gd fmla="*/ 13 h 37" name="T1"/>
                  <a:gd fmla="*/ 0 w 35" name="T2"/>
                  <a:gd fmla="*/ 21 h 37" name="T3"/>
                  <a:gd fmla="*/ 35 w 35" name="T4"/>
                  <a:gd fmla="*/ 14 h 37" name="T5"/>
                  <a:gd fmla="*/ 12 w 35" name="T6"/>
                  <a:gd fmla="*/ 19 h 37" name="T7"/>
                  <a:gd fmla="*/ 34 w 35" name="T8"/>
                  <a:gd fmla="*/ 13 h 37" name="T9"/>
                </a:gdLst>
                <a:cxnLst>
                  <a:cxn ang="0">
                    <a:pos x="T0" y="T1"/>
                  </a:cxn>
                  <a:cxn ang="0">
                    <a:pos x="T2" y="T3"/>
                  </a:cxn>
                  <a:cxn ang="0">
                    <a:pos x="T4" y="T5"/>
                  </a:cxn>
                  <a:cxn ang="0">
                    <a:pos x="T6" y="T7"/>
                  </a:cxn>
                  <a:cxn ang="0">
                    <a:pos x="T8" y="T9"/>
                  </a:cxn>
                </a:cxnLst>
                <a:rect b="b" l="0" r="r" t="0"/>
                <a:pathLst>
                  <a:path h="37" w="35">
                    <a:moveTo>
                      <a:pt x="34" y="13"/>
                    </a:moveTo>
                    <a:cubicBezTo>
                      <a:pt x="16" y="0"/>
                      <a:pt x="0" y="21"/>
                      <a:pt x="0" y="21"/>
                    </a:cubicBezTo>
                    <a:cubicBezTo>
                      <a:pt x="22" y="37"/>
                      <a:pt x="33" y="17"/>
                      <a:pt x="35" y="14"/>
                    </a:cubicBezTo>
                    <a:cubicBezTo>
                      <a:pt x="24" y="18"/>
                      <a:pt x="12" y="19"/>
                      <a:pt x="12" y="19"/>
                    </a:cubicBezTo>
                    <a:cubicBezTo>
                      <a:pt x="21" y="18"/>
                      <a:pt x="29" y="15"/>
                      <a:pt x="34" y="13"/>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15" name="Freeform 3759"/>
              <p:cNvSpPr/>
              <p:nvPr/>
            </p:nvSpPr>
            <p:spPr bwMode="auto">
              <a:xfrm>
                <a:off x="1223963" y="2466975"/>
                <a:ext cx="112713" cy="120650"/>
              </a:xfrm>
              <a:custGeom>
                <a:gdLst>
                  <a:gd fmla="*/ 12 w 35" name="T0"/>
                  <a:gd fmla="*/ 17 h 38" name="T1"/>
                  <a:gd fmla="*/ 35 w 35" name="T2"/>
                  <a:gd fmla="*/ 20 h 38" name="T3"/>
                  <a:gd fmla="*/ 0 w 35" name="T4"/>
                  <a:gd fmla="*/ 15 h 38" name="T5"/>
                  <a:gd fmla="*/ 35 w 35" name="T6"/>
                  <a:gd fmla="*/ 21 h 38" name="T7"/>
                  <a:gd fmla="*/ 12 w 35" name="T8"/>
                  <a:gd fmla="*/ 17 h 38" name="T9"/>
                </a:gdLst>
                <a:cxnLst>
                  <a:cxn ang="0">
                    <a:pos x="T0" y="T1"/>
                  </a:cxn>
                  <a:cxn ang="0">
                    <a:pos x="T2" y="T3"/>
                  </a:cxn>
                  <a:cxn ang="0">
                    <a:pos x="T4" y="T5"/>
                  </a:cxn>
                  <a:cxn ang="0">
                    <a:pos x="T6" y="T7"/>
                  </a:cxn>
                  <a:cxn ang="0">
                    <a:pos x="T8" y="T9"/>
                  </a:cxn>
                </a:cxnLst>
                <a:rect b="b" l="0" r="r" t="0"/>
                <a:pathLst>
                  <a:path h="38" w="35">
                    <a:moveTo>
                      <a:pt x="12" y="17"/>
                    </a:moveTo>
                    <a:cubicBezTo>
                      <a:pt x="21" y="20"/>
                      <a:pt x="30" y="20"/>
                      <a:pt x="35" y="20"/>
                    </a:cubicBezTo>
                    <a:cubicBezTo>
                      <a:pt x="22" y="0"/>
                      <a:pt x="0" y="15"/>
                      <a:pt x="0" y="15"/>
                    </a:cubicBezTo>
                    <a:cubicBezTo>
                      <a:pt x="15" y="38"/>
                      <a:pt x="33" y="23"/>
                      <a:pt x="35" y="21"/>
                    </a:cubicBezTo>
                    <a:cubicBezTo>
                      <a:pt x="24" y="21"/>
                      <a:pt x="12" y="17"/>
                      <a:pt x="12" y="17"/>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16" name="Freeform 3760"/>
              <p:cNvSpPr/>
              <p:nvPr/>
            </p:nvSpPr>
            <p:spPr bwMode="auto">
              <a:xfrm>
                <a:off x="1157288" y="2390775"/>
                <a:ext cx="98425" cy="104775"/>
              </a:xfrm>
              <a:custGeom>
                <a:gdLst>
                  <a:gd fmla="*/ 31 w 31" name="T0"/>
                  <a:gd fmla="*/ 24 h 33" name="T1"/>
                  <a:gd fmla="*/ 10 w 31" name="T2"/>
                  <a:gd fmla="*/ 13 h 33" name="T3"/>
                  <a:gd fmla="*/ 31 w 31" name="T4"/>
                  <a:gd fmla="*/ 23 h 33" name="T5"/>
                  <a:gd fmla="*/ 0 w 31" name="T6"/>
                  <a:gd fmla="*/ 7 h 33" name="T7"/>
                  <a:gd fmla="*/ 31 w 31" name="T8"/>
                  <a:gd fmla="*/ 24 h 33" name="T9"/>
                </a:gdLst>
                <a:cxnLst>
                  <a:cxn ang="0">
                    <a:pos x="T0" y="T1"/>
                  </a:cxn>
                  <a:cxn ang="0">
                    <a:pos x="T2" y="T3"/>
                  </a:cxn>
                  <a:cxn ang="0">
                    <a:pos x="T4" y="T5"/>
                  </a:cxn>
                  <a:cxn ang="0">
                    <a:pos x="T6" y="T7"/>
                  </a:cxn>
                  <a:cxn ang="0">
                    <a:pos x="T8" y="T9"/>
                  </a:cxn>
                </a:cxnLst>
                <a:rect b="b" l="0" r="r" t="0"/>
                <a:pathLst>
                  <a:path h="33" w="31">
                    <a:moveTo>
                      <a:pt x="31" y="24"/>
                    </a:moveTo>
                    <a:cubicBezTo>
                      <a:pt x="20" y="20"/>
                      <a:pt x="10" y="13"/>
                      <a:pt x="10" y="13"/>
                    </a:cubicBezTo>
                    <a:cubicBezTo>
                      <a:pt x="18" y="18"/>
                      <a:pt x="26" y="21"/>
                      <a:pt x="31" y="23"/>
                    </a:cubicBezTo>
                    <a:cubicBezTo>
                      <a:pt x="26" y="0"/>
                      <a:pt x="0" y="7"/>
                      <a:pt x="0" y="7"/>
                    </a:cubicBezTo>
                    <a:cubicBezTo>
                      <a:pt x="7" y="33"/>
                      <a:pt x="28" y="25"/>
                      <a:pt x="31" y="24"/>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17" name="Freeform 3761"/>
              <p:cNvSpPr/>
              <p:nvPr/>
            </p:nvSpPr>
            <p:spPr bwMode="auto">
              <a:xfrm>
                <a:off x="1112838" y="2286000"/>
                <a:ext cx="88900" cy="95250"/>
              </a:xfrm>
              <a:custGeom>
                <a:gdLst>
                  <a:gd fmla="*/ 28 w 28" name="T0"/>
                  <a:gd fmla="*/ 24 h 30" name="T1"/>
                  <a:gd fmla="*/ 10 w 28" name="T2"/>
                  <a:gd fmla="*/ 10 h 30" name="T3"/>
                  <a:gd fmla="*/ 28 w 28" name="T4"/>
                  <a:gd fmla="*/ 23 h 30" name="T5"/>
                  <a:gd fmla="*/ 0 w 28" name="T6"/>
                  <a:gd fmla="*/ 3 h 30" name="T7"/>
                  <a:gd fmla="*/ 28 w 28" name="T8"/>
                  <a:gd fmla="*/ 24 h 30" name="T9"/>
                </a:gdLst>
                <a:cxnLst>
                  <a:cxn ang="0">
                    <a:pos x="T0" y="T1"/>
                  </a:cxn>
                  <a:cxn ang="0">
                    <a:pos x="T2" y="T3"/>
                  </a:cxn>
                  <a:cxn ang="0">
                    <a:pos x="T4" y="T5"/>
                  </a:cxn>
                  <a:cxn ang="0">
                    <a:pos x="T6" y="T7"/>
                  </a:cxn>
                  <a:cxn ang="0">
                    <a:pos x="T8" y="T9"/>
                  </a:cxn>
                </a:cxnLst>
                <a:rect b="b" l="0" r="r" t="0"/>
                <a:pathLst>
                  <a:path h="30" w="28">
                    <a:moveTo>
                      <a:pt x="28" y="24"/>
                    </a:moveTo>
                    <a:cubicBezTo>
                      <a:pt x="18" y="19"/>
                      <a:pt x="10" y="10"/>
                      <a:pt x="10" y="10"/>
                    </a:cubicBezTo>
                    <a:cubicBezTo>
                      <a:pt x="16" y="17"/>
                      <a:pt x="24" y="21"/>
                      <a:pt x="28" y="23"/>
                    </a:cubicBezTo>
                    <a:cubicBezTo>
                      <a:pt x="26" y="0"/>
                      <a:pt x="0" y="3"/>
                      <a:pt x="0" y="3"/>
                    </a:cubicBezTo>
                    <a:cubicBezTo>
                      <a:pt x="3" y="30"/>
                      <a:pt x="25" y="25"/>
                      <a:pt x="28" y="24"/>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18" name="Freeform 3762"/>
              <p:cNvSpPr/>
              <p:nvPr/>
            </p:nvSpPr>
            <p:spPr bwMode="auto">
              <a:xfrm>
                <a:off x="1090613" y="2181225"/>
                <a:ext cx="95250" cy="88900"/>
              </a:xfrm>
              <a:custGeom>
                <a:gdLst>
                  <a:gd fmla="*/ 25 w 30" name="T0"/>
                  <a:gd fmla="*/ 28 h 28" name="T1"/>
                  <a:gd fmla="*/ 11 w 30" name="T2"/>
                  <a:gd fmla="*/ 9 h 28" name="T3"/>
                  <a:gd fmla="*/ 26 w 30" name="T4"/>
                  <a:gd fmla="*/ 27 h 28" name="T5"/>
                  <a:gd fmla="*/ 4 w 30" name="T6"/>
                  <a:gd fmla="*/ 0 h 28" name="T7"/>
                  <a:gd fmla="*/ 25 w 30" name="T8"/>
                  <a:gd fmla="*/ 28 h 28" name="T9"/>
                </a:gdLst>
                <a:cxnLst>
                  <a:cxn ang="0">
                    <a:pos x="T0" y="T1"/>
                  </a:cxn>
                  <a:cxn ang="0">
                    <a:pos x="T2" y="T3"/>
                  </a:cxn>
                  <a:cxn ang="0">
                    <a:pos x="T4" y="T5"/>
                  </a:cxn>
                  <a:cxn ang="0">
                    <a:pos x="T6" y="T7"/>
                  </a:cxn>
                  <a:cxn ang="0">
                    <a:pos x="T8" y="T9"/>
                  </a:cxn>
                </a:cxnLst>
                <a:rect b="b" l="0" r="r" t="0"/>
                <a:pathLst>
                  <a:path h="28" w="30">
                    <a:moveTo>
                      <a:pt x="25" y="28"/>
                    </a:moveTo>
                    <a:cubicBezTo>
                      <a:pt x="17" y="20"/>
                      <a:pt x="11" y="9"/>
                      <a:pt x="11" y="9"/>
                    </a:cubicBezTo>
                    <a:cubicBezTo>
                      <a:pt x="16" y="18"/>
                      <a:pt x="22" y="24"/>
                      <a:pt x="26" y="27"/>
                    </a:cubicBezTo>
                    <a:cubicBezTo>
                      <a:pt x="30" y="4"/>
                      <a:pt x="4" y="0"/>
                      <a:pt x="4" y="0"/>
                    </a:cubicBezTo>
                    <a:cubicBezTo>
                      <a:pt x="0" y="27"/>
                      <a:pt x="22" y="28"/>
                      <a:pt x="25" y="28"/>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19" name="Freeform 3763"/>
              <p:cNvSpPr/>
              <p:nvPr/>
            </p:nvSpPr>
            <p:spPr bwMode="auto">
              <a:xfrm>
                <a:off x="1096963" y="2070100"/>
                <a:ext cx="104775" cy="95250"/>
              </a:xfrm>
              <a:custGeom>
                <a:gdLst>
                  <a:gd fmla="*/ 25 w 33" name="T0"/>
                  <a:gd fmla="*/ 30 h 30" name="T1"/>
                  <a:gd fmla="*/ 13 w 33" name="T2"/>
                  <a:gd fmla="*/ 10 h 30" name="T3"/>
                  <a:gd fmla="*/ 26 w 33" name="T4"/>
                  <a:gd fmla="*/ 29 h 30" name="T5"/>
                  <a:gd fmla="*/ 8 w 33" name="T6"/>
                  <a:gd fmla="*/ 0 h 30" name="T7"/>
                  <a:gd fmla="*/ 25 w 33" name="T8"/>
                  <a:gd fmla="*/ 30 h 30" name="T9"/>
                </a:gdLst>
                <a:cxnLst>
                  <a:cxn ang="0">
                    <a:pos x="T0" y="T1"/>
                  </a:cxn>
                  <a:cxn ang="0">
                    <a:pos x="T2" y="T3"/>
                  </a:cxn>
                  <a:cxn ang="0">
                    <a:pos x="T4" y="T5"/>
                  </a:cxn>
                  <a:cxn ang="0">
                    <a:pos x="T6" y="T7"/>
                  </a:cxn>
                  <a:cxn ang="0">
                    <a:pos x="T8" y="T9"/>
                  </a:cxn>
                </a:cxnLst>
                <a:rect b="b" l="0" r="r" t="0"/>
                <a:pathLst>
                  <a:path h="30" w="33">
                    <a:moveTo>
                      <a:pt x="25" y="30"/>
                    </a:moveTo>
                    <a:cubicBezTo>
                      <a:pt x="18" y="22"/>
                      <a:pt x="13" y="10"/>
                      <a:pt x="13" y="10"/>
                    </a:cubicBezTo>
                    <a:cubicBezTo>
                      <a:pt x="17" y="19"/>
                      <a:pt x="23" y="26"/>
                      <a:pt x="26" y="29"/>
                    </a:cubicBezTo>
                    <a:cubicBezTo>
                      <a:pt x="33" y="7"/>
                      <a:pt x="8" y="0"/>
                      <a:pt x="8" y="0"/>
                    </a:cubicBezTo>
                    <a:cubicBezTo>
                      <a:pt x="0" y="26"/>
                      <a:pt x="23" y="30"/>
                      <a:pt x="25" y="30"/>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grpSp>
      </p:grpSp>
      <p:sp>
        <p:nvSpPr>
          <p:cNvPr id="120" name="原创设计师QQ598969553             _11"/>
          <p:cNvSpPr>
            <a:spLocks noChangeArrowheads="1"/>
          </p:cNvSpPr>
          <p:nvPr/>
        </p:nvSpPr>
        <p:spPr bwMode="auto">
          <a:xfrm>
            <a:off x="2597404" y="3488253"/>
            <a:ext cx="1806776" cy="58521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ctr">
              <a:lnSpc>
                <a:spcPct val="120000"/>
              </a:lnSpc>
              <a:spcBef>
                <a:spcPts val="300"/>
              </a:spcBef>
            </a:pPr>
            <a:r>
              <a:rPr altLang="zh-CN" lang="en-US" sz="800">
                <a:solidFill>
                  <a:schemeClr val="bg1">
                    <a:lumMod val="50000"/>
                  </a:schemeClr>
                </a:solidFill>
              </a:rPr>
              <a:t>We have many PowerPoint templates that has been specifically designed to help anyone that is stepping into the world of PowerPoint for the very first time. </a:t>
            </a:r>
          </a:p>
        </p:txBody>
      </p:sp>
      <p:sp>
        <p:nvSpPr>
          <p:cNvPr id="121" name="原创设计师QQ598969553             _12"/>
          <p:cNvSpPr>
            <a:spLocks noChangeArrowheads="1"/>
          </p:cNvSpPr>
          <p:nvPr/>
        </p:nvSpPr>
        <p:spPr bwMode="auto">
          <a:xfrm>
            <a:off x="3229145" y="1426166"/>
            <a:ext cx="543296" cy="51206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ctr">
              <a:lnSpc>
                <a:spcPct val="120000"/>
              </a:lnSpc>
              <a:spcBef>
                <a:spcPts val="300"/>
              </a:spcBef>
            </a:pPr>
            <a:r>
              <a:rPr altLang="zh-CN" b="1" lang="en-US" sz="2800">
                <a:solidFill>
                  <a:schemeClr val="bg1"/>
                </a:solidFill>
              </a:rPr>
              <a:t>2</a:t>
            </a:r>
          </a:p>
        </p:txBody>
      </p:sp>
      <p:sp>
        <p:nvSpPr>
          <p:cNvPr id="122" name="原创设计师QQ598969553             _13"/>
          <p:cNvSpPr>
            <a:spLocks noChangeArrowheads="1"/>
          </p:cNvSpPr>
          <p:nvPr/>
        </p:nvSpPr>
        <p:spPr bwMode="auto">
          <a:xfrm>
            <a:off x="2873663" y="3107354"/>
            <a:ext cx="1254256" cy="1828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ctr" lvl="0">
              <a:lnSpc>
                <a:spcPct val="120000"/>
              </a:lnSpc>
              <a:spcBef>
                <a:spcPts val="300"/>
              </a:spcBef>
            </a:pPr>
            <a:r>
              <a:rPr altLang="en-US" b="1" lang="zh-CN" sz="1000">
                <a:solidFill>
                  <a:srgbClr val="000000">
                    <a:lumMod val="75000"/>
                    <a:lumOff val="25000"/>
                  </a:srgbClr>
                </a:solidFill>
              </a:rPr>
              <a:t>TOPIC HEADER HERE</a:t>
            </a:r>
          </a:p>
        </p:txBody>
      </p:sp>
      <p:cxnSp>
        <p:nvCxnSpPr>
          <p:cNvPr id="123" name="原创设计师QQ598969553             _14"/>
          <p:cNvCxnSpPr/>
          <p:nvPr/>
        </p:nvCxnSpPr>
        <p:spPr>
          <a:xfrm>
            <a:off x="2873663" y="3378145"/>
            <a:ext cx="1254256" cy="0"/>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nvGrpSpPr>
          <p:cNvPr id="124" name="原创设计师QQ598969553             _15"/>
          <p:cNvGrpSpPr/>
          <p:nvPr/>
        </p:nvGrpSpPr>
        <p:grpSpPr>
          <a:xfrm>
            <a:off x="4815540" y="1228709"/>
            <a:ext cx="1613399" cy="1612482"/>
            <a:chOff x="163513" y="1171575"/>
            <a:chExt cx="2795588" cy="2794000"/>
          </a:xfrm>
        </p:grpSpPr>
        <p:sp>
          <p:nvSpPr>
            <p:cNvPr id="125" name="Freeform 3735"/>
            <p:cNvSpPr/>
            <p:nvPr/>
          </p:nvSpPr>
          <p:spPr bwMode="auto">
            <a:xfrm>
              <a:off x="163513" y="1171575"/>
              <a:ext cx="2795588" cy="2794000"/>
            </a:xfrm>
            <a:custGeom>
              <a:gdLst>
                <a:gd fmla="*/ 863 w 880" name="T0"/>
                <a:gd fmla="*/ 466 h 880" name="T1"/>
                <a:gd fmla="*/ 863 w 880" name="T2"/>
                <a:gd fmla="*/ 414 h 880" name="T3"/>
                <a:gd fmla="*/ 855 w 880" name="T4"/>
                <a:gd fmla="*/ 356 h 880" name="T5"/>
                <a:gd fmla="*/ 842 w 880" name="T6"/>
                <a:gd fmla="*/ 306 h 880" name="T7"/>
                <a:gd fmla="*/ 819 w 880" name="T8"/>
                <a:gd fmla="*/ 251 h 880" name="T9"/>
                <a:gd fmla="*/ 794 w 880" name="T10"/>
                <a:gd fmla="*/ 206 h 880" name="T11"/>
                <a:gd fmla="*/ 757 w 880" name="T12"/>
                <a:gd fmla="*/ 160 h 880" name="T13"/>
                <a:gd fmla="*/ 721 w 880" name="T14"/>
                <a:gd fmla="*/ 123 h 880" name="T15"/>
                <a:gd fmla="*/ 674 w 880" name="T16"/>
                <a:gd fmla="*/ 87 h 880" name="T17"/>
                <a:gd fmla="*/ 630 w 880" name="T18"/>
                <a:gd fmla="*/ 61 h 880" name="T19"/>
                <a:gd fmla="*/ 575 w 880" name="T20"/>
                <a:gd fmla="*/ 39 h 880" name="T21"/>
                <a:gd fmla="*/ 525 w 880" name="T22"/>
                <a:gd fmla="*/ 25 h 880" name="T23"/>
                <a:gd fmla="*/ 466 w 880" name="T24"/>
                <a:gd fmla="*/ 18 h 880" name="T25"/>
                <a:gd fmla="*/ 415 w 880" name="T26"/>
                <a:gd fmla="*/ 17 h 880" name="T27"/>
                <a:gd fmla="*/ 356 w 880" name="T28"/>
                <a:gd fmla="*/ 25 h 880" name="T29"/>
                <a:gd fmla="*/ 306 w 880" name="T30"/>
                <a:gd fmla="*/ 38 h 880" name="T31"/>
                <a:gd fmla="*/ 251 w 880" name="T32"/>
                <a:gd fmla="*/ 61 h 880" name="T33"/>
                <a:gd fmla="*/ 206 w 880" name="T34"/>
                <a:gd fmla="*/ 86 h 880" name="T35"/>
                <a:gd fmla="*/ 160 w 880" name="T36"/>
                <a:gd fmla="*/ 123 h 880" name="T37"/>
                <a:gd fmla="*/ 123 w 880" name="T38"/>
                <a:gd fmla="*/ 159 h 880" name="T39"/>
                <a:gd fmla="*/ 87 w 880" name="T40"/>
                <a:gd fmla="*/ 206 h 880" name="T41"/>
                <a:gd fmla="*/ 61 w 880" name="T42"/>
                <a:gd fmla="*/ 250 h 880" name="T43"/>
                <a:gd fmla="*/ 39 w 880" name="T44"/>
                <a:gd fmla="*/ 305 h 880" name="T45"/>
                <a:gd fmla="*/ 25 w 880" name="T46"/>
                <a:gd fmla="*/ 355 h 880" name="T47"/>
                <a:gd fmla="*/ 18 w 880" name="T48"/>
                <a:gd fmla="*/ 414 h 880" name="T49"/>
                <a:gd fmla="*/ 17 w 880" name="T50"/>
                <a:gd fmla="*/ 465 h 880" name="T51"/>
                <a:gd fmla="*/ 25 w 880" name="T52"/>
                <a:gd fmla="*/ 524 h 880" name="T53"/>
                <a:gd fmla="*/ 38 w 880" name="T54"/>
                <a:gd fmla="*/ 574 h 880" name="T55"/>
                <a:gd fmla="*/ 61 w 880" name="T56"/>
                <a:gd fmla="*/ 629 h 880" name="T57"/>
                <a:gd fmla="*/ 86 w 880" name="T58"/>
                <a:gd fmla="*/ 674 h 880" name="T59"/>
                <a:gd fmla="*/ 123 w 880" name="T60"/>
                <a:gd fmla="*/ 720 h 880" name="T61"/>
                <a:gd fmla="*/ 159 w 880" name="T62"/>
                <a:gd fmla="*/ 757 h 880" name="T63"/>
                <a:gd fmla="*/ 206 w 880" name="T64"/>
                <a:gd fmla="*/ 793 h 880" name="T65"/>
                <a:gd fmla="*/ 251 w 880" name="T66"/>
                <a:gd fmla="*/ 819 h 880" name="T67"/>
                <a:gd fmla="*/ 306 w 880" name="T68"/>
                <a:gd fmla="*/ 841 h 880" name="T69"/>
                <a:gd fmla="*/ 355 w 880" name="T70"/>
                <a:gd fmla="*/ 855 h 880" name="T71"/>
                <a:gd fmla="*/ 414 w 880" name="T72"/>
                <a:gd fmla="*/ 862 h 880" name="T73"/>
                <a:gd fmla="*/ 466 w 880" name="T74"/>
                <a:gd fmla="*/ 863 h 880" name="T75"/>
                <a:gd fmla="*/ 524 w 880" name="T76"/>
                <a:gd fmla="*/ 855 h 880" name="T77"/>
                <a:gd fmla="*/ 574 w 880" name="T78"/>
                <a:gd fmla="*/ 842 h 880" name="T79"/>
                <a:gd fmla="*/ 629 w 880" name="T80"/>
                <a:gd fmla="*/ 819 h 880" name="T81"/>
                <a:gd fmla="*/ 674 w 880" name="T82"/>
                <a:gd fmla="*/ 794 h 880" name="T83"/>
                <a:gd fmla="*/ 720 w 880" name="T84"/>
                <a:gd fmla="*/ 757 h 880" name="T85"/>
                <a:gd fmla="*/ 757 w 880" name="T86"/>
                <a:gd fmla="*/ 721 h 880" name="T87"/>
                <a:gd fmla="*/ 793 w 880" name="T88"/>
                <a:gd fmla="*/ 674 h 880" name="T89"/>
                <a:gd fmla="*/ 819 w 880" name="T90"/>
                <a:gd fmla="*/ 629 h 880" name="T91"/>
                <a:gd fmla="*/ 841 w 880" name="T92"/>
                <a:gd fmla="*/ 574 h 880" name="T93"/>
                <a:gd fmla="*/ 855 w 880" name="T94"/>
                <a:gd fmla="*/ 525 h 880" name="T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b="b" l="0" r="r" t="0"/>
              <a:pathLst>
                <a:path h="880" w="880">
                  <a:moveTo>
                    <a:pt x="855" y="524"/>
                  </a:moveTo>
                  <a:cubicBezTo>
                    <a:pt x="842" y="506"/>
                    <a:pt x="846" y="480"/>
                    <a:pt x="863" y="466"/>
                  </a:cubicBezTo>
                  <a:cubicBezTo>
                    <a:pt x="863" y="465"/>
                    <a:pt x="863" y="465"/>
                    <a:pt x="863" y="465"/>
                  </a:cubicBezTo>
                  <a:cubicBezTo>
                    <a:pt x="880" y="451"/>
                    <a:pt x="880" y="428"/>
                    <a:pt x="863" y="414"/>
                  </a:cubicBezTo>
                  <a:cubicBezTo>
                    <a:pt x="863" y="414"/>
                    <a:pt x="863" y="414"/>
                    <a:pt x="863" y="414"/>
                  </a:cubicBezTo>
                  <a:cubicBezTo>
                    <a:pt x="846" y="400"/>
                    <a:pt x="842" y="374"/>
                    <a:pt x="855" y="356"/>
                  </a:cubicBezTo>
                  <a:cubicBezTo>
                    <a:pt x="855" y="355"/>
                    <a:pt x="855" y="355"/>
                    <a:pt x="855" y="355"/>
                  </a:cubicBezTo>
                  <a:cubicBezTo>
                    <a:pt x="868" y="337"/>
                    <a:pt x="862" y="315"/>
                    <a:pt x="842" y="306"/>
                  </a:cubicBezTo>
                  <a:cubicBezTo>
                    <a:pt x="841" y="305"/>
                    <a:pt x="841" y="305"/>
                    <a:pt x="841" y="305"/>
                  </a:cubicBezTo>
                  <a:cubicBezTo>
                    <a:pt x="821" y="296"/>
                    <a:pt x="811" y="272"/>
                    <a:pt x="819" y="251"/>
                  </a:cubicBezTo>
                  <a:cubicBezTo>
                    <a:pt x="819" y="250"/>
                    <a:pt x="819" y="250"/>
                    <a:pt x="819" y="250"/>
                  </a:cubicBezTo>
                  <a:cubicBezTo>
                    <a:pt x="827" y="230"/>
                    <a:pt x="815" y="210"/>
                    <a:pt x="794" y="206"/>
                  </a:cubicBezTo>
                  <a:cubicBezTo>
                    <a:pt x="793" y="206"/>
                    <a:pt x="793" y="206"/>
                    <a:pt x="793" y="206"/>
                  </a:cubicBezTo>
                  <a:cubicBezTo>
                    <a:pt x="771" y="203"/>
                    <a:pt x="755" y="182"/>
                    <a:pt x="757" y="160"/>
                  </a:cubicBezTo>
                  <a:cubicBezTo>
                    <a:pt x="757" y="159"/>
                    <a:pt x="757" y="159"/>
                    <a:pt x="757" y="159"/>
                  </a:cubicBezTo>
                  <a:cubicBezTo>
                    <a:pt x="759" y="137"/>
                    <a:pt x="743" y="121"/>
                    <a:pt x="721" y="123"/>
                  </a:cubicBezTo>
                  <a:cubicBezTo>
                    <a:pt x="720" y="123"/>
                    <a:pt x="720" y="123"/>
                    <a:pt x="720" y="123"/>
                  </a:cubicBezTo>
                  <a:cubicBezTo>
                    <a:pt x="698" y="125"/>
                    <a:pt x="678" y="109"/>
                    <a:pt x="674" y="87"/>
                  </a:cubicBezTo>
                  <a:cubicBezTo>
                    <a:pt x="674" y="86"/>
                    <a:pt x="674" y="86"/>
                    <a:pt x="674" y="86"/>
                  </a:cubicBezTo>
                  <a:cubicBezTo>
                    <a:pt x="670" y="65"/>
                    <a:pt x="650" y="53"/>
                    <a:pt x="630" y="61"/>
                  </a:cubicBezTo>
                  <a:cubicBezTo>
                    <a:pt x="629" y="61"/>
                    <a:pt x="629" y="61"/>
                    <a:pt x="629" y="61"/>
                  </a:cubicBezTo>
                  <a:cubicBezTo>
                    <a:pt x="608" y="69"/>
                    <a:pt x="584" y="59"/>
                    <a:pt x="575" y="39"/>
                  </a:cubicBezTo>
                  <a:cubicBezTo>
                    <a:pt x="574" y="38"/>
                    <a:pt x="574" y="38"/>
                    <a:pt x="574" y="38"/>
                  </a:cubicBezTo>
                  <a:cubicBezTo>
                    <a:pt x="565" y="18"/>
                    <a:pt x="543" y="12"/>
                    <a:pt x="525" y="25"/>
                  </a:cubicBezTo>
                  <a:cubicBezTo>
                    <a:pt x="524" y="25"/>
                    <a:pt x="524" y="25"/>
                    <a:pt x="524" y="25"/>
                  </a:cubicBezTo>
                  <a:cubicBezTo>
                    <a:pt x="506" y="38"/>
                    <a:pt x="480" y="34"/>
                    <a:pt x="466" y="18"/>
                  </a:cubicBezTo>
                  <a:cubicBezTo>
                    <a:pt x="466" y="17"/>
                    <a:pt x="466" y="17"/>
                    <a:pt x="466" y="17"/>
                  </a:cubicBezTo>
                  <a:cubicBezTo>
                    <a:pt x="452" y="0"/>
                    <a:pt x="429" y="0"/>
                    <a:pt x="415" y="17"/>
                  </a:cubicBezTo>
                  <a:cubicBezTo>
                    <a:pt x="414" y="18"/>
                    <a:pt x="414" y="18"/>
                    <a:pt x="414" y="18"/>
                  </a:cubicBezTo>
                  <a:cubicBezTo>
                    <a:pt x="400" y="35"/>
                    <a:pt x="374" y="38"/>
                    <a:pt x="356" y="25"/>
                  </a:cubicBezTo>
                  <a:cubicBezTo>
                    <a:pt x="355" y="25"/>
                    <a:pt x="355" y="25"/>
                    <a:pt x="355" y="25"/>
                  </a:cubicBezTo>
                  <a:cubicBezTo>
                    <a:pt x="337" y="12"/>
                    <a:pt x="315" y="18"/>
                    <a:pt x="306" y="38"/>
                  </a:cubicBezTo>
                  <a:cubicBezTo>
                    <a:pt x="306" y="39"/>
                    <a:pt x="306" y="39"/>
                    <a:pt x="306" y="39"/>
                  </a:cubicBezTo>
                  <a:cubicBezTo>
                    <a:pt x="296" y="59"/>
                    <a:pt x="272" y="69"/>
                    <a:pt x="251" y="61"/>
                  </a:cubicBezTo>
                  <a:cubicBezTo>
                    <a:pt x="251" y="61"/>
                    <a:pt x="251" y="61"/>
                    <a:pt x="251" y="61"/>
                  </a:cubicBezTo>
                  <a:cubicBezTo>
                    <a:pt x="230" y="53"/>
                    <a:pt x="210" y="65"/>
                    <a:pt x="206" y="86"/>
                  </a:cubicBezTo>
                  <a:cubicBezTo>
                    <a:pt x="206" y="87"/>
                    <a:pt x="206" y="87"/>
                    <a:pt x="206" y="87"/>
                  </a:cubicBezTo>
                  <a:cubicBezTo>
                    <a:pt x="203" y="109"/>
                    <a:pt x="182" y="125"/>
                    <a:pt x="160" y="123"/>
                  </a:cubicBezTo>
                  <a:cubicBezTo>
                    <a:pt x="159" y="123"/>
                    <a:pt x="159" y="123"/>
                    <a:pt x="159" y="123"/>
                  </a:cubicBezTo>
                  <a:cubicBezTo>
                    <a:pt x="137" y="121"/>
                    <a:pt x="121" y="137"/>
                    <a:pt x="123" y="159"/>
                  </a:cubicBezTo>
                  <a:cubicBezTo>
                    <a:pt x="123" y="160"/>
                    <a:pt x="123" y="160"/>
                    <a:pt x="123" y="160"/>
                  </a:cubicBezTo>
                  <a:cubicBezTo>
                    <a:pt x="125" y="182"/>
                    <a:pt x="109" y="203"/>
                    <a:pt x="87" y="206"/>
                  </a:cubicBezTo>
                  <a:cubicBezTo>
                    <a:pt x="86" y="206"/>
                    <a:pt x="86" y="206"/>
                    <a:pt x="86" y="206"/>
                  </a:cubicBezTo>
                  <a:cubicBezTo>
                    <a:pt x="65" y="210"/>
                    <a:pt x="53" y="230"/>
                    <a:pt x="61" y="250"/>
                  </a:cubicBezTo>
                  <a:cubicBezTo>
                    <a:pt x="61" y="251"/>
                    <a:pt x="61" y="251"/>
                    <a:pt x="61" y="251"/>
                  </a:cubicBezTo>
                  <a:cubicBezTo>
                    <a:pt x="69" y="272"/>
                    <a:pt x="59" y="296"/>
                    <a:pt x="39" y="305"/>
                  </a:cubicBezTo>
                  <a:cubicBezTo>
                    <a:pt x="38" y="306"/>
                    <a:pt x="38" y="306"/>
                    <a:pt x="38" y="306"/>
                  </a:cubicBezTo>
                  <a:cubicBezTo>
                    <a:pt x="18" y="315"/>
                    <a:pt x="12" y="337"/>
                    <a:pt x="25" y="355"/>
                  </a:cubicBezTo>
                  <a:cubicBezTo>
                    <a:pt x="25" y="356"/>
                    <a:pt x="25" y="356"/>
                    <a:pt x="25" y="356"/>
                  </a:cubicBezTo>
                  <a:cubicBezTo>
                    <a:pt x="38" y="374"/>
                    <a:pt x="35" y="400"/>
                    <a:pt x="18" y="414"/>
                  </a:cubicBezTo>
                  <a:cubicBezTo>
                    <a:pt x="17" y="414"/>
                    <a:pt x="17" y="414"/>
                    <a:pt x="17" y="414"/>
                  </a:cubicBezTo>
                  <a:cubicBezTo>
                    <a:pt x="0" y="429"/>
                    <a:pt x="0" y="451"/>
                    <a:pt x="17" y="465"/>
                  </a:cubicBezTo>
                  <a:cubicBezTo>
                    <a:pt x="18" y="466"/>
                    <a:pt x="18" y="466"/>
                    <a:pt x="18" y="466"/>
                  </a:cubicBezTo>
                  <a:cubicBezTo>
                    <a:pt x="35" y="480"/>
                    <a:pt x="38" y="506"/>
                    <a:pt x="25" y="524"/>
                  </a:cubicBezTo>
                  <a:cubicBezTo>
                    <a:pt x="25" y="525"/>
                    <a:pt x="25" y="525"/>
                    <a:pt x="25" y="525"/>
                  </a:cubicBezTo>
                  <a:cubicBezTo>
                    <a:pt x="12" y="543"/>
                    <a:pt x="18" y="565"/>
                    <a:pt x="38" y="574"/>
                  </a:cubicBezTo>
                  <a:cubicBezTo>
                    <a:pt x="39" y="575"/>
                    <a:pt x="39" y="575"/>
                    <a:pt x="39" y="575"/>
                  </a:cubicBezTo>
                  <a:cubicBezTo>
                    <a:pt x="59" y="584"/>
                    <a:pt x="69" y="608"/>
                    <a:pt x="61" y="629"/>
                  </a:cubicBezTo>
                  <a:cubicBezTo>
                    <a:pt x="61" y="629"/>
                    <a:pt x="61" y="629"/>
                    <a:pt x="61" y="629"/>
                  </a:cubicBezTo>
                  <a:cubicBezTo>
                    <a:pt x="53" y="650"/>
                    <a:pt x="65" y="670"/>
                    <a:pt x="86" y="674"/>
                  </a:cubicBezTo>
                  <a:cubicBezTo>
                    <a:pt x="87" y="674"/>
                    <a:pt x="87" y="674"/>
                    <a:pt x="87" y="674"/>
                  </a:cubicBezTo>
                  <a:cubicBezTo>
                    <a:pt x="109" y="677"/>
                    <a:pt x="125" y="698"/>
                    <a:pt x="123" y="720"/>
                  </a:cubicBezTo>
                  <a:cubicBezTo>
                    <a:pt x="123" y="721"/>
                    <a:pt x="123" y="721"/>
                    <a:pt x="123" y="721"/>
                  </a:cubicBezTo>
                  <a:cubicBezTo>
                    <a:pt x="121" y="743"/>
                    <a:pt x="137" y="759"/>
                    <a:pt x="159" y="757"/>
                  </a:cubicBezTo>
                  <a:cubicBezTo>
                    <a:pt x="160" y="757"/>
                    <a:pt x="160" y="757"/>
                    <a:pt x="160" y="757"/>
                  </a:cubicBezTo>
                  <a:cubicBezTo>
                    <a:pt x="182" y="755"/>
                    <a:pt x="203" y="771"/>
                    <a:pt x="206" y="793"/>
                  </a:cubicBezTo>
                  <a:cubicBezTo>
                    <a:pt x="206" y="794"/>
                    <a:pt x="206" y="794"/>
                    <a:pt x="206" y="794"/>
                  </a:cubicBezTo>
                  <a:cubicBezTo>
                    <a:pt x="210" y="815"/>
                    <a:pt x="230" y="827"/>
                    <a:pt x="251" y="819"/>
                  </a:cubicBezTo>
                  <a:cubicBezTo>
                    <a:pt x="251" y="819"/>
                    <a:pt x="251" y="819"/>
                    <a:pt x="251" y="819"/>
                  </a:cubicBezTo>
                  <a:cubicBezTo>
                    <a:pt x="272" y="811"/>
                    <a:pt x="296" y="821"/>
                    <a:pt x="306" y="841"/>
                  </a:cubicBezTo>
                  <a:cubicBezTo>
                    <a:pt x="306" y="842"/>
                    <a:pt x="306" y="842"/>
                    <a:pt x="306" y="842"/>
                  </a:cubicBezTo>
                  <a:cubicBezTo>
                    <a:pt x="315" y="862"/>
                    <a:pt x="337" y="868"/>
                    <a:pt x="355" y="855"/>
                  </a:cubicBezTo>
                  <a:cubicBezTo>
                    <a:pt x="356" y="855"/>
                    <a:pt x="356" y="855"/>
                    <a:pt x="356" y="855"/>
                  </a:cubicBezTo>
                  <a:cubicBezTo>
                    <a:pt x="374" y="842"/>
                    <a:pt x="400" y="845"/>
                    <a:pt x="414" y="862"/>
                  </a:cubicBezTo>
                  <a:cubicBezTo>
                    <a:pt x="415" y="863"/>
                    <a:pt x="415" y="863"/>
                    <a:pt x="415" y="863"/>
                  </a:cubicBezTo>
                  <a:cubicBezTo>
                    <a:pt x="429" y="880"/>
                    <a:pt x="452" y="880"/>
                    <a:pt x="466" y="863"/>
                  </a:cubicBezTo>
                  <a:cubicBezTo>
                    <a:pt x="466" y="862"/>
                    <a:pt x="466" y="862"/>
                    <a:pt x="466" y="862"/>
                  </a:cubicBezTo>
                  <a:cubicBezTo>
                    <a:pt x="480" y="845"/>
                    <a:pt x="506" y="842"/>
                    <a:pt x="524" y="855"/>
                  </a:cubicBezTo>
                  <a:cubicBezTo>
                    <a:pt x="525" y="855"/>
                    <a:pt x="525" y="855"/>
                    <a:pt x="525" y="855"/>
                  </a:cubicBezTo>
                  <a:cubicBezTo>
                    <a:pt x="543" y="868"/>
                    <a:pt x="565" y="862"/>
                    <a:pt x="574" y="842"/>
                  </a:cubicBezTo>
                  <a:cubicBezTo>
                    <a:pt x="575" y="841"/>
                    <a:pt x="575" y="841"/>
                    <a:pt x="575" y="841"/>
                  </a:cubicBezTo>
                  <a:cubicBezTo>
                    <a:pt x="584" y="821"/>
                    <a:pt x="608" y="811"/>
                    <a:pt x="629" y="819"/>
                  </a:cubicBezTo>
                  <a:cubicBezTo>
                    <a:pt x="630" y="819"/>
                    <a:pt x="630" y="819"/>
                    <a:pt x="630" y="819"/>
                  </a:cubicBezTo>
                  <a:cubicBezTo>
                    <a:pt x="650" y="827"/>
                    <a:pt x="670" y="815"/>
                    <a:pt x="674" y="794"/>
                  </a:cubicBezTo>
                  <a:cubicBezTo>
                    <a:pt x="674" y="793"/>
                    <a:pt x="674" y="793"/>
                    <a:pt x="674" y="793"/>
                  </a:cubicBezTo>
                  <a:cubicBezTo>
                    <a:pt x="678" y="771"/>
                    <a:pt x="698" y="755"/>
                    <a:pt x="720" y="757"/>
                  </a:cubicBezTo>
                  <a:cubicBezTo>
                    <a:pt x="721" y="757"/>
                    <a:pt x="721" y="757"/>
                    <a:pt x="721" y="757"/>
                  </a:cubicBezTo>
                  <a:cubicBezTo>
                    <a:pt x="743" y="759"/>
                    <a:pt x="759" y="743"/>
                    <a:pt x="757" y="721"/>
                  </a:cubicBezTo>
                  <a:cubicBezTo>
                    <a:pt x="757" y="720"/>
                    <a:pt x="757" y="720"/>
                    <a:pt x="757" y="720"/>
                  </a:cubicBezTo>
                  <a:cubicBezTo>
                    <a:pt x="755" y="698"/>
                    <a:pt x="771" y="677"/>
                    <a:pt x="793" y="674"/>
                  </a:cubicBezTo>
                  <a:cubicBezTo>
                    <a:pt x="794" y="674"/>
                    <a:pt x="794" y="674"/>
                    <a:pt x="794" y="674"/>
                  </a:cubicBezTo>
                  <a:cubicBezTo>
                    <a:pt x="815" y="670"/>
                    <a:pt x="827" y="650"/>
                    <a:pt x="819" y="629"/>
                  </a:cubicBezTo>
                  <a:cubicBezTo>
                    <a:pt x="819" y="629"/>
                    <a:pt x="819" y="629"/>
                    <a:pt x="819" y="629"/>
                  </a:cubicBezTo>
                  <a:cubicBezTo>
                    <a:pt x="811" y="608"/>
                    <a:pt x="821" y="584"/>
                    <a:pt x="841" y="574"/>
                  </a:cubicBezTo>
                  <a:cubicBezTo>
                    <a:pt x="842" y="574"/>
                    <a:pt x="842" y="574"/>
                    <a:pt x="842" y="574"/>
                  </a:cubicBezTo>
                  <a:cubicBezTo>
                    <a:pt x="862" y="565"/>
                    <a:pt x="868" y="543"/>
                    <a:pt x="855" y="525"/>
                  </a:cubicBezTo>
                  <a:lnTo>
                    <a:pt x="855" y="524"/>
                  </a:lnTo>
                  <a:close/>
                </a:path>
              </a:pathLst>
            </a:custGeom>
            <a:solidFill>
              <a:schemeClr val="bg1">
                <a:lumMod val="85000"/>
                <a:alpha val="50000"/>
              </a:schemeClr>
            </a:solidFill>
            <a:ln>
              <a:noFill/>
            </a:ln>
          </p:spPr>
          <p:txBody>
            <a:bodyPr anchor="t" anchorCtr="0" bIns="45720" compatLnSpc="1" lIns="91440" numCol="1" rIns="91440" tIns="45720" vert="horz" wrap="square"/>
            <a:lstStyle/>
            <a:p>
              <a:endParaRPr altLang="en-US" lang="zh-CN"/>
            </a:p>
          </p:txBody>
        </p:sp>
        <p:sp>
          <p:nvSpPr>
            <p:cNvPr id="126" name="Oval 3736"/>
            <p:cNvSpPr>
              <a:spLocks noChangeArrowheads="1"/>
            </p:cNvSpPr>
            <p:nvPr/>
          </p:nvSpPr>
          <p:spPr bwMode="auto">
            <a:xfrm>
              <a:off x="474663" y="1482725"/>
              <a:ext cx="2173288" cy="2171700"/>
            </a:xfrm>
            <a:prstGeom prst="ellipse">
              <a:avLst/>
            </a:prstGeom>
            <a:solidFill>
              <a:schemeClr val="bg1"/>
            </a:solidFill>
            <a:ln>
              <a:noFill/>
            </a:ln>
          </p:spPr>
          <p:txBody>
            <a:bodyPr anchor="t" anchorCtr="0" bIns="45720" compatLnSpc="1" lIns="91440" numCol="1" rIns="91440" tIns="45720" vert="horz" wrap="square"/>
            <a:lstStyle/>
            <a:p>
              <a:endParaRPr altLang="en-US" lang="zh-CN"/>
            </a:p>
          </p:txBody>
        </p:sp>
        <p:sp>
          <p:nvSpPr>
            <p:cNvPr id="127" name="Freeform 3737"/>
            <p:cNvSpPr/>
            <p:nvPr/>
          </p:nvSpPr>
          <p:spPr bwMode="auto">
            <a:xfrm>
              <a:off x="608012" y="1711325"/>
              <a:ext cx="1906587" cy="1781175"/>
            </a:xfrm>
            <a:custGeom>
              <a:gdLst>
                <a:gd fmla="*/ 580 w 600" name="T0"/>
                <a:gd fmla="*/ 303 h 561" name="T1"/>
                <a:gd fmla="*/ 535 w 600" name="T2"/>
                <a:gd fmla="*/ 267 h 561" name="T3"/>
                <a:gd fmla="*/ 545 w 600" name="T4"/>
                <a:gd fmla="*/ 206 h 561" name="T5"/>
                <a:gd fmla="*/ 554 w 600" name="T6"/>
                <a:gd fmla="*/ 105 h 561" name="T7"/>
                <a:gd fmla="*/ 524 w 600" name="T8"/>
                <a:gd fmla="*/ 94 h 561" name="T9"/>
                <a:gd fmla="*/ 456 w 600" name="T10"/>
                <a:gd fmla="*/ 91 h 561" name="T11"/>
                <a:gd fmla="*/ 445 w 600" name="T12"/>
                <a:gd fmla="*/ 82 h 561" name="T13"/>
                <a:gd fmla="*/ 370 w 600" name="T14"/>
                <a:gd fmla="*/ 58 h 561" name="T15"/>
                <a:gd fmla="*/ 374 w 600" name="T16"/>
                <a:gd fmla="*/ 118 h 561" name="T17"/>
                <a:gd fmla="*/ 447 w 600" name="T18"/>
                <a:gd fmla="*/ 120 h 561" name="T19"/>
                <a:gd fmla="*/ 512 w 600" name="T20"/>
                <a:gd fmla="*/ 183 h 561" name="T21"/>
                <a:gd fmla="*/ 517 w 600" name="T22"/>
                <a:gd fmla="*/ 195 h 561" name="T23"/>
                <a:gd fmla="*/ 489 w 600" name="T24"/>
                <a:gd fmla="*/ 246 h 561" name="T25"/>
                <a:gd fmla="*/ 508 w 600" name="T26"/>
                <a:gd fmla="*/ 267 h 561" name="T27"/>
                <a:gd fmla="*/ 510 w 600" name="T28"/>
                <a:gd fmla="*/ 358 h 561" name="T29"/>
                <a:gd fmla="*/ 504 w 600" name="T30"/>
                <a:gd fmla="*/ 370 h 561" name="T31"/>
                <a:gd fmla="*/ 448 w 600" name="T32"/>
                <a:gd fmla="*/ 386 h 561" name="T33"/>
                <a:gd fmla="*/ 447 w 600" name="T34"/>
                <a:gd fmla="*/ 414 h 561" name="T35"/>
                <a:gd fmla="*/ 384 w 600" name="T36"/>
                <a:gd fmla="*/ 479 h 561" name="T37"/>
                <a:gd fmla="*/ 371 w 600" name="T38"/>
                <a:gd fmla="*/ 484 h 561" name="T39"/>
                <a:gd fmla="*/ 320 w 600" name="T40"/>
                <a:gd fmla="*/ 456 h 561" name="T41"/>
                <a:gd fmla="*/ 280 w 600" name="T42"/>
                <a:gd fmla="*/ 456 h 561" name="T43"/>
                <a:gd fmla="*/ 229 w 600" name="T44"/>
                <a:gd fmla="*/ 484 h 561" name="T45"/>
                <a:gd fmla="*/ 215 w 600" name="T46"/>
                <a:gd fmla="*/ 479 h 561" name="T47"/>
                <a:gd fmla="*/ 153 w 600" name="T48"/>
                <a:gd fmla="*/ 414 h 561" name="T49"/>
                <a:gd fmla="*/ 152 w 600" name="T50"/>
                <a:gd fmla="*/ 386 h 561" name="T51"/>
                <a:gd fmla="*/ 96 w 600" name="T52"/>
                <a:gd fmla="*/ 370 h 561" name="T53"/>
                <a:gd fmla="*/ 90 w 600" name="T54"/>
                <a:gd fmla="*/ 357 h 561" name="T55"/>
                <a:gd fmla="*/ 92 w 600" name="T56"/>
                <a:gd fmla="*/ 267 h 561" name="T57"/>
                <a:gd fmla="*/ 111 w 600" name="T58"/>
                <a:gd fmla="*/ 246 h 561" name="T59"/>
                <a:gd fmla="*/ 83 w 600" name="T60"/>
                <a:gd fmla="*/ 196 h 561" name="T61"/>
                <a:gd fmla="*/ 88 w 600" name="T62"/>
                <a:gd fmla="*/ 182 h 561" name="T63"/>
                <a:gd fmla="*/ 154 w 600" name="T64"/>
                <a:gd fmla="*/ 120 h 561" name="T65"/>
                <a:gd fmla="*/ 226 w 600" name="T66"/>
                <a:gd fmla="*/ 118 h 561" name="T67"/>
                <a:gd fmla="*/ 230 w 600" name="T68"/>
                <a:gd fmla="*/ 58 h 561" name="T69"/>
                <a:gd fmla="*/ 155 w 600" name="T70"/>
                <a:gd fmla="*/ 82 h 561" name="T71"/>
                <a:gd fmla="*/ 144 w 600" name="T72"/>
                <a:gd fmla="*/ 92 h 561" name="T73"/>
                <a:gd fmla="*/ 76 w 600" name="T74"/>
                <a:gd fmla="*/ 94 h 561" name="T75"/>
                <a:gd fmla="*/ 46 w 600" name="T76"/>
                <a:gd fmla="*/ 105 h 561" name="T77"/>
                <a:gd fmla="*/ 55 w 600" name="T78"/>
                <a:gd fmla="*/ 206 h 561" name="T79"/>
                <a:gd fmla="*/ 65 w 600" name="T80"/>
                <a:gd fmla="*/ 267 h 561" name="T81"/>
                <a:gd fmla="*/ 20 w 600" name="T82"/>
                <a:gd fmla="*/ 303 h 561" name="T83"/>
                <a:gd fmla="*/ 7 w 600" name="T84"/>
                <a:gd fmla="*/ 332 h 561" name="T85"/>
                <a:gd fmla="*/ 84 w 600" name="T86"/>
                <a:gd fmla="*/ 397 h 561" name="T87"/>
                <a:gd fmla="*/ 159 w 600" name="T88"/>
                <a:gd fmla="*/ 455 h 561" name="T89"/>
                <a:gd fmla="*/ 171 w 600" name="T90"/>
                <a:gd fmla="*/ 464 h 561" name="T91"/>
                <a:gd fmla="*/ 192 w 600" name="T92"/>
                <a:gd fmla="*/ 528 h 561" name="T93"/>
                <a:gd fmla="*/ 210 w 600" name="T94"/>
                <a:gd fmla="*/ 554 h 561" name="T95"/>
                <a:gd fmla="*/ 313 w 600" name="T96"/>
                <a:gd fmla="*/ 502 h 561" name="T97"/>
                <a:gd fmla="*/ 328 w 600" name="T98"/>
                <a:gd fmla="*/ 500 h 561" name="T99"/>
                <a:gd fmla="*/ 422 w 600" name="T100"/>
                <a:gd fmla="*/ 488 h 561" name="T101"/>
                <a:gd fmla="*/ 521 w 600" name="T102"/>
                <a:gd fmla="*/ 470 h 561" name="T103"/>
                <a:gd fmla="*/ 524 w 600" name="T104"/>
                <a:gd fmla="*/ 439 h 561" name="T105"/>
                <a:gd fmla="*/ 510 w 600" name="T106"/>
                <a:gd fmla="*/ 373 h 561"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561" w="600">
                  <a:moveTo>
                    <a:pt x="542" y="337"/>
                  </a:moveTo>
                  <a:cubicBezTo>
                    <a:pt x="533" y="341"/>
                    <a:pt x="523" y="350"/>
                    <a:pt x="517" y="358"/>
                  </a:cubicBezTo>
                  <a:cubicBezTo>
                    <a:pt x="523" y="344"/>
                    <a:pt x="527" y="330"/>
                    <a:pt x="530" y="315"/>
                  </a:cubicBezTo>
                  <a:cubicBezTo>
                    <a:pt x="539" y="316"/>
                    <a:pt x="562" y="318"/>
                    <a:pt x="580" y="303"/>
                  </a:cubicBezTo>
                  <a:cubicBezTo>
                    <a:pt x="598" y="288"/>
                    <a:pt x="600" y="254"/>
                    <a:pt x="600" y="254"/>
                  </a:cubicBezTo>
                  <a:cubicBezTo>
                    <a:pt x="600" y="254"/>
                    <a:pt x="579" y="251"/>
                    <a:pt x="552" y="272"/>
                  </a:cubicBezTo>
                  <a:cubicBezTo>
                    <a:pt x="544" y="278"/>
                    <a:pt x="537" y="290"/>
                    <a:pt x="533" y="299"/>
                  </a:cubicBezTo>
                  <a:cubicBezTo>
                    <a:pt x="534" y="289"/>
                    <a:pt x="535" y="278"/>
                    <a:pt x="535" y="267"/>
                  </a:cubicBezTo>
                  <a:cubicBezTo>
                    <a:pt x="535" y="262"/>
                    <a:pt x="535" y="258"/>
                    <a:pt x="535" y="253"/>
                  </a:cubicBezTo>
                  <a:cubicBezTo>
                    <a:pt x="543" y="253"/>
                    <a:pt x="566" y="249"/>
                    <a:pt x="580" y="230"/>
                  </a:cubicBezTo>
                  <a:cubicBezTo>
                    <a:pt x="594" y="210"/>
                    <a:pt x="587" y="177"/>
                    <a:pt x="587" y="177"/>
                  </a:cubicBezTo>
                  <a:cubicBezTo>
                    <a:pt x="587" y="177"/>
                    <a:pt x="565" y="179"/>
                    <a:pt x="545" y="206"/>
                  </a:cubicBezTo>
                  <a:cubicBezTo>
                    <a:pt x="539" y="215"/>
                    <a:pt x="535" y="227"/>
                    <a:pt x="533" y="238"/>
                  </a:cubicBezTo>
                  <a:cubicBezTo>
                    <a:pt x="531" y="222"/>
                    <a:pt x="528" y="207"/>
                    <a:pt x="523" y="193"/>
                  </a:cubicBezTo>
                  <a:cubicBezTo>
                    <a:pt x="531" y="190"/>
                    <a:pt x="552" y="180"/>
                    <a:pt x="561" y="158"/>
                  </a:cubicBezTo>
                  <a:cubicBezTo>
                    <a:pt x="569" y="136"/>
                    <a:pt x="554" y="105"/>
                    <a:pt x="554" y="105"/>
                  </a:cubicBezTo>
                  <a:cubicBezTo>
                    <a:pt x="554" y="105"/>
                    <a:pt x="534" y="113"/>
                    <a:pt x="521" y="145"/>
                  </a:cubicBezTo>
                  <a:cubicBezTo>
                    <a:pt x="517" y="155"/>
                    <a:pt x="517" y="168"/>
                    <a:pt x="518" y="178"/>
                  </a:cubicBezTo>
                  <a:cubicBezTo>
                    <a:pt x="512" y="164"/>
                    <a:pt x="505" y="150"/>
                    <a:pt x="496" y="138"/>
                  </a:cubicBezTo>
                  <a:cubicBezTo>
                    <a:pt x="503" y="133"/>
                    <a:pt x="521" y="118"/>
                    <a:pt x="524" y="94"/>
                  </a:cubicBezTo>
                  <a:cubicBezTo>
                    <a:pt x="526" y="71"/>
                    <a:pt x="503" y="45"/>
                    <a:pt x="503" y="45"/>
                  </a:cubicBezTo>
                  <a:cubicBezTo>
                    <a:pt x="503" y="45"/>
                    <a:pt x="486" y="58"/>
                    <a:pt x="482" y="92"/>
                  </a:cubicBezTo>
                  <a:cubicBezTo>
                    <a:pt x="480" y="102"/>
                    <a:pt x="484" y="115"/>
                    <a:pt x="487" y="125"/>
                  </a:cubicBezTo>
                  <a:cubicBezTo>
                    <a:pt x="478" y="113"/>
                    <a:pt x="468" y="102"/>
                    <a:pt x="456" y="91"/>
                  </a:cubicBezTo>
                  <a:cubicBezTo>
                    <a:pt x="462" y="85"/>
                    <a:pt x="475" y="66"/>
                    <a:pt x="471" y="42"/>
                  </a:cubicBezTo>
                  <a:cubicBezTo>
                    <a:pt x="468" y="19"/>
                    <a:pt x="439" y="0"/>
                    <a:pt x="439" y="0"/>
                  </a:cubicBezTo>
                  <a:cubicBezTo>
                    <a:pt x="439" y="0"/>
                    <a:pt x="425" y="17"/>
                    <a:pt x="430" y="50"/>
                  </a:cubicBezTo>
                  <a:cubicBezTo>
                    <a:pt x="432" y="61"/>
                    <a:pt x="439" y="73"/>
                    <a:pt x="445" y="82"/>
                  </a:cubicBezTo>
                  <a:cubicBezTo>
                    <a:pt x="434" y="74"/>
                    <a:pt x="424" y="67"/>
                    <a:pt x="412" y="61"/>
                  </a:cubicBezTo>
                  <a:cubicBezTo>
                    <a:pt x="411" y="53"/>
                    <a:pt x="407" y="37"/>
                    <a:pt x="392" y="27"/>
                  </a:cubicBezTo>
                  <a:cubicBezTo>
                    <a:pt x="376" y="16"/>
                    <a:pt x="350" y="21"/>
                    <a:pt x="350" y="21"/>
                  </a:cubicBezTo>
                  <a:cubicBezTo>
                    <a:pt x="350" y="21"/>
                    <a:pt x="355" y="47"/>
                    <a:pt x="370" y="58"/>
                  </a:cubicBezTo>
                  <a:cubicBezTo>
                    <a:pt x="384" y="68"/>
                    <a:pt x="400" y="67"/>
                    <a:pt x="408" y="66"/>
                  </a:cubicBezTo>
                  <a:cubicBezTo>
                    <a:pt x="420" y="72"/>
                    <a:pt x="431" y="79"/>
                    <a:pt x="441" y="87"/>
                  </a:cubicBezTo>
                  <a:cubicBezTo>
                    <a:pt x="430" y="83"/>
                    <a:pt x="415" y="79"/>
                    <a:pt x="403" y="87"/>
                  </a:cubicBezTo>
                  <a:cubicBezTo>
                    <a:pt x="383" y="100"/>
                    <a:pt x="374" y="118"/>
                    <a:pt x="374" y="118"/>
                  </a:cubicBezTo>
                  <a:cubicBezTo>
                    <a:pt x="374" y="118"/>
                    <a:pt x="398" y="125"/>
                    <a:pt x="418" y="119"/>
                  </a:cubicBezTo>
                  <a:cubicBezTo>
                    <a:pt x="438" y="113"/>
                    <a:pt x="448" y="102"/>
                    <a:pt x="452" y="97"/>
                  </a:cubicBezTo>
                  <a:cubicBezTo>
                    <a:pt x="463" y="107"/>
                    <a:pt x="474" y="118"/>
                    <a:pt x="483" y="130"/>
                  </a:cubicBezTo>
                  <a:cubicBezTo>
                    <a:pt x="474" y="123"/>
                    <a:pt x="460" y="115"/>
                    <a:pt x="447" y="120"/>
                  </a:cubicBezTo>
                  <a:cubicBezTo>
                    <a:pt x="423" y="127"/>
                    <a:pt x="410" y="143"/>
                    <a:pt x="410" y="143"/>
                  </a:cubicBezTo>
                  <a:cubicBezTo>
                    <a:pt x="410" y="143"/>
                    <a:pt x="432" y="155"/>
                    <a:pt x="453" y="154"/>
                  </a:cubicBezTo>
                  <a:cubicBezTo>
                    <a:pt x="474" y="154"/>
                    <a:pt x="486" y="145"/>
                    <a:pt x="491" y="142"/>
                  </a:cubicBezTo>
                  <a:cubicBezTo>
                    <a:pt x="500" y="154"/>
                    <a:pt x="507" y="168"/>
                    <a:pt x="512" y="183"/>
                  </a:cubicBezTo>
                  <a:cubicBezTo>
                    <a:pt x="506" y="173"/>
                    <a:pt x="494" y="162"/>
                    <a:pt x="480" y="163"/>
                  </a:cubicBezTo>
                  <a:cubicBezTo>
                    <a:pt x="455" y="164"/>
                    <a:pt x="439" y="176"/>
                    <a:pt x="439" y="176"/>
                  </a:cubicBezTo>
                  <a:cubicBezTo>
                    <a:pt x="439" y="176"/>
                    <a:pt x="456" y="193"/>
                    <a:pt x="477" y="198"/>
                  </a:cubicBezTo>
                  <a:cubicBezTo>
                    <a:pt x="497" y="203"/>
                    <a:pt x="512" y="198"/>
                    <a:pt x="517" y="195"/>
                  </a:cubicBezTo>
                  <a:cubicBezTo>
                    <a:pt x="522" y="210"/>
                    <a:pt x="525" y="225"/>
                    <a:pt x="527" y="241"/>
                  </a:cubicBezTo>
                  <a:cubicBezTo>
                    <a:pt x="523" y="230"/>
                    <a:pt x="515" y="216"/>
                    <a:pt x="501" y="213"/>
                  </a:cubicBezTo>
                  <a:cubicBezTo>
                    <a:pt x="477" y="208"/>
                    <a:pt x="458" y="215"/>
                    <a:pt x="458" y="215"/>
                  </a:cubicBezTo>
                  <a:cubicBezTo>
                    <a:pt x="458" y="215"/>
                    <a:pt x="470" y="236"/>
                    <a:pt x="489" y="246"/>
                  </a:cubicBezTo>
                  <a:cubicBezTo>
                    <a:pt x="507" y="256"/>
                    <a:pt x="522" y="255"/>
                    <a:pt x="528" y="254"/>
                  </a:cubicBezTo>
                  <a:cubicBezTo>
                    <a:pt x="528" y="258"/>
                    <a:pt x="529" y="263"/>
                    <a:pt x="529" y="267"/>
                  </a:cubicBezTo>
                  <a:cubicBezTo>
                    <a:pt x="529" y="278"/>
                    <a:pt x="528" y="290"/>
                    <a:pt x="526" y="301"/>
                  </a:cubicBezTo>
                  <a:cubicBezTo>
                    <a:pt x="525" y="289"/>
                    <a:pt x="521" y="273"/>
                    <a:pt x="508" y="267"/>
                  </a:cubicBezTo>
                  <a:cubicBezTo>
                    <a:pt x="486" y="256"/>
                    <a:pt x="466" y="257"/>
                    <a:pt x="466" y="257"/>
                  </a:cubicBezTo>
                  <a:cubicBezTo>
                    <a:pt x="466" y="257"/>
                    <a:pt x="472" y="281"/>
                    <a:pt x="488" y="296"/>
                  </a:cubicBezTo>
                  <a:cubicBezTo>
                    <a:pt x="503" y="310"/>
                    <a:pt x="518" y="313"/>
                    <a:pt x="524" y="314"/>
                  </a:cubicBezTo>
                  <a:cubicBezTo>
                    <a:pt x="521" y="329"/>
                    <a:pt x="516" y="344"/>
                    <a:pt x="510" y="358"/>
                  </a:cubicBezTo>
                  <a:cubicBezTo>
                    <a:pt x="511" y="347"/>
                    <a:pt x="512" y="330"/>
                    <a:pt x="501" y="321"/>
                  </a:cubicBezTo>
                  <a:cubicBezTo>
                    <a:pt x="483" y="304"/>
                    <a:pt x="463" y="301"/>
                    <a:pt x="463" y="301"/>
                  </a:cubicBezTo>
                  <a:cubicBezTo>
                    <a:pt x="463" y="301"/>
                    <a:pt x="463" y="325"/>
                    <a:pt x="474" y="343"/>
                  </a:cubicBezTo>
                  <a:cubicBezTo>
                    <a:pt x="485" y="361"/>
                    <a:pt x="498" y="368"/>
                    <a:pt x="504" y="370"/>
                  </a:cubicBezTo>
                  <a:cubicBezTo>
                    <a:pt x="497" y="384"/>
                    <a:pt x="489" y="397"/>
                    <a:pt x="479" y="409"/>
                  </a:cubicBezTo>
                  <a:cubicBezTo>
                    <a:pt x="484" y="398"/>
                    <a:pt x="488" y="383"/>
                    <a:pt x="480" y="371"/>
                  </a:cubicBezTo>
                  <a:cubicBezTo>
                    <a:pt x="467" y="350"/>
                    <a:pt x="448" y="342"/>
                    <a:pt x="448" y="342"/>
                  </a:cubicBezTo>
                  <a:cubicBezTo>
                    <a:pt x="448" y="342"/>
                    <a:pt x="442" y="366"/>
                    <a:pt x="448" y="386"/>
                  </a:cubicBezTo>
                  <a:cubicBezTo>
                    <a:pt x="454" y="406"/>
                    <a:pt x="465" y="416"/>
                    <a:pt x="470" y="420"/>
                  </a:cubicBezTo>
                  <a:cubicBezTo>
                    <a:pt x="467" y="423"/>
                    <a:pt x="465" y="426"/>
                    <a:pt x="462" y="429"/>
                  </a:cubicBezTo>
                  <a:cubicBezTo>
                    <a:pt x="454" y="437"/>
                    <a:pt x="445" y="444"/>
                    <a:pt x="436" y="451"/>
                  </a:cubicBezTo>
                  <a:cubicBezTo>
                    <a:pt x="443" y="441"/>
                    <a:pt x="451" y="428"/>
                    <a:pt x="447" y="414"/>
                  </a:cubicBezTo>
                  <a:cubicBezTo>
                    <a:pt x="439" y="391"/>
                    <a:pt x="424" y="378"/>
                    <a:pt x="424" y="378"/>
                  </a:cubicBezTo>
                  <a:cubicBezTo>
                    <a:pt x="424" y="378"/>
                    <a:pt x="412" y="399"/>
                    <a:pt x="412" y="420"/>
                  </a:cubicBezTo>
                  <a:cubicBezTo>
                    <a:pt x="413" y="441"/>
                    <a:pt x="421" y="454"/>
                    <a:pt x="425" y="458"/>
                  </a:cubicBezTo>
                  <a:cubicBezTo>
                    <a:pt x="412" y="467"/>
                    <a:pt x="399" y="474"/>
                    <a:pt x="384" y="479"/>
                  </a:cubicBezTo>
                  <a:cubicBezTo>
                    <a:pt x="394" y="472"/>
                    <a:pt x="405" y="461"/>
                    <a:pt x="404" y="447"/>
                  </a:cubicBezTo>
                  <a:cubicBezTo>
                    <a:pt x="402" y="423"/>
                    <a:pt x="391" y="406"/>
                    <a:pt x="391" y="406"/>
                  </a:cubicBezTo>
                  <a:cubicBezTo>
                    <a:pt x="391" y="406"/>
                    <a:pt x="374" y="424"/>
                    <a:pt x="369" y="444"/>
                  </a:cubicBezTo>
                  <a:cubicBezTo>
                    <a:pt x="364" y="464"/>
                    <a:pt x="369" y="479"/>
                    <a:pt x="371" y="484"/>
                  </a:cubicBezTo>
                  <a:cubicBezTo>
                    <a:pt x="357" y="489"/>
                    <a:pt x="342" y="492"/>
                    <a:pt x="327" y="494"/>
                  </a:cubicBezTo>
                  <a:cubicBezTo>
                    <a:pt x="338" y="490"/>
                    <a:pt x="351" y="482"/>
                    <a:pt x="354" y="468"/>
                  </a:cubicBezTo>
                  <a:cubicBezTo>
                    <a:pt x="359" y="444"/>
                    <a:pt x="352" y="425"/>
                    <a:pt x="352" y="425"/>
                  </a:cubicBezTo>
                  <a:cubicBezTo>
                    <a:pt x="352" y="425"/>
                    <a:pt x="330" y="437"/>
                    <a:pt x="320" y="456"/>
                  </a:cubicBezTo>
                  <a:cubicBezTo>
                    <a:pt x="311" y="474"/>
                    <a:pt x="311" y="489"/>
                    <a:pt x="312" y="495"/>
                  </a:cubicBezTo>
                  <a:cubicBezTo>
                    <a:pt x="308" y="495"/>
                    <a:pt x="304" y="496"/>
                    <a:pt x="300" y="496"/>
                  </a:cubicBezTo>
                  <a:cubicBezTo>
                    <a:pt x="296" y="496"/>
                    <a:pt x="292" y="495"/>
                    <a:pt x="288" y="495"/>
                  </a:cubicBezTo>
                  <a:cubicBezTo>
                    <a:pt x="289" y="489"/>
                    <a:pt x="289" y="474"/>
                    <a:pt x="280" y="456"/>
                  </a:cubicBezTo>
                  <a:cubicBezTo>
                    <a:pt x="270" y="437"/>
                    <a:pt x="248" y="425"/>
                    <a:pt x="248" y="425"/>
                  </a:cubicBezTo>
                  <a:cubicBezTo>
                    <a:pt x="248" y="425"/>
                    <a:pt x="241" y="444"/>
                    <a:pt x="246" y="468"/>
                  </a:cubicBezTo>
                  <a:cubicBezTo>
                    <a:pt x="249" y="481"/>
                    <a:pt x="262" y="489"/>
                    <a:pt x="273" y="494"/>
                  </a:cubicBezTo>
                  <a:cubicBezTo>
                    <a:pt x="258" y="492"/>
                    <a:pt x="243" y="489"/>
                    <a:pt x="229" y="484"/>
                  </a:cubicBezTo>
                  <a:cubicBezTo>
                    <a:pt x="232" y="478"/>
                    <a:pt x="236" y="464"/>
                    <a:pt x="231" y="444"/>
                  </a:cubicBezTo>
                  <a:cubicBezTo>
                    <a:pt x="227" y="424"/>
                    <a:pt x="209" y="406"/>
                    <a:pt x="209" y="406"/>
                  </a:cubicBezTo>
                  <a:cubicBezTo>
                    <a:pt x="209" y="406"/>
                    <a:pt x="198" y="423"/>
                    <a:pt x="196" y="447"/>
                  </a:cubicBezTo>
                  <a:cubicBezTo>
                    <a:pt x="196" y="461"/>
                    <a:pt x="206" y="472"/>
                    <a:pt x="215" y="479"/>
                  </a:cubicBezTo>
                  <a:cubicBezTo>
                    <a:pt x="201" y="474"/>
                    <a:pt x="188" y="467"/>
                    <a:pt x="175" y="458"/>
                  </a:cubicBezTo>
                  <a:cubicBezTo>
                    <a:pt x="179" y="453"/>
                    <a:pt x="187" y="441"/>
                    <a:pt x="188" y="420"/>
                  </a:cubicBezTo>
                  <a:cubicBezTo>
                    <a:pt x="189" y="399"/>
                    <a:pt x="176" y="378"/>
                    <a:pt x="176" y="378"/>
                  </a:cubicBezTo>
                  <a:cubicBezTo>
                    <a:pt x="176" y="378"/>
                    <a:pt x="161" y="391"/>
                    <a:pt x="153" y="414"/>
                  </a:cubicBezTo>
                  <a:cubicBezTo>
                    <a:pt x="149" y="427"/>
                    <a:pt x="156" y="441"/>
                    <a:pt x="164" y="450"/>
                  </a:cubicBezTo>
                  <a:cubicBezTo>
                    <a:pt x="155" y="444"/>
                    <a:pt x="146" y="436"/>
                    <a:pt x="139" y="429"/>
                  </a:cubicBezTo>
                  <a:cubicBezTo>
                    <a:pt x="136" y="426"/>
                    <a:pt x="133" y="423"/>
                    <a:pt x="130" y="420"/>
                  </a:cubicBezTo>
                  <a:cubicBezTo>
                    <a:pt x="135" y="416"/>
                    <a:pt x="146" y="406"/>
                    <a:pt x="152" y="386"/>
                  </a:cubicBezTo>
                  <a:cubicBezTo>
                    <a:pt x="158" y="366"/>
                    <a:pt x="152" y="342"/>
                    <a:pt x="152" y="342"/>
                  </a:cubicBezTo>
                  <a:cubicBezTo>
                    <a:pt x="152" y="342"/>
                    <a:pt x="134" y="350"/>
                    <a:pt x="120" y="371"/>
                  </a:cubicBezTo>
                  <a:cubicBezTo>
                    <a:pt x="112" y="383"/>
                    <a:pt x="116" y="398"/>
                    <a:pt x="121" y="408"/>
                  </a:cubicBezTo>
                  <a:cubicBezTo>
                    <a:pt x="111" y="397"/>
                    <a:pt x="103" y="384"/>
                    <a:pt x="96" y="370"/>
                  </a:cubicBezTo>
                  <a:cubicBezTo>
                    <a:pt x="102" y="368"/>
                    <a:pt x="116" y="361"/>
                    <a:pt x="126" y="343"/>
                  </a:cubicBezTo>
                  <a:cubicBezTo>
                    <a:pt x="137" y="325"/>
                    <a:pt x="138" y="301"/>
                    <a:pt x="138" y="301"/>
                  </a:cubicBezTo>
                  <a:cubicBezTo>
                    <a:pt x="138" y="301"/>
                    <a:pt x="118" y="304"/>
                    <a:pt x="99" y="321"/>
                  </a:cubicBezTo>
                  <a:cubicBezTo>
                    <a:pt x="89" y="330"/>
                    <a:pt x="89" y="346"/>
                    <a:pt x="90" y="357"/>
                  </a:cubicBezTo>
                  <a:cubicBezTo>
                    <a:pt x="84" y="344"/>
                    <a:pt x="80" y="329"/>
                    <a:pt x="76" y="314"/>
                  </a:cubicBezTo>
                  <a:cubicBezTo>
                    <a:pt x="83" y="313"/>
                    <a:pt x="97" y="310"/>
                    <a:pt x="113" y="296"/>
                  </a:cubicBezTo>
                  <a:cubicBezTo>
                    <a:pt x="128" y="281"/>
                    <a:pt x="134" y="257"/>
                    <a:pt x="134" y="257"/>
                  </a:cubicBezTo>
                  <a:cubicBezTo>
                    <a:pt x="134" y="257"/>
                    <a:pt x="114" y="256"/>
                    <a:pt x="92" y="267"/>
                  </a:cubicBezTo>
                  <a:cubicBezTo>
                    <a:pt x="80" y="273"/>
                    <a:pt x="75" y="288"/>
                    <a:pt x="74" y="300"/>
                  </a:cubicBezTo>
                  <a:cubicBezTo>
                    <a:pt x="73" y="289"/>
                    <a:pt x="72" y="278"/>
                    <a:pt x="72" y="267"/>
                  </a:cubicBezTo>
                  <a:cubicBezTo>
                    <a:pt x="72" y="263"/>
                    <a:pt x="72" y="258"/>
                    <a:pt x="72" y="254"/>
                  </a:cubicBezTo>
                  <a:cubicBezTo>
                    <a:pt x="78" y="255"/>
                    <a:pt x="93" y="256"/>
                    <a:pt x="111" y="246"/>
                  </a:cubicBezTo>
                  <a:cubicBezTo>
                    <a:pt x="130" y="236"/>
                    <a:pt x="143" y="215"/>
                    <a:pt x="143" y="215"/>
                  </a:cubicBezTo>
                  <a:cubicBezTo>
                    <a:pt x="143" y="215"/>
                    <a:pt x="123" y="208"/>
                    <a:pt x="100" y="213"/>
                  </a:cubicBezTo>
                  <a:cubicBezTo>
                    <a:pt x="86" y="216"/>
                    <a:pt x="78" y="229"/>
                    <a:pt x="73" y="240"/>
                  </a:cubicBezTo>
                  <a:cubicBezTo>
                    <a:pt x="75" y="225"/>
                    <a:pt x="78" y="210"/>
                    <a:pt x="83" y="196"/>
                  </a:cubicBezTo>
                  <a:cubicBezTo>
                    <a:pt x="89" y="198"/>
                    <a:pt x="103" y="203"/>
                    <a:pt x="123" y="198"/>
                  </a:cubicBezTo>
                  <a:cubicBezTo>
                    <a:pt x="144" y="193"/>
                    <a:pt x="161" y="176"/>
                    <a:pt x="161" y="176"/>
                  </a:cubicBezTo>
                  <a:cubicBezTo>
                    <a:pt x="161" y="176"/>
                    <a:pt x="145" y="164"/>
                    <a:pt x="120" y="163"/>
                  </a:cubicBezTo>
                  <a:cubicBezTo>
                    <a:pt x="106" y="162"/>
                    <a:pt x="95" y="173"/>
                    <a:pt x="88" y="182"/>
                  </a:cubicBezTo>
                  <a:cubicBezTo>
                    <a:pt x="94" y="168"/>
                    <a:pt x="101" y="154"/>
                    <a:pt x="109" y="142"/>
                  </a:cubicBezTo>
                  <a:cubicBezTo>
                    <a:pt x="114" y="146"/>
                    <a:pt x="127" y="154"/>
                    <a:pt x="147" y="154"/>
                  </a:cubicBezTo>
                  <a:cubicBezTo>
                    <a:pt x="168" y="155"/>
                    <a:pt x="190" y="143"/>
                    <a:pt x="190" y="143"/>
                  </a:cubicBezTo>
                  <a:cubicBezTo>
                    <a:pt x="190" y="143"/>
                    <a:pt x="177" y="127"/>
                    <a:pt x="154" y="120"/>
                  </a:cubicBezTo>
                  <a:cubicBezTo>
                    <a:pt x="140" y="115"/>
                    <a:pt x="127" y="123"/>
                    <a:pt x="118" y="130"/>
                  </a:cubicBezTo>
                  <a:cubicBezTo>
                    <a:pt x="127" y="118"/>
                    <a:pt x="137" y="107"/>
                    <a:pt x="148" y="97"/>
                  </a:cubicBezTo>
                  <a:cubicBezTo>
                    <a:pt x="152" y="102"/>
                    <a:pt x="162" y="113"/>
                    <a:pt x="182" y="119"/>
                  </a:cubicBezTo>
                  <a:cubicBezTo>
                    <a:pt x="202" y="125"/>
                    <a:pt x="226" y="118"/>
                    <a:pt x="226" y="118"/>
                  </a:cubicBezTo>
                  <a:cubicBezTo>
                    <a:pt x="226" y="118"/>
                    <a:pt x="217" y="100"/>
                    <a:pt x="197" y="87"/>
                  </a:cubicBezTo>
                  <a:cubicBezTo>
                    <a:pt x="185" y="79"/>
                    <a:pt x="170" y="82"/>
                    <a:pt x="160" y="87"/>
                  </a:cubicBezTo>
                  <a:cubicBezTo>
                    <a:pt x="170" y="79"/>
                    <a:pt x="181" y="72"/>
                    <a:pt x="192" y="66"/>
                  </a:cubicBezTo>
                  <a:cubicBezTo>
                    <a:pt x="200" y="67"/>
                    <a:pt x="216" y="68"/>
                    <a:pt x="230" y="58"/>
                  </a:cubicBezTo>
                  <a:cubicBezTo>
                    <a:pt x="246" y="47"/>
                    <a:pt x="250" y="21"/>
                    <a:pt x="250" y="21"/>
                  </a:cubicBezTo>
                  <a:cubicBezTo>
                    <a:pt x="250" y="21"/>
                    <a:pt x="224" y="16"/>
                    <a:pt x="208" y="27"/>
                  </a:cubicBezTo>
                  <a:cubicBezTo>
                    <a:pt x="193" y="37"/>
                    <a:pt x="189" y="53"/>
                    <a:pt x="188" y="61"/>
                  </a:cubicBezTo>
                  <a:cubicBezTo>
                    <a:pt x="176" y="67"/>
                    <a:pt x="166" y="74"/>
                    <a:pt x="155" y="82"/>
                  </a:cubicBezTo>
                  <a:cubicBezTo>
                    <a:pt x="161" y="74"/>
                    <a:pt x="169" y="61"/>
                    <a:pt x="170" y="50"/>
                  </a:cubicBezTo>
                  <a:cubicBezTo>
                    <a:pt x="175" y="17"/>
                    <a:pt x="161" y="0"/>
                    <a:pt x="161" y="0"/>
                  </a:cubicBezTo>
                  <a:cubicBezTo>
                    <a:pt x="161" y="0"/>
                    <a:pt x="132" y="19"/>
                    <a:pt x="129" y="42"/>
                  </a:cubicBezTo>
                  <a:cubicBezTo>
                    <a:pt x="125" y="66"/>
                    <a:pt x="139" y="85"/>
                    <a:pt x="144" y="92"/>
                  </a:cubicBezTo>
                  <a:cubicBezTo>
                    <a:pt x="133" y="102"/>
                    <a:pt x="122" y="113"/>
                    <a:pt x="113" y="126"/>
                  </a:cubicBezTo>
                  <a:cubicBezTo>
                    <a:pt x="116" y="116"/>
                    <a:pt x="120" y="103"/>
                    <a:pt x="118" y="92"/>
                  </a:cubicBezTo>
                  <a:cubicBezTo>
                    <a:pt x="114" y="58"/>
                    <a:pt x="97" y="45"/>
                    <a:pt x="97" y="45"/>
                  </a:cubicBezTo>
                  <a:cubicBezTo>
                    <a:pt x="97" y="45"/>
                    <a:pt x="74" y="71"/>
                    <a:pt x="76" y="94"/>
                  </a:cubicBezTo>
                  <a:cubicBezTo>
                    <a:pt x="79" y="118"/>
                    <a:pt x="97" y="133"/>
                    <a:pt x="104" y="138"/>
                  </a:cubicBezTo>
                  <a:cubicBezTo>
                    <a:pt x="96" y="151"/>
                    <a:pt x="88" y="164"/>
                    <a:pt x="82" y="179"/>
                  </a:cubicBezTo>
                  <a:cubicBezTo>
                    <a:pt x="83" y="168"/>
                    <a:pt x="83" y="155"/>
                    <a:pt x="79" y="145"/>
                  </a:cubicBezTo>
                  <a:cubicBezTo>
                    <a:pt x="67" y="113"/>
                    <a:pt x="46" y="105"/>
                    <a:pt x="46" y="105"/>
                  </a:cubicBezTo>
                  <a:cubicBezTo>
                    <a:pt x="46" y="105"/>
                    <a:pt x="31" y="136"/>
                    <a:pt x="39" y="158"/>
                  </a:cubicBezTo>
                  <a:cubicBezTo>
                    <a:pt x="48" y="180"/>
                    <a:pt x="69" y="190"/>
                    <a:pt x="77" y="193"/>
                  </a:cubicBezTo>
                  <a:cubicBezTo>
                    <a:pt x="72" y="208"/>
                    <a:pt x="69" y="223"/>
                    <a:pt x="67" y="238"/>
                  </a:cubicBezTo>
                  <a:cubicBezTo>
                    <a:pt x="65" y="228"/>
                    <a:pt x="62" y="215"/>
                    <a:pt x="55" y="206"/>
                  </a:cubicBezTo>
                  <a:cubicBezTo>
                    <a:pt x="35" y="179"/>
                    <a:pt x="13" y="177"/>
                    <a:pt x="13" y="177"/>
                  </a:cubicBezTo>
                  <a:cubicBezTo>
                    <a:pt x="13" y="177"/>
                    <a:pt x="6" y="210"/>
                    <a:pt x="20" y="230"/>
                  </a:cubicBezTo>
                  <a:cubicBezTo>
                    <a:pt x="34" y="249"/>
                    <a:pt x="57" y="253"/>
                    <a:pt x="66" y="253"/>
                  </a:cubicBezTo>
                  <a:cubicBezTo>
                    <a:pt x="65" y="258"/>
                    <a:pt x="65" y="262"/>
                    <a:pt x="65" y="267"/>
                  </a:cubicBezTo>
                  <a:cubicBezTo>
                    <a:pt x="65" y="278"/>
                    <a:pt x="66" y="289"/>
                    <a:pt x="68" y="300"/>
                  </a:cubicBezTo>
                  <a:cubicBezTo>
                    <a:pt x="63" y="290"/>
                    <a:pt x="56" y="278"/>
                    <a:pt x="48" y="272"/>
                  </a:cubicBezTo>
                  <a:cubicBezTo>
                    <a:pt x="21" y="251"/>
                    <a:pt x="0" y="254"/>
                    <a:pt x="0" y="254"/>
                  </a:cubicBezTo>
                  <a:cubicBezTo>
                    <a:pt x="0" y="254"/>
                    <a:pt x="2" y="288"/>
                    <a:pt x="20" y="303"/>
                  </a:cubicBezTo>
                  <a:cubicBezTo>
                    <a:pt x="38" y="318"/>
                    <a:pt x="62" y="316"/>
                    <a:pt x="70" y="315"/>
                  </a:cubicBezTo>
                  <a:cubicBezTo>
                    <a:pt x="73" y="330"/>
                    <a:pt x="78" y="345"/>
                    <a:pt x="84" y="358"/>
                  </a:cubicBezTo>
                  <a:cubicBezTo>
                    <a:pt x="77" y="351"/>
                    <a:pt x="68" y="341"/>
                    <a:pt x="58" y="337"/>
                  </a:cubicBezTo>
                  <a:cubicBezTo>
                    <a:pt x="26" y="324"/>
                    <a:pt x="7" y="332"/>
                    <a:pt x="7" y="332"/>
                  </a:cubicBezTo>
                  <a:cubicBezTo>
                    <a:pt x="7" y="332"/>
                    <a:pt x="17" y="365"/>
                    <a:pt x="39" y="375"/>
                  </a:cubicBezTo>
                  <a:cubicBezTo>
                    <a:pt x="61" y="384"/>
                    <a:pt x="83" y="376"/>
                    <a:pt x="90" y="373"/>
                  </a:cubicBezTo>
                  <a:cubicBezTo>
                    <a:pt x="97" y="387"/>
                    <a:pt x="106" y="400"/>
                    <a:pt x="115" y="412"/>
                  </a:cubicBezTo>
                  <a:cubicBezTo>
                    <a:pt x="107" y="406"/>
                    <a:pt x="95" y="399"/>
                    <a:pt x="84" y="397"/>
                  </a:cubicBezTo>
                  <a:cubicBezTo>
                    <a:pt x="50" y="393"/>
                    <a:pt x="34" y="406"/>
                    <a:pt x="34" y="406"/>
                  </a:cubicBezTo>
                  <a:cubicBezTo>
                    <a:pt x="34" y="406"/>
                    <a:pt x="52" y="435"/>
                    <a:pt x="76" y="439"/>
                  </a:cubicBezTo>
                  <a:cubicBezTo>
                    <a:pt x="99" y="443"/>
                    <a:pt x="118" y="429"/>
                    <a:pt x="125" y="423"/>
                  </a:cubicBezTo>
                  <a:cubicBezTo>
                    <a:pt x="135" y="435"/>
                    <a:pt x="147" y="445"/>
                    <a:pt x="159" y="455"/>
                  </a:cubicBezTo>
                  <a:cubicBezTo>
                    <a:pt x="149" y="451"/>
                    <a:pt x="136" y="448"/>
                    <a:pt x="125" y="449"/>
                  </a:cubicBezTo>
                  <a:cubicBezTo>
                    <a:pt x="91" y="453"/>
                    <a:pt x="79" y="470"/>
                    <a:pt x="79" y="470"/>
                  </a:cubicBezTo>
                  <a:cubicBezTo>
                    <a:pt x="79" y="470"/>
                    <a:pt x="104" y="493"/>
                    <a:pt x="128" y="491"/>
                  </a:cubicBezTo>
                  <a:cubicBezTo>
                    <a:pt x="152" y="489"/>
                    <a:pt x="167" y="471"/>
                    <a:pt x="171" y="464"/>
                  </a:cubicBezTo>
                  <a:cubicBezTo>
                    <a:pt x="184" y="472"/>
                    <a:pt x="198" y="479"/>
                    <a:pt x="213" y="485"/>
                  </a:cubicBezTo>
                  <a:cubicBezTo>
                    <a:pt x="202" y="484"/>
                    <a:pt x="188" y="484"/>
                    <a:pt x="178" y="488"/>
                  </a:cubicBezTo>
                  <a:cubicBezTo>
                    <a:pt x="147" y="501"/>
                    <a:pt x="139" y="521"/>
                    <a:pt x="139" y="521"/>
                  </a:cubicBezTo>
                  <a:cubicBezTo>
                    <a:pt x="139" y="521"/>
                    <a:pt x="170" y="537"/>
                    <a:pt x="192" y="528"/>
                  </a:cubicBezTo>
                  <a:cubicBezTo>
                    <a:pt x="214" y="520"/>
                    <a:pt x="224" y="498"/>
                    <a:pt x="227" y="490"/>
                  </a:cubicBezTo>
                  <a:cubicBezTo>
                    <a:pt x="241" y="495"/>
                    <a:pt x="257" y="498"/>
                    <a:pt x="272" y="500"/>
                  </a:cubicBezTo>
                  <a:cubicBezTo>
                    <a:pt x="262" y="502"/>
                    <a:pt x="249" y="506"/>
                    <a:pt x="240" y="512"/>
                  </a:cubicBezTo>
                  <a:cubicBezTo>
                    <a:pt x="212" y="533"/>
                    <a:pt x="210" y="554"/>
                    <a:pt x="210" y="554"/>
                  </a:cubicBezTo>
                  <a:cubicBezTo>
                    <a:pt x="210" y="554"/>
                    <a:pt x="244" y="561"/>
                    <a:pt x="263" y="547"/>
                  </a:cubicBezTo>
                  <a:cubicBezTo>
                    <a:pt x="282" y="533"/>
                    <a:pt x="286" y="510"/>
                    <a:pt x="287" y="502"/>
                  </a:cubicBezTo>
                  <a:cubicBezTo>
                    <a:pt x="291" y="502"/>
                    <a:pt x="296" y="502"/>
                    <a:pt x="300" y="502"/>
                  </a:cubicBezTo>
                  <a:cubicBezTo>
                    <a:pt x="304" y="502"/>
                    <a:pt x="309" y="502"/>
                    <a:pt x="313" y="502"/>
                  </a:cubicBezTo>
                  <a:cubicBezTo>
                    <a:pt x="314" y="510"/>
                    <a:pt x="318" y="533"/>
                    <a:pt x="337" y="547"/>
                  </a:cubicBezTo>
                  <a:cubicBezTo>
                    <a:pt x="356" y="561"/>
                    <a:pt x="390" y="554"/>
                    <a:pt x="390" y="554"/>
                  </a:cubicBezTo>
                  <a:cubicBezTo>
                    <a:pt x="390" y="554"/>
                    <a:pt x="388" y="533"/>
                    <a:pt x="360" y="512"/>
                  </a:cubicBezTo>
                  <a:cubicBezTo>
                    <a:pt x="352" y="506"/>
                    <a:pt x="338" y="502"/>
                    <a:pt x="328" y="500"/>
                  </a:cubicBezTo>
                  <a:cubicBezTo>
                    <a:pt x="343" y="498"/>
                    <a:pt x="359" y="495"/>
                    <a:pt x="373" y="490"/>
                  </a:cubicBezTo>
                  <a:cubicBezTo>
                    <a:pt x="376" y="498"/>
                    <a:pt x="386" y="520"/>
                    <a:pt x="408" y="528"/>
                  </a:cubicBezTo>
                  <a:cubicBezTo>
                    <a:pt x="430" y="537"/>
                    <a:pt x="461" y="521"/>
                    <a:pt x="461" y="521"/>
                  </a:cubicBezTo>
                  <a:cubicBezTo>
                    <a:pt x="461" y="521"/>
                    <a:pt x="454" y="501"/>
                    <a:pt x="422" y="488"/>
                  </a:cubicBezTo>
                  <a:cubicBezTo>
                    <a:pt x="412" y="484"/>
                    <a:pt x="398" y="484"/>
                    <a:pt x="388" y="485"/>
                  </a:cubicBezTo>
                  <a:cubicBezTo>
                    <a:pt x="402" y="479"/>
                    <a:pt x="416" y="472"/>
                    <a:pt x="429" y="464"/>
                  </a:cubicBezTo>
                  <a:cubicBezTo>
                    <a:pt x="434" y="471"/>
                    <a:pt x="449" y="489"/>
                    <a:pt x="472" y="491"/>
                  </a:cubicBezTo>
                  <a:cubicBezTo>
                    <a:pt x="496" y="493"/>
                    <a:pt x="521" y="470"/>
                    <a:pt x="521" y="470"/>
                  </a:cubicBezTo>
                  <a:cubicBezTo>
                    <a:pt x="521" y="470"/>
                    <a:pt x="509" y="453"/>
                    <a:pt x="475" y="449"/>
                  </a:cubicBezTo>
                  <a:cubicBezTo>
                    <a:pt x="464" y="448"/>
                    <a:pt x="451" y="451"/>
                    <a:pt x="441" y="455"/>
                  </a:cubicBezTo>
                  <a:cubicBezTo>
                    <a:pt x="454" y="445"/>
                    <a:pt x="465" y="435"/>
                    <a:pt x="475" y="424"/>
                  </a:cubicBezTo>
                  <a:cubicBezTo>
                    <a:pt x="482" y="429"/>
                    <a:pt x="501" y="443"/>
                    <a:pt x="524" y="439"/>
                  </a:cubicBezTo>
                  <a:cubicBezTo>
                    <a:pt x="548" y="435"/>
                    <a:pt x="566" y="406"/>
                    <a:pt x="566" y="406"/>
                  </a:cubicBezTo>
                  <a:cubicBezTo>
                    <a:pt x="566" y="406"/>
                    <a:pt x="550" y="393"/>
                    <a:pt x="516" y="397"/>
                  </a:cubicBezTo>
                  <a:cubicBezTo>
                    <a:pt x="505" y="399"/>
                    <a:pt x="494" y="406"/>
                    <a:pt x="485" y="411"/>
                  </a:cubicBezTo>
                  <a:cubicBezTo>
                    <a:pt x="495" y="399"/>
                    <a:pt x="503" y="386"/>
                    <a:pt x="510" y="373"/>
                  </a:cubicBezTo>
                  <a:cubicBezTo>
                    <a:pt x="518" y="376"/>
                    <a:pt x="540" y="384"/>
                    <a:pt x="561" y="375"/>
                  </a:cubicBezTo>
                  <a:cubicBezTo>
                    <a:pt x="583" y="365"/>
                    <a:pt x="593" y="332"/>
                    <a:pt x="593" y="332"/>
                  </a:cubicBezTo>
                  <a:cubicBezTo>
                    <a:pt x="593" y="332"/>
                    <a:pt x="574" y="324"/>
                    <a:pt x="542" y="337"/>
                  </a:cubicBezTo>
                  <a:close/>
                </a:path>
              </a:pathLst>
            </a:custGeom>
            <a:solidFill>
              <a:schemeClr val="bg1">
                <a:lumMod val="85000"/>
                <a:alpha val="40000"/>
              </a:schemeClr>
            </a:solidFill>
            <a:ln>
              <a:noFill/>
            </a:ln>
          </p:spPr>
          <p:txBody>
            <a:bodyPr anchor="t" anchorCtr="0" bIns="45720" compatLnSpc="1" lIns="91440" numCol="1" rIns="91440" tIns="45720" vert="horz" wrap="square"/>
            <a:lstStyle/>
            <a:p>
              <a:endParaRPr altLang="en-US" lang="zh-CN"/>
            </a:p>
          </p:txBody>
        </p:sp>
        <p:sp>
          <p:nvSpPr>
            <p:cNvPr id="128" name="Freeform 3738"/>
            <p:cNvSpPr>
              <a:spLocks noEditPoints="1"/>
            </p:cNvSpPr>
            <p:nvPr/>
          </p:nvSpPr>
          <p:spPr bwMode="auto">
            <a:xfrm>
              <a:off x="661988" y="1631950"/>
              <a:ext cx="1798638" cy="2092325"/>
            </a:xfrm>
            <a:custGeom>
              <a:gdLst>
                <a:gd fmla="*/ 491 w 566" name="T0"/>
                <a:gd fmla="*/ 0 h 659" name="T1"/>
                <a:gd fmla="*/ 491 w 566" name="T2"/>
                <a:gd fmla="*/ 27 h 659" name="T3"/>
                <a:gd fmla="*/ 479 w 566" name="T4"/>
                <a:gd fmla="*/ 38 h 659" name="T5"/>
                <a:gd fmla="*/ 450 w 566" name="T6"/>
                <a:gd fmla="*/ 38 h 659" name="T7"/>
                <a:gd fmla="*/ 450 w 566" name="T8"/>
                <a:gd fmla="*/ 0 h 659" name="T9"/>
                <a:gd fmla="*/ 115 w 566" name="T10"/>
                <a:gd fmla="*/ 0 h 659" name="T11"/>
                <a:gd fmla="*/ 115 w 566" name="T12"/>
                <a:gd fmla="*/ 38 h 659" name="T13"/>
                <a:gd fmla="*/ 87 w 566" name="T14"/>
                <a:gd fmla="*/ 38 h 659" name="T15"/>
                <a:gd fmla="*/ 75 w 566" name="T16"/>
                <a:gd fmla="*/ 27 h 659" name="T17"/>
                <a:gd fmla="*/ 75 w 566" name="T18"/>
                <a:gd fmla="*/ 0 h 659" name="T19"/>
                <a:gd fmla="*/ 0 w 566" name="T20"/>
                <a:gd fmla="*/ 0 h 659" name="T21"/>
                <a:gd fmla="*/ 0 w 566" name="T22"/>
                <a:gd fmla="*/ 64 h 659" name="T23"/>
                <a:gd fmla="*/ 75 w 566" name="T24"/>
                <a:gd fmla="*/ 245 h 659" name="T25"/>
                <a:gd fmla="*/ 155 w 566" name="T26"/>
                <a:gd fmla="*/ 275 h 659" name="T27"/>
                <a:gd fmla="*/ 255 w 566" name="T28"/>
                <a:gd fmla="*/ 332 h 659" name="T29"/>
                <a:gd fmla="*/ 255 w 566" name="T30"/>
                <a:gd fmla="*/ 391 h 659" name="T31"/>
                <a:gd fmla="*/ 238 w 566" name="T32"/>
                <a:gd fmla="*/ 414 h 659" name="T33"/>
                <a:gd fmla="*/ 238 w 566" name="T34"/>
                <a:gd fmla="*/ 430 h 659" name="T35"/>
                <a:gd fmla="*/ 255 w 566" name="T36"/>
                <a:gd fmla="*/ 452 h 659" name="T37"/>
                <a:gd fmla="*/ 255 w 566" name="T38"/>
                <a:gd fmla="*/ 499 h 659" name="T39"/>
                <a:gd fmla="*/ 238 w 566" name="T40"/>
                <a:gd fmla="*/ 522 h 659" name="T41"/>
                <a:gd fmla="*/ 238 w 566" name="T42"/>
                <a:gd fmla="*/ 538 h 659" name="T43"/>
                <a:gd fmla="*/ 255 w 566" name="T44"/>
                <a:gd fmla="*/ 560 h 659" name="T45"/>
                <a:gd fmla="*/ 255 w 566" name="T46"/>
                <a:gd fmla="*/ 571 h 659" name="T47"/>
                <a:gd fmla="*/ 221 w 566" name="T48"/>
                <a:gd fmla="*/ 622 h 659" name="T49"/>
                <a:gd fmla="*/ 165 w 566" name="T50"/>
                <a:gd fmla="*/ 659 h 659" name="T51"/>
                <a:gd fmla="*/ 399 w 566" name="T52"/>
                <a:gd fmla="*/ 659 h 659" name="T53"/>
                <a:gd fmla="*/ 367 w 566" name="T54"/>
                <a:gd fmla="*/ 628 h 659" name="T55"/>
                <a:gd fmla="*/ 310 w 566" name="T56"/>
                <a:gd fmla="*/ 571 h 659" name="T57"/>
                <a:gd fmla="*/ 310 w 566" name="T58"/>
                <a:gd fmla="*/ 560 h 659" name="T59"/>
                <a:gd fmla="*/ 327 w 566" name="T60"/>
                <a:gd fmla="*/ 538 h 659" name="T61"/>
                <a:gd fmla="*/ 327 w 566" name="T62"/>
                <a:gd fmla="*/ 522 h 659" name="T63"/>
                <a:gd fmla="*/ 310 w 566" name="T64"/>
                <a:gd fmla="*/ 499 h 659" name="T65"/>
                <a:gd fmla="*/ 310 w 566" name="T66"/>
                <a:gd fmla="*/ 452 h 659" name="T67"/>
                <a:gd fmla="*/ 327 w 566" name="T68"/>
                <a:gd fmla="*/ 430 h 659" name="T69"/>
                <a:gd fmla="*/ 327 w 566" name="T70"/>
                <a:gd fmla="*/ 414 h 659" name="T71"/>
                <a:gd fmla="*/ 310 w 566" name="T72"/>
                <a:gd fmla="*/ 391 h 659" name="T73"/>
                <a:gd fmla="*/ 310 w 566" name="T74"/>
                <a:gd fmla="*/ 332 h 659" name="T75"/>
                <a:gd fmla="*/ 410 w 566" name="T76"/>
                <a:gd fmla="*/ 275 h 659" name="T77"/>
                <a:gd fmla="*/ 491 w 566" name="T78"/>
                <a:gd fmla="*/ 245 h 659" name="T79"/>
                <a:gd fmla="*/ 566 w 566" name="T80"/>
                <a:gd fmla="*/ 64 h 659" name="T81"/>
                <a:gd fmla="*/ 566 w 566" name="T82"/>
                <a:gd fmla="*/ 0 h 659" name="T83"/>
                <a:gd fmla="*/ 491 w 566" name="T84"/>
                <a:gd fmla="*/ 0 h 659" name="T85"/>
                <a:gd fmla="*/ 50 w 566" name="T86"/>
                <a:gd fmla="*/ 173 h 659" name="T87"/>
                <a:gd fmla="*/ 27 w 566" name="T88"/>
                <a:gd fmla="*/ 28 h 659" name="T89"/>
                <a:gd fmla="*/ 49 w 566" name="T90"/>
                <a:gd fmla="*/ 28 h 659" name="T91"/>
                <a:gd fmla="*/ 77 w 566" name="T92"/>
                <a:gd fmla="*/ 67 h 659" name="T93"/>
                <a:gd fmla="*/ 115 w 566" name="T94"/>
                <a:gd fmla="*/ 67 h 659" name="T95"/>
                <a:gd fmla="*/ 115 w 566" name="T96"/>
                <a:gd fmla="*/ 167 h 659" name="T97"/>
                <a:gd fmla="*/ 133 w 566" name="T98"/>
                <a:gd fmla="*/ 243 h 659" name="T99"/>
                <a:gd fmla="*/ 50 w 566" name="T100"/>
                <a:gd fmla="*/ 173 h 659" name="T101"/>
                <a:gd fmla="*/ 516 w 566" name="T102"/>
                <a:gd fmla="*/ 173 h 659" name="T103"/>
                <a:gd fmla="*/ 431 w 566" name="T104"/>
                <a:gd fmla="*/ 243 h 659" name="T105"/>
                <a:gd fmla="*/ 450 w 566" name="T106"/>
                <a:gd fmla="*/ 167 h 659" name="T107"/>
                <a:gd fmla="*/ 450 w 566" name="T108"/>
                <a:gd fmla="*/ 67 h 659" name="T109"/>
                <a:gd fmla="*/ 489 w 566" name="T110"/>
                <a:gd fmla="*/ 67 h 659" name="T111"/>
                <a:gd fmla="*/ 517 w 566" name="T112"/>
                <a:gd fmla="*/ 28 h 659" name="T113"/>
                <a:gd fmla="*/ 539 w 566" name="T114"/>
                <a:gd fmla="*/ 28 h 659" name="T115"/>
                <a:gd fmla="*/ 516 w 566" name="T116"/>
                <a:gd fmla="*/ 173 h 659" name="T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b="b" l="0" r="r" t="0"/>
              <a:pathLst>
                <a:path h="659" w="566">
                  <a:moveTo>
                    <a:pt x="491" y="0"/>
                  </a:moveTo>
                  <a:cubicBezTo>
                    <a:pt x="491" y="0"/>
                    <a:pt x="491" y="18"/>
                    <a:pt x="491" y="27"/>
                  </a:cubicBezTo>
                  <a:cubicBezTo>
                    <a:pt x="491" y="36"/>
                    <a:pt x="485" y="38"/>
                    <a:pt x="479" y="38"/>
                  </a:cubicBezTo>
                  <a:cubicBezTo>
                    <a:pt x="474" y="38"/>
                    <a:pt x="455" y="38"/>
                    <a:pt x="450" y="38"/>
                  </a:cubicBezTo>
                  <a:cubicBezTo>
                    <a:pt x="450" y="0"/>
                    <a:pt x="450" y="0"/>
                    <a:pt x="450" y="0"/>
                  </a:cubicBezTo>
                  <a:cubicBezTo>
                    <a:pt x="115" y="0"/>
                    <a:pt x="115" y="0"/>
                    <a:pt x="115" y="0"/>
                  </a:cubicBezTo>
                  <a:cubicBezTo>
                    <a:pt x="115" y="38"/>
                    <a:pt x="115" y="38"/>
                    <a:pt x="115" y="38"/>
                  </a:cubicBezTo>
                  <a:cubicBezTo>
                    <a:pt x="108" y="38"/>
                    <a:pt x="92" y="38"/>
                    <a:pt x="87" y="38"/>
                  </a:cubicBezTo>
                  <a:cubicBezTo>
                    <a:pt x="81" y="38"/>
                    <a:pt x="75" y="36"/>
                    <a:pt x="75" y="27"/>
                  </a:cubicBezTo>
                  <a:cubicBezTo>
                    <a:pt x="75" y="18"/>
                    <a:pt x="75" y="0"/>
                    <a:pt x="75" y="0"/>
                  </a:cubicBezTo>
                  <a:cubicBezTo>
                    <a:pt x="0" y="0"/>
                    <a:pt x="0" y="0"/>
                    <a:pt x="0" y="0"/>
                  </a:cubicBezTo>
                  <a:cubicBezTo>
                    <a:pt x="0" y="0"/>
                    <a:pt x="0" y="44"/>
                    <a:pt x="0" y="64"/>
                  </a:cubicBezTo>
                  <a:cubicBezTo>
                    <a:pt x="0" y="130"/>
                    <a:pt x="16" y="204"/>
                    <a:pt x="75" y="245"/>
                  </a:cubicBezTo>
                  <a:cubicBezTo>
                    <a:pt x="105" y="266"/>
                    <a:pt x="134" y="273"/>
                    <a:pt x="155" y="275"/>
                  </a:cubicBezTo>
                  <a:cubicBezTo>
                    <a:pt x="180" y="304"/>
                    <a:pt x="215" y="325"/>
                    <a:pt x="255" y="332"/>
                  </a:cubicBezTo>
                  <a:cubicBezTo>
                    <a:pt x="255" y="391"/>
                    <a:pt x="255" y="391"/>
                    <a:pt x="255" y="391"/>
                  </a:cubicBezTo>
                  <a:cubicBezTo>
                    <a:pt x="245" y="394"/>
                    <a:pt x="238" y="403"/>
                    <a:pt x="238" y="414"/>
                  </a:cubicBezTo>
                  <a:cubicBezTo>
                    <a:pt x="238" y="430"/>
                    <a:pt x="238" y="430"/>
                    <a:pt x="238" y="430"/>
                  </a:cubicBezTo>
                  <a:cubicBezTo>
                    <a:pt x="238" y="440"/>
                    <a:pt x="245" y="449"/>
                    <a:pt x="255" y="452"/>
                  </a:cubicBezTo>
                  <a:cubicBezTo>
                    <a:pt x="255" y="499"/>
                    <a:pt x="255" y="499"/>
                    <a:pt x="255" y="499"/>
                  </a:cubicBezTo>
                  <a:cubicBezTo>
                    <a:pt x="245" y="502"/>
                    <a:pt x="238" y="511"/>
                    <a:pt x="238" y="522"/>
                  </a:cubicBezTo>
                  <a:cubicBezTo>
                    <a:pt x="238" y="538"/>
                    <a:pt x="238" y="538"/>
                    <a:pt x="238" y="538"/>
                  </a:cubicBezTo>
                  <a:cubicBezTo>
                    <a:pt x="238" y="548"/>
                    <a:pt x="245" y="557"/>
                    <a:pt x="255" y="560"/>
                  </a:cubicBezTo>
                  <a:cubicBezTo>
                    <a:pt x="255" y="571"/>
                    <a:pt x="255" y="571"/>
                    <a:pt x="255" y="571"/>
                  </a:cubicBezTo>
                  <a:cubicBezTo>
                    <a:pt x="255" y="600"/>
                    <a:pt x="231" y="616"/>
                    <a:pt x="221" y="622"/>
                  </a:cubicBezTo>
                  <a:cubicBezTo>
                    <a:pt x="201" y="634"/>
                    <a:pt x="165" y="621"/>
                    <a:pt x="165" y="659"/>
                  </a:cubicBezTo>
                  <a:cubicBezTo>
                    <a:pt x="399" y="659"/>
                    <a:pt x="399" y="659"/>
                    <a:pt x="399" y="659"/>
                  </a:cubicBezTo>
                  <a:cubicBezTo>
                    <a:pt x="399" y="659"/>
                    <a:pt x="399" y="632"/>
                    <a:pt x="367" y="628"/>
                  </a:cubicBezTo>
                  <a:cubicBezTo>
                    <a:pt x="340" y="625"/>
                    <a:pt x="310" y="606"/>
                    <a:pt x="310" y="571"/>
                  </a:cubicBezTo>
                  <a:cubicBezTo>
                    <a:pt x="310" y="560"/>
                    <a:pt x="310" y="560"/>
                    <a:pt x="310" y="560"/>
                  </a:cubicBezTo>
                  <a:cubicBezTo>
                    <a:pt x="320" y="557"/>
                    <a:pt x="327" y="548"/>
                    <a:pt x="327" y="538"/>
                  </a:cubicBezTo>
                  <a:cubicBezTo>
                    <a:pt x="327" y="522"/>
                    <a:pt x="327" y="522"/>
                    <a:pt x="327" y="522"/>
                  </a:cubicBezTo>
                  <a:cubicBezTo>
                    <a:pt x="327" y="511"/>
                    <a:pt x="320" y="502"/>
                    <a:pt x="310" y="499"/>
                  </a:cubicBezTo>
                  <a:cubicBezTo>
                    <a:pt x="310" y="452"/>
                    <a:pt x="310" y="452"/>
                    <a:pt x="310" y="452"/>
                  </a:cubicBezTo>
                  <a:cubicBezTo>
                    <a:pt x="320" y="449"/>
                    <a:pt x="327" y="440"/>
                    <a:pt x="327" y="430"/>
                  </a:cubicBezTo>
                  <a:cubicBezTo>
                    <a:pt x="327" y="414"/>
                    <a:pt x="327" y="414"/>
                    <a:pt x="327" y="414"/>
                  </a:cubicBezTo>
                  <a:cubicBezTo>
                    <a:pt x="327" y="403"/>
                    <a:pt x="320" y="394"/>
                    <a:pt x="310" y="391"/>
                  </a:cubicBezTo>
                  <a:cubicBezTo>
                    <a:pt x="310" y="332"/>
                    <a:pt x="310" y="332"/>
                    <a:pt x="310" y="332"/>
                  </a:cubicBezTo>
                  <a:cubicBezTo>
                    <a:pt x="350" y="325"/>
                    <a:pt x="385" y="304"/>
                    <a:pt x="410" y="275"/>
                  </a:cubicBezTo>
                  <a:cubicBezTo>
                    <a:pt x="430" y="273"/>
                    <a:pt x="460" y="266"/>
                    <a:pt x="491" y="245"/>
                  </a:cubicBezTo>
                  <a:cubicBezTo>
                    <a:pt x="550" y="204"/>
                    <a:pt x="566" y="130"/>
                    <a:pt x="566" y="64"/>
                  </a:cubicBezTo>
                  <a:cubicBezTo>
                    <a:pt x="566" y="44"/>
                    <a:pt x="566" y="0"/>
                    <a:pt x="566" y="0"/>
                  </a:cubicBezTo>
                  <a:lnTo>
                    <a:pt x="491" y="0"/>
                  </a:lnTo>
                  <a:close/>
                  <a:moveTo>
                    <a:pt x="50" y="173"/>
                  </a:moveTo>
                  <a:cubicBezTo>
                    <a:pt x="19" y="119"/>
                    <a:pt x="27" y="28"/>
                    <a:pt x="27" y="28"/>
                  </a:cubicBezTo>
                  <a:cubicBezTo>
                    <a:pt x="49" y="28"/>
                    <a:pt x="49" y="28"/>
                    <a:pt x="49" y="28"/>
                  </a:cubicBezTo>
                  <a:cubicBezTo>
                    <a:pt x="49" y="56"/>
                    <a:pt x="64" y="67"/>
                    <a:pt x="77" y="67"/>
                  </a:cubicBezTo>
                  <a:cubicBezTo>
                    <a:pt x="87" y="67"/>
                    <a:pt x="108" y="67"/>
                    <a:pt x="115" y="67"/>
                  </a:cubicBezTo>
                  <a:cubicBezTo>
                    <a:pt x="115" y="167"/>
                    <a:pt x="115" y="167"/>
                    <a:pt x="115" y="167"/>
                  </a:cubicBezTo>
                  <a:cubicBezTo>
                    <a:pt x="115" y="194"/>
                    <a:pt x="122" y="220"/>
                    <a:pt x="133" y="243"/>
                  </a:cubicBezTo>
                  <a:cubicBezTo>
                    <a:pt x="111" y="237"/>
                    <a:pt x="76" y="219"/>
                    <a:pt x="50" y="173"/>
                  </a:cubicBezTo>
                  <a:close/>
                  <a:moveTo>
                    <a:pt x="516" y="173"/>
                  </a:moveTo>
                  <a:cubicBezTo>
                    <a:pt x="489" y="220"/>
                    <a:pt x="454" y="238"/>
                    <a:pt x="431" y="243"/>
                  </a:cubicBezTo>
                  <a:cubicBezTo>
                    <a:pt x="443" y="220"/>
                    <a:pt x="450" y="194"/>
                    <a:pt x="450" y="167"/>
                  </a:cubicBezTo>
                  <a:cubicBezTo>
                    <a:pt x="450" y="67"/>
                    <a:pt x="450" y="67"/>
                    <a:pt x="450" y="67"/>
                  </a:cubicBezTo>
                  <a:cubicBezTo>
                    <a:pt x="456" y="67"/>
                    <a:pt x="478" y="67"/>
                    <a:pt x="489" y="67"/>
                  </a:cubicBezTo>
                  <a:cubicBezTo>
                    <a:pt x="502" y="67"/>
                    <a:pt x="517" y="56"/>
                    <a:pt x="517" y="28"/>
                  </a:cubicBezTo>
                  <a:cubicBezTo>
                    <a:pt x="539" y="28"/>
                    <a:pt x="539" y="28"/>
                    <a:pt x="539" y="28"/>
                  </a:cubicBezTo>
                  <a:cubicBezTo>
                    <a:pt x="539" y="28"/>
                    <a:pt x="547" y="119"/>
                    <a:pt x="516" y="173"/>
                  </a:cubicBezTo>
                  <a:close/>
                </a:path>
              </a:pathLst>
            </a:custGeom>
            <a:solidFill>
              <a:schemeClr val="accent3"/>
            </a:solidFill>
            <a:ln>
              <a:noFill/>
            </a:ln>
          </p:spPr>
          <p:txBody>
            <a:bodyPr anchor="t" anchorCtr="0" bIns="45720" compatLnSpc="1" lIns="91440" numCol="1" rIns="91440" tIns="45720" vert="horz" wrap="square"/>
            <a:lstStyle/>
            <a:p>
              <a:endParaRPr altLang="en-US" lang="zh-CN"/>
            </a:p>
          </p:txBody>
        </p:sp>
        <p:grpSp>
          <p:nvGrpSpPr>
            <p:cNvPr id="129" name="组合 128"/>
            <p:cNvGrpSpPr/>
            <p:nvPr/>
          </p:nvGrpSpPr>
          <p:grpSpPr>
            <a:xfrm>
              <a:off x="1090613" y="2070100"/>
              <a:ext cx="941388" cy="647700"/>
              <a:chOff x="1090613" y="2070100"/>
              <a:chExt cx="941388" cy="647700"/>
            </a:xfrm>
          </p:grpSpPr>
          <p:sp>
            <p:nvSpPr>
              <p:cNvPr id="130" name="Freeform 3739"/>
              <p:cNvSpPr/>
              <p:nvPr/>
            </p:nvSpPr>
            <p:spPr bwMode="auto">
              <a:xfrm>
                <a:off x="1835151" y="2092325"/>
                <a:ext cx="92075" cy="88900"/>
              </a:xfrm>
              <a:custGeom>
                <a:gdLst>
                  <a:gd fmla="*/ 23 w 29" name="T0"/>
                  <a:gd fmla="*/ 28 h 28" name="T1"/>
                  <a:gd fmla="*/ 10 w 29" name="T2"/>
                  <a:gd fmla="*/ 9 h 28" name="T3"/>
                  <a:gd fmla="*/ 24 w 29" name="T4"/>
                  <a:gd fmla="*/ 28 h 28" name="T5"/>
                  <a:gd fmla="*/ 2 w 29" name="T6"/>
                  <a:gd fmla="*/ 0 h 28" name="T7"/>
                  <a:gd fmla="*/ 23 w 29" name="T8"/>
                  <a:gd fmla="*/ 28 h 28" name="T9"/>
                </a:gdLst>
                <a:cxnLst>
                  <a:cxn ang="0">
                    <a:pos x="T0" y="T1"/>
                  </a:cxn>
                  <a:cxn ang="0">
                    <a:pos x="T2" y="T3"/>
                  </a:cxn>
                  <a:cxn ang="0">
                    <a:pos x="T4" y="T5"/>
                  </a:cxn>
                  <a:cxn ang="0">
                    <a:pos x="T6" y="T7"/>
                  </a:cxn>
                  <a:cxn ang="0">
                    <a:pos x="T8" y="T9"/>
                  </a:cxn>
                </a:cxnLst>
                <a:rect b="b" l="0" r="r" t="0"/>
                <a:pathLst>
                  <a:path h="28" w="28">
                    <a:moveTo>
                      <a:pt x="23" y="28"/>
                    </a:moveTo>
                    <a:cubicBezTo>
                      <a:pt x="21" y="24"/>
                      <a:pt x="16" y="16"/>
                      <a:pt x="10" y="9"/>
                    </a:cubicBezTo>
                    <a:cubicBezTo>
                      <a:pt x="10" y="9"/>
                      <a:pt x="19" y="18"/>
                      <a:pt x="24" y="28"/>
                    </a:cubicBezTo>
                    <a:cubicBezTo>
                      <a:pt x="25" y="25"/>
                      <a:pt x="29" y="3"/>
                      <a:pt x="2" y="0"/>
                    </a:cubicBezTo>
                    <a:cubicBezTo>
                      <a:pt x="2" y="0"/>
                      <a:pt x="0" y="26"/>
                      <a:pt x="23" y="28"/>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31" name="Freeform 3740"/>
              <p:cNvSpPr/>
              <p:nvPr/>
            </p:nvSpPr>
            <p:spPr bwMode="auto">
              <a:xfrm>
                <a:off x="1822451" y="2190750"/>
                <a:ext cx="95250" cy="88900"/>
              </a:xfrm>
              <a:custGeom>
                <a:gdLst>
                  <a:gd fmla="*/ 24 w 30" name="T0"/>
                  <a:gd fmla="*/ 28 h 28" name="T1"/>
                  <a:gd fmla="*/ 10 w 30" name="T2"/>
                  <a:gd fmla="*/ 9 h 28" name="T3"/>
                  <a:gd fmla="*/ 25 w 30" name="T4"/>
                  <a:gd fmla="*/ 28 h 28" name="T5"/>
                  <a:gd fmla="*/ 3 w 30" name="T6"/>
                  <a:gd fmla="*/ 0 h 28" name="T7"/>
                  <a:gd fmla="*/ 24 w 30" name="T8"/>
                  <a:gd fmla="*/ 28 h 28" name="T9"/>
                </a:gdLst>
                <a:cxnLst>
                  <a:cxn ang="0">
                    <a:pos x="T0" y="T1"/>
                  </a:cxn>
                  <a:cxn ang="0">
                    <a:pos x="T2" y="T3"/>
                  </a:cxn>
                  <a:cxn ang="0">
                    <a:pos x="T4" y="T5"/>
                  </a:cxn>
                  <a:cxn ang="0">
                    <a:pos x="T6" y="T7"/>
                  </a:cxn>
                  <a:cxn ang="0">
                    <a:pos x="T8" y="T9"/>
                  </a:cxn>
                </a:cxnLst>
                <a:rect b="b" l="0" r="r" t="0"/>
                <a:pathLst>
                  <a:path h="28" w="30">
                    <a:moveTo>
                      <a:pt x="24" y="28"/>
                    </a:moveTo>
                    <a:cubicBezTo>
                      <a:pt x="21" y="23"/>
                      <a:pt x="17" y="16"/>
                      <a:pt x="10" y="9"/>
                    </a:cubicBezTo>
                    <a:cubicBezTo>
                      <a:pt x="10" y="9"/>
                      <a:pt x="20" y="18"/>
                      <a:pt x="25" y="28"/>
                    </a:cubicBezTo>
                    <a:cubicBezTo>
                      <a:pt x="25" y="25"/>
                      <a:pt x="30" y="2"/>
                      <a:pt x="3" y="0"/>
                    </a:cubicBezTo>
                    <a:cubicBezTo>
                      <a:pt x="3" y="0"/>
                      <a:pt x="0" y="26"/>
                      <a:pt x="24" y="28"/>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32" name="Freeform 3741"/>
              <p:cNvSpPr/>
              <p:nvPr/>
            </p:nvSpPr>
            <p:spPr bwMode="auto">
              <a:xfrm>
                <a:off x="1803401" y="2270125"/>
                <a:ext cx="92075" cy="85725"/>
              </a:xfrm>
              <a:custGeom>
                <a:gdLst>
                  <a:gd fmla="*/ 23 w 29" name="T0"/>
                  <a:gd fmla="*/ 27 h 27" name="T1"/>
                  <a:gd fmla="*/ 10 w 29" name="T2"/>
                  <a:gd fmla="*/ 9 h 27" name="T3"/>
                  <a:gd fmla="*/ 24 w 29" name="T4"/>
                  <a:gd fmla="*/ 27 h 27" name="T5"/>
                  <a:gd fmla="*/ 2 w 29" name="T6"/>
                  <a:gd fmla="*/ 0 h 27" name="T7"/>
                  <a:gd fmla="*/ 23 w 29" name="T8"/>
                  <a:gd fmla="*/ 27 h 27" name="T9"/>
                </a:gdLst>
                <a:cxnLst>
                  <a:cxn ang="0">
                    <a:pos x="T0" y="T1"/>
                  </a:cxn>
                  <a:cxn ang="0">
                    <a:pos x="T2" y="T3"/>
                  </a:cxn>
                  <a:cxn ang="0">
                    <a:pos x="T4" y="T5"/>
                  </a:cxn>
                  <a:cxn ang="0">
                    <a:pos x="T6" y="T7"/>
                  </a:cxn>
                  <a:cxn ang="0">
                    <a:pos x="T8" y="T9"/>
                  </a:cxn>
                </a:cxnLst>
                <a:rect b="b" l="0" r="r" t="0"/>
                <a:pathLst>
                  <a:path h="27" w="28">
                    <a:moveTo>
                      <a:pt x="23" y="27"/>
                    </a:moveTo>
                    <a:cubicBezTo>
                      <a:pt x="21" y="23"/>
                      <a:pt x="17" y="16"/>
                      <a:pt x="10" y="9"/>
                    </a:cubicBezTo>
                    <a:cubicBezTo>
                      <a:pt x="10" y="9"/>
                      <a:pt x="19" y="17"/>
                      <a:pt x="24" y="27"/>
                    </a:cubicBezTo>
                    <a:cubicBezTo>
                      <a:pt x="25" y="24"/>
                      <a:pt x="29" y="2"/>
                      <a:pt x="2" y="0"/>
                    </a:cubicBezTo>
                    <a:cubicBezTo>
                      <a:pt x="2" y="0"/>
                      <a:pt x="0" y="26"/>
                      <a:pt x="23" y="27"/>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33" name="Freeform 3742"/>
              <p:cNvSpPr/>
              <p:nvPr/>
            </p:nvSpPr>
            <p:spPr bwMode="auto">
              <a:xfrm>
                <a:off x="1755776" y="2333625"/>
                <a:ext cx="107950" cy="101600"/>
              </a:xfrm>
              <a:custGeom>
                <a:gdLst>
                  <a:gd fmla="*/ 21 w 34" name="T0"/>
                  <a:gd fmla="*/ 32 h 32" name="T1"/>
                  <a:gd fmla="*/ 14 w 34" name="T2"/>
                  <a:gd fmla="*/ 11 h 32" name="T3"/>
                  <a:gd fmla="*/ 23 w 34" name="T4"/>
                  <a:gd fmla="*/ 32 h 32" name="T5"/>
                  <a:gd fmla="*/ 9 w 34" name="T6"/>
                  <a:gd fmla="*/ 0 h 32" name="T7"/>
                  <a:gd fmla="*/ 21 w 34" name="T8"/>
                  <a:gd fmla="*/ 32 h 32" name="T9"/>
                </a:gdLst>
                <a:cxnLst>
                  <a:cxn ang="0">
                    <a:pos x="T0" y="T1"/>
                  </a:cxn>
                  <a:cxn ang="0">
                    <a:pos x="T2" y="T3"/>
                  </a:cxn>
                  <a:cxn ang="0">
                    <a:pos x="T4" y="T5"/>
                  </a:cxn>
                  <a:cxn ang="0">
                    <a:pos x="T6" y="T7"/>
                  </a:cxn>
                  <a:cxn ang="0">
                    <a:pos x="T8" y="T9"/>
                  </a:cxn>
                </a:cxnLst>
                <a:rect b="b" l="0" r="r" t="0"/>
                <a:pathLst>
                  <a:path h="32" w="34">
                    <a:moveTo>
                      <a:pt x="21" y="32"/>
                    </a:moveTo>
                    <a:cubicBezTo>
                      <a:pt x="20" y="27"/>
                      <a:pt x="18" y="19"/>
                      <a:pt x="14" y="11"/>
                    </a:cubicBezTo>
                    <a:cubicBezTo>
                      <a:pt x="14" y="11"/>
                      <a:pt x="20" y="21"/>
                      <a:pt x="23" y="32"/>
                    </a:cubicBezTo>
                    <a:cubicBezTo>
                      <a:pt x="24" y="30"/>
                      <a:pt x="34" y="9"/>
                      <a:pt x="9" y="0"/>
                    </a:cubicBezTo>
                    <a:cubicBezTo>
                      <a:pt x="9" y="0"/>
                      <a:pt x="0" y="24"/>
                      <a:pt x="21" y="32"/>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34" name="Freeform 3743"/>
              <p:cNvSpPr/>
              <p:nvPr/>
            </p:nvSpPr>
            <p:spPr bwMode="auto">
              <a:xfrm>
                <a:off x="1685926" y="2387600"/>
                <a:ext cx="120650" cy="111125"/>
              </a:xfrm>
              <a:custGeom>
                <a:gdLst>
                  <a:gd fmla="*/ 19 w 38" name="T0"/>
                  <a:gd fmla="*/ 34 h 35" name="T1"/>
                  <a:gd fmla="*/ 17 w 38" name="T2"/>
                  <a:gd fmla="*/ 12 h 35" name="T3"/>
                  <a:gd fmla="*/ 21 w 38" name="T4"/>
                  <a:gd fmla="*/ 35 h 35" name="T5"/>
                  <a:gd fmla="*/ 15 w 38" name="T6"/>
                  <a:gd fmla="*/ 0 h 35" name="T7"/>
                  <a:gd fmla="*/ 19 w 38" name="T8"/>
                  <a:gd fmla="*/ 34 h 35" name="T9"/>
                </a:gdLst>
                <a:cxnLst>
                  <a:cxn ang="0">
                    <a:pos x="T0" y="T1"/>
                  </a:cxn>
                  <a:cxn ang="0">
                    <a:pos x="T2" y="T3"/>
                  </a:cxn>
                  <a:cxn ang="0">
                    <a:pos x="T4" y="T5"/>
                  </a:cxn>
                  <a:cxn ang="0">
                    <a:pos x="T6" y="T7"/>
                  </a:cxn>
                  <a:cxn ang="0">
                    <a:pos x="T8" y="T9"/>
                  </a:cxn>
                </a:cxnLst>
                <a:rect b="b" l="0" r="r" t="0"/>
                <a:pathLst>
                  <a:path h="35" w="38">
                    <a:moveTo>
                      <a:pt x="19" y="34"/>
                    </a:moveTo>
                    <a:cubicBezTo>
                      <a:pt x="20" y="30"/>
                      <a:pt x="20" y="21"/>
                      <a:pt x="17" y="12"/>
                    </a:cubicBezTo>
                    <a:cubicBezTo>
                      <a:pt x="17" y="12"/>
                      <a:pt x="21" y="24"/>
                      <a:pt x="21" y="35"/>
                    </a:cubicBezTo>
                    <a:cubicBezTo>
                      <a:pt x="23" y="33"/>
                      <a:pt x="38" y="16"/>
                      <a:pt x="15" y="0"/>
                    </a:cubicBezTo>
                    <a:cubicBezTo>
                      <a:pt x="15" y="0"/>
                      <a:pt x="0" y="21"/>
                      <a:pt x="19" y="34"/>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35" name="Freeform 3744"/>
              <p:cNvSpPr/>
              <p:nvPr/>
            </p:nvSpPr>
            <p:spPr bwMode="auto">
              <a:xfrm>
                <a:off x="1600201" y="2422525"/>
                <a:ext cx="117475" cy="111125"/>
              </a:xfrm>
              <a:custGeom>
                <a:gdLst>
                  <a:gd fmla="*/ 19 w 37" name="T0"/>
                  <a:gd fmla="*/ 12 h 35" name="T1"/>
                  <a:gd fmla="*/ 15 w 37" name="T2"/>
                  <a:gd fmla="*/ 35 h 35" name="T3"/>
                  <a:gd fmla="*/ 21 w 37" name="T4"/>
                  <a:gd fmla="*/ 0 h 35" name="T5"/>
                  <a:gd fmla="*/ 14 w 37" name="T6"/>
                  <a:gd fmla="*/ 34 h 35" name="T7"/>
                  <a:gd fmla="*/ 19 w 37" name="T8"/>
                  <a:gd fmla="*/ 12 h 35" name="T9"/>
                </a:gdLst>
                <a:cxnLst>
                  <a:cxn ang="0">
                    <a:pos x="T0" y="T1"/>
                  </a:cxn>
                  <a:cxn ang="0">
                    <a:pos x="T2" y="T3"/>
                  </a:cxn>
                  <a:cxn ang="0">
                    <a:pos x="T4" y="T5"/>
                  </a:cxn>
                  <a:cxn ang="0">
                    <a:pos x="T6" y="T7"/>
                  </a:cxn>
                  <a:cxn ang="0">
                    <a:pos x="T8" y="T9"/>
                  </a:cxn>
                </a:cxnLst>
                <a:rect b="b" l="0" r="r" t="0"/>
                <a:pathLst>
                  <a:path h="35" w="37">
                    <a:moveTo>
                      <a:pt x="19" y="12"/>
                    </a:moveTo>
                    <a:cubicBezTo>
                      <a:pt x="19" y="12"/>
                      <a:pt x="19" y="24"/>
                      <a:pt x="15" y="35"/>
                    </a:cubicBezTo>
                    <a:cubicBezTo>
                      <a:pt x="17" y="34"/>
                      <a:pt x="37" y="22"/>
                      <a:pt x="21" y="0"/>
                    </a:cubicBezTo>
                    <a:cubicBezTo>
                      <a:pt x="21" y="0"/>
                      <a:pt x="0" y="16"/>
                      <a:pt x="14" y="34"/>
                    </a:cubicBezTo>
                    <a:cubicBezTo>
                      <a:pt x="16" y="30"/>
                      <a:pt x="19" y="21"/>
                      <a:pt x="19" y="12"/>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36" name="Freeform 3745"/>
              <p:cNvSpPr/>
              <p:nvPr/>
            </p:nvSpPr>
            <p:spPr bwMode="auto">
              <a:xfrm>
                <a:off x="1682751" y="2530475"/>
                <a:ext cx="111125" cy="117475"/>
              </a:xfrm>
              <a:custGeom>
                <a:gdLst>
                  <a:gd fmla="*/ 1 w 35" name="T0"/>
                  <a:gd fmla="*/ 13 h 37" name="T1"/>
                  <a:gd fmla="*/ 23 w 35" name="T2"/>
                  <a:gd fmla="*/ 19 h 37" name="T3"/>
                  <a:gd fmla="*/ 0 w 35" name="T4"/>
                  <a:gd fmla="*/ 14 h 37" name="T5"/>
                  <a:gd fmla="*/ 35 w 35" name="T6"/>
                  <a:gd fmla="*/ 21 h 37" name="T7"/>
                  <a:gd fmla="*/ 1 w 35" name="T8"/>
                  <a:gd fmla="*/ 13 h 37" name="T9"/>
                </a:gdLst>
                <a:cxnLst>
                  <a:cxn ang="0">
                    <a:pos x="T0" y="T1"/>
                  </a:cxn>
                  <a:cxn ang="0">
                    <a:pos x="T2" y="T3"/>
                  </a:cxn>
                  <a:cxn ang="0">
                    <a:pos x="T4" y="T5"/>
                  </a:cxn>
                  <a:cxn ang="0">
                    <a:pos x="T6" y="T7"/>
                  </a:cxn>
                  <a:cxn ang="0">
                    <a:pos x="T8" y="T9"/>
                  </a:cxn>
                </a:cxnLst>
                <a:rect b="b" l="0" r="r" t="0"/>
                <a:pathLst>
                  <a:path h="37" w="35">
                    <a:moveTo>
                      <a:pt x="1" y="13"/>
                    </a:moveTo>
                    <a:cubicBezTo>
                      <a:pt x="6" y="15"/>
                      <a:pt x="14" y="18"/>
                      <a:pt x="23" y="19"/>
                    </a:cubicBezTo>
                    <a:cubicBezTo>
                      <a:pt x="23" y="19"/>
                      <a:pt x="11" y="18"/>
                      <a:pt x="0" y="14"/>
                    </a:cubicBezTo>
                    <a:cubicBezTo>
                      <a:pt x="2" y="17"/>
                      <a:pt x="13" y="37"/>
                      <a:pt x="35" y="21"/>
                    </a:cubicBezTo>
                    <a:cubicBezTo>
                      <a:pt x="35" y="21"/>
                      <a:pt x="20" y="0"/>
                      <a:pt x="1" y="13"/>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37" name="Freeform 3746"/>
              <p:cNvSpPr/>
              <p:nvPr/>
            </p:nvSpPr>
            <p:spPr bwMode="auto">
              <a:xfrm>
                <a:off x="1787526" y="2466975"/>
                <a:ext cx="111125" cy="120650"/>
              </a:xfrm>
              <a:custGeom>
                <a:gdLst>
                  <a:gd fmla="*/ 1 w 35" name="T0"/>
                  <a:gd fmla="*/ 20 h 38" name="T1"/>
                  <a:gd fmla="*/ 23 w 35" name="T2"/>
                  <a:gd fmla="*/ 17 h 38" name="T3"/>
                  <a:gd fmla="*/ 0 w 35" name="T4"/>
                  <a:gd fmla="*/ 21 h 38" name="T5"/>
                  <a:gd fmla="*/ 35 w 35" name="T6"/>
                  <a:gd fmla="*/ 15 h 38" name="T7"/>
                  <a:gd fmla="*/ 1 w 35" name="T8"/>
                  <a:gd fmla="*/ 20 h 38" name="T9"/>
                </a:gdLst>
                <a:cxnLst>
                  <a:cxn ang="0">
                    <a:pos x="T0" y="T1"/>
                  </a:cxn>
                  <a:cxn ang="0">
                    <a:pos x="T2" y="T3"/>
                  </a:cxn>
                  <a:cxn ang="0">
                    <a:pos x="T4" y="T5"/>
                  </a:cxn>
                  <a:cxn ang="0">
                    <a:pos x="T6" y="T7"/>
                  </a:cxn>
                  <a:cxn ang="0">
                    <a:pos x="T8" y="T9"/>
                  </a:cxn>
                </a:cxnLst>
                <a:rect b="b" l="0" r="r" t="0"/>
                <a:pathLst>
                  <a:path h="38" w="35">
                    <a:moveTo>
                      <a:pt x="1" y="20"/>
                    </a:moveTo>
                    <a:cubicBezTo>
                      <a:pt x="6" y="20"/>
                      <a:pt x="14" y="20"/>
                      <a:pt x="23" y="17"/>
                    </a:cubicBezTo>
                    <a:cubicBezTo>
                      <a:pt x="23" y="17"/>
                      <a:pt x="11" y="21"/>
                      <a:pt x="0" y="21"/>
                    </a:cubicBezTo>
                    <a:cubicBezTo>
                      <a:pt x="2" y="23"/>
                      <a:pt x="20" y="38"/>
                      <a:pt x="35" y="15"/>
                    </a:cubicBezTo>
                    <a:cubicBezTo>
                      <a:pt x="35" y="15"/>
                      <a:pt x="13" y="0"/>
                      <a:pt x="1" y="20"/>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38" name="Freeform 3747"/>
              <p:cNvSpPr/>
              <p:nvPr/>
            </p:nvSpPr>
            <p:spPr bwMode="auto">
              <a:xfrm>
                <a:off x="1866901" y="2390775"/>
                <a:ext cx="98425" cy="104775"/>
              </a:xfrm>
              <a:custGeom>
                <a:gdLst>
                  <a:gd fmla="*/ 0 w 31" name="T0"/>
                  <a:gd fmla="*/ 23 h 33" name="T1"/>
                  <a:gd fmla="*/ 21 w 31" name="T2"/>
                  <a:gd fmla="*/ 13 h 33" name="T3"/>
                  <a:gd fmla="*/ 0 w 31" name="T4"/>
                  <a:gd fmla="*/ 24 h 33" name="T5"/>
                  <a:gd fmla="*/ 31 w 31" name="T6"/>
                  <a:gd fmla="*/ 7 h 33" name="T7"/>
                  <a:gd fmla="*/ 0 w 31" name="T8"/>
                  <a:gd fmla="*/ 23 h 33" name="T9"/>
                </a:gdLst>
                <a:cxnLst>
                  <a:cxn ang="0">
                    <a:pos x="T0" y="T1"/>
                  </a:cxn>
                  <a:cxn ang="0">
                    <a:pos x="T2" y="T3"/>
                  </a:cxn>
                  <a:cxn ang="0">
                    <a:pos x="T4" y="T5"/>
                  </a:cxn>
                  <a:cxn ang="0">
                    <a:pos x="T6" y="T7"/>
                  </a:cxn>
                  <a:cxn ang="0">
                    <a:pos x="T8" y="T9"/>
                  </a:cxn>
                </a:cxnLst>
                <a:rect b="b" l="0" r="r" t="0"/>
                <a:pathLst>
                  <a:path h="33" w="31">
                    <a:moveTo>
                      <a:pt x="0" y="23"/>
                    </a:moveTo>
                    <a:cubicBezTo>
                      <a:pt x="5" y="21"/>
                      <a:pt x="13" y="18"/>
                      <a:pt x="21" y="13"/>
                    </a:cubicBezTo>
                    <a:cubicBezTo>
                      <a:pt x="21" y="13"/>
                      <a:pt x="11" y="20"/>
                      <a:pt x="0" y="24"/>
                    </a:cubicBezTo>
                    <a:cubicBezTo>
                      <a:pt x="3" y="25"/>
                      <a:pt x="24" y="33"/>
                      <a:pt x="31" y="7"/>
                    </a:cubicBezTo>
                    <a:cubicBezTo>
                      <a:pt x="31" y="7"/>
                      <a:pt x="5" y="0"/>
                      <a:pt x="0" y="23"/>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39" name="Freeform 3748"/>
              <p:cNvSpPr/>
              <p:nvPr/>
            </p:nvSpPr>
            <p:spPr bwMode="auto">
              <a:xfrm>
                <a:off x="1920876" y="2286000"/>
                <a:ext cx="88900" cy="95250"/>
              </a:xfrm>
              <a:custGeom>
                <a:gdLst>
                  <a:gd fmla="*/ 0 w 28" name="T0"/>
                  <a:gd fmla="*/ 23 h 30" name="T1"/>
                  <a:gd fmla="*/ 19 w 28" name="T2"/>
                  <a:gd fmla="*/ 10 h 30" name="T3"/>
                  <a:gd fmla="*/ 0 w 28" name="T4"/>
                  <a:gd fmla="*/ 24 h 30" name="T5"/>
                  <a:gd fmla="*/ 28 w 28" name="T6"/>
                  <a:gd fmla="*/ 3 h 30" name="T7"/>
                  <a:gd fmla="*/ 0 w 28" name="T8"/>
                  <a:gd fmla="*/ 23 h 30" name="T9"/>
                </a:gdLst>
                <a:cxnLst>
                  <a:cxn ang="0">
                    <a:pos x="T0" y="T1"/>
                  </a:cxn>
                  <a:cxn ang="0">
                    <a:pos x="T2" y="T3"/>
                  </a:cxn>
                  <a:cxn ang="0">
                    <a:pos x="T4" y="T5"/>
                  </a:cxn>
                  <a:cxn ang="0">
                    <a:pos x="T6" y="T7"/>
                  </a:cxn>
                  <a:cxn ang="0">
                    <a:pos x="T8" y="T9"/>
                  </a:cxn>
                </a:cxnLst>
                <a:rect b="b" l="0" r="r" t="0"/>
                <a:pathLst>
                  <a:path h="30" w="28">
                    <a:moveTo>
                      <a:pt x="0" y="23"/>
                    </a:moveTo>
                    <a:cubicBezTo>
                      <a:pt x="4" y="21"/>
                      <a:pt x="12" y="17"/>
                      <a:pt x="19" y="10"/>
                    </a:cubicBezTo>
                    <a:cubicBezTo>
                      <a:pt x="19" y="10"/>
                      <a:pt x="10" y="19"/>
                      <a:pt x="0" y="24"/>
                    </a:cubicBezTo>
                    <a:cubicBezTo>
                      <a:pt x="3" y="25"/>
                      <a:pt x="25" y="30"/>
                      <a:pt x="28" y="3"/>
                    </a:cubicBezTo>
                    <a:cubicBezTo>
                      <a:pt x="28" y="3"/>
                      <a:pt x="2" y="0"/>
                      <a:pt x="0" y="23"/>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40" name="Freeform 3749"/>
              <p:cNvSpPr/>
              <p:nvPr/>
            </p:nvSpPr>
            <p:spPr bwMode="auto">
              <a:xfrm>
                <a:off x="1936751" y="2181225"/>
                <a:ext cx="95250" cy="88900"/>
              </a:xfrm>
              <a:custGeom>
                <a:gdLst>
                  <a:gd fmla="*/ 4 w 30" name="T0"/>
                  <a:gd fmla="*/ 27 h 28" name="T1"/>
                  <a:gd fmla="*/ 19 w 30" name="T2"/>
                  <a:gd fmla="*/ 9 h 28" name="T3"/>
                  <a:gd fmla="*/ 5 w 30" name="T4"/>
                  <a:gd fmla="*/ 28 h 28" name="T5"/>
                  <a:gd fmla="*/ 26 w 30" name="T6"/>
                  <a:gd fmla="*/ 0 h 28" name="T7"/>
                  <a:gd fmla="*/ 4 w 30" name="T8"/>
                  <a:gd fmla="*/ 27 h 28" name="T9"/>
                </a:gdLst>
                <a:cxnLst>
                  <a:cxn ang="0">
                    <a:pos x="T0" y="T1"/>
                  </a:cxn>
                  <a:cxn ang="0">
                    <a:pos x="T2" y="T3"/>
                  </a:cxn>
                  <a:cxn ang="0">
                    <a:pos x="T4" y="T5"/>
                  </a:cxn>
                  <a:cxn ang="0">
                    <a:pos x="T6" y="T7"/>
                  </a:cxn>
                  <a:cxn ang="0">
                    <a:pos x="T8" y="T9"/>
                  </a:cxn>
                </a:cxnLst>
                <a:rect b="b" l="0" r="r" t="0"/>
                <a:pathLst>
                  <a:path h="28" w="30">
                    <a:moveTo>
                      <a:pt x="4" y="27"/>
                    </a:moveTo>
                    <a:cubicBezTo>
                      <a:pt x="8" y="24"/>
                      <a:pt x="14" y="18"/>
                      <a:pt x="19" y="9"/>
                    </a:cubicBezTo>
                    <a:cubicBezTo>
                      <a:pt x="19" y="9"/>
                      <a:pt x="13" y="20"/>
                      <a:pt x="5" y="28"/>
                    </a:cubicBezTo>
                    <a:cubicBezTo>
                      <a:pt x="8" y="28"/>
                      <a:pt x="30" y="27"/>
                      <a:pt x="26" y="0"/>
                    </a:cubicBezTo>
                    <a:cubicBezTo>
                      <a:pt x="26" y="0"/>
                      <a:pt x="0" y="4"/>
                      <a:pt x="4" y="27"/>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41" name="Freeform 3750"/>
              <p:cNvSpPr/>
              <p:nvPr/>
            </p:nvSpPr>
            <p:spPr bwMode="auto">
              <a:xfrm>
                <a:off x="1920876" y="2070100"/>
                <a:ext cx="104775" cy="95250"/>
              </a:xfrm>
              <a:custGeom>
                <a:gdLst>
                  <a:gd fmla="*/ 20 w 33" name="T0"/>
                  <a:gd fmla="*/ 10 h 30" name="T1"/>
                  <a:gd fmla="*/ 8 w 33" name="T2"/>
                  <a:gd fmla="*/ 30 h 30" name="T3"/>
                  <a:gd fmla="*/ 25 w 33" name="T4"/>
                  <a:gd fmla="*/ 0 h 30" name="T5"/>
                  <a:gd fmla="*/ 7 w 33" name="T6"/>
                  <a:gd fmla="*/ 29 h 30" name="T7"/>
                  <a:gd fmla="*/ 20 w 33" name="T8"/>
                  <a:gd fmla="*/ 10 h 30" name="T9"/>
                </a:gdLst>
                <a:cxnLst>
                  <a:cxn ang="0">
                    <a:pos x="T0" y="T1"/>
                  </a:cxn>
                  <a:cxn ang="0">
                    <a:pos x="T2" y="T3"/>
                  </a:cxn>
                  <a:cxn ang="0">
                    <a:pos x="T4" y="T5"/>
                  </a:cxn>
                  <a:cxn ang="0">
                    <a:pos x="T6" y="T7"/>
                  </a:cxn>
                  <a:cxn ang="0">
                    <a:pos x="T8" y="T9"/>
                  </a:cxn>
                </a:cxnLst>
                <a:rect b="b" l="0" r="r" t="0"/>
                <a:pathLst>
                  <a:path h="30" w="33">
                    <a:moveTo>
                      <a:pt x="20" y="10"/>
                    </a:moveTo>
                    <a:cubicBezTo>
                      <a:pt x="20" y="10"/>
                      <a:pt x="15" y="22"/>
                      <a:pt x="8" y="30"/>
                    </a:cubicBezTo>
                    <a:cubicBezTo>
                      <a:pt x="11" y="30"/>
                      <a:pt x="33" y="26"/>
                      <a:pt x="25" y="0"/>
                    </a:cubicBezTo>
                    <a:cubicBezTo>
                      <a:pt x="25" y="0"/>
                      <a:pt x="0" y="7"/>
                      <a:pt x="7" y="29"/>
                    </a:cubicBezTo>
                    <a:cubicBezTo>
                      <a:pt x="10" y="26"/>
                      <a:pt x="16" y="19"/>
                      <a:pt x="20" y="10"/>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42" name="Freeform 3751"/>
              <p:cNvSpPr>
                <a:spLocks noEditPoints="1"/>
              </p:cNvSpPr>
              <p:nvPr/>
            </p:nvSpPr>
            <p:spPr bwMode="auto">
              <a:xfrm>
                <a:off x="1182688" y="2136775"/>
                <a:ext cx="757238" cy="581025"/>
              </a:xfrm>
              <a:custGeom>
                <a:gdLst>
                  <a:gd fmla="*/ 139 w 238" name="T0"/>
                  <a:gd fmla="*/ 134 h 183" name="T1"/>
                  <a:gd fmla="*/ 205 w 238" name="T2"/>
                  <a:gd fmla="*/ 103 h 183" name="T3"/>
                  <a:gd fmla="*/ 236 w 238" name="T4"/>
                  <a:gd fmla="*/ 2 h 183" name="T5"/>
                  <a:gd fmla="*/ 234 w 238" name="T6"/>
                  <a:gd fmla="*/ 1 h 183" name="T7"/>
                  <a:gd fmla="*/ 232 w 238" name="T8"/>
                  <a:gd fmla="*/ 3 h 183" name="T9"/>
                  <a:gd fmla="*/ 202 w 238" name="T10"/>
                  <a:gd fmla="*/ 100 h 183" name="T11"/>
                  <a:gd fmla="*/ 126 w 238" name="T12"/>
                  <a:gd fmla="*/ 131 h 183" name="T13"/>
                  <a:gd fmla="*/ 122 w 238" name="T14"/>
                  <a:gd fmla="*/ 131 h 183" name="T15"/>
                  <a:gd fmla="*/ 119 w 238" name="T16"/>
                  <a:gd fmla="*/ 131 h 183" name="T17"/>
                  <a:gd fmla="*/ 116 w 238" name="T18"/>
                  <a:gd fmla="*/ 131 h 183" name="T19"/>
                  <a:gd fmla="*/ 113 w 238" name="T20"/>
                  <a:gd fmla="*/ 131 h 183" name="T21"/>
                  <a:gd fmla="*/ 36 w 238" name="T22"/>
                  <a:gd fmla="*/ 100 h 183" name="T23"/>
                  <a:gd fmla="*/ 6 w 238" name="T24"/>
                  <a:gd fmla="*/ 3 h 183" name="T25"/>
                  <a:gd fmla="*/ 5 w 238" name="T26"/>
                  <a:gd fmla="*/ 1 h 183" name="T27"/>
                  <a:gd fmla="*/ 2 w 238" name="T28"/>
                  <a:gd fmla="*/ 2 h 183" name="T29"/>
                  <a:gd fmla="*/ 33 w 238" name="T30"/>
                  <a:gd fmla="*/ 103 h 183" name="T31"/>
                  <a:gd fmla="*/ 99 w 238" name="T32"/>
                  <a:gd fmla="*/ 134 h 183" name="T33"/>
                  <a:gd fmla="*/ 85 w 238" name="T34"/>
                  <a:gd fmla="*/ 142 h 183" name="T35"/>
                  <a:gd fmla="*/ 86 w 238" name="T36"/>
                  <a:gd fmla="*/ 151 h 183" name="T37"/>
                  <a:gd fmla="*/ 94 w 238" name="T38"/>
                  <a:gd fmla="*/ 155 h 183" name="T39"/>
                  <a:gd fmla="*/ 115 w 238" name="T40"/>
                  <a:gd fmla="*/ 142 h 183" name="T41"/>
                  <a:gd fmla="*/ 115 w 238" name="T42"/>
                  <a:gd fmla="*/ 171 h 183" name="T43"/>
                  <a:gd fmla="*/ 113 w 238" name="T44"/>
                  <a:gd fmla="*/ 177 h 183" name="T45"/>
                  <a:gd fmla="*/ 104 w 238" name="T46"/>
                  <a:gd fmla="*/ 179 h 183" name="T47"/>
                  <a:gd fmla="*/ 101 w 238" name="T48"/>
                  <a:gd fmla="*/ 181 h 183" name="T49"/>
                  <a:gd fmla="*/ 103 w 238" name="T50"/>
                  <a:gd fmla="*/ 183 h 183" name="T51"/>
                  <a:gd fmla="*/ 105 w 238" name="T52"/>
                  <a:gd fmla="*/ 183 h 183" name="T53"/>
                  <a:gd fmla="*/ 115 w 238" name="T54"/>
                  <a:gd fmla="*/ 180 h 183" name="T55"/>
                  <a:gd fmla="*/ 119 w 238" name="T56"/>
                  <a:gd fmla="*/ 171 h 183" name="T57"/>
                  <a:gd fmla="*/ 119 w 238" name="T58"/>
                  <a:gd fmla="*/ 137 h 183" name="T59"/>
                  <a:gd fmla="*/ 119 w 238" name="T60"/>
                  <a:gd fmla="*/ 137 h 183" name="T61"/>
                  <a:gd fmla="*/ 119 w 238" name="T62"/>
                  <a:gd fmla="*/ 137 h 183" name="T63"/>
                  <a:gd fmla="*/ 119 w 238" name="T64"/>
                  <a:gd fmla="*/ 171 h 183" name="T65"/>
                  <a:gd fmla="*/ 123 w 238" name="T66"/>
                  <a:gd fmla="*/ 180 h 183" name="T67"/>
                  <a:gd fmla="*/ 134 w 238" name="T68"/>
                  <a:gd fmla="*/ 183 h 183" name="T69"/>
                  <a:gd fmla="*/ 135 w 238" name="T70"/>
                  <a:gd fmla="*/ 183 h 183" name="T71"/>
                  <a:gd fmla="*/ 137 w 238" name="T72"/>
                  <a:gd fmla="*/ 181 h 183" name="T73"/>
                  <a:gd fmla="*/ 135 w 238" name="T74"/>
                  <a:gd fmla="*/ 179 h 183" name="T75"/>
                  <a:gd fmla="*/ 126 w 238" name="T76"/>
                  <a:gd fmla="*/ 177 h 183" name="T77"/>
                  <a:gd fmla="*/ 123 w 238" name="T78"/>
                  <a:gd fmla="*/ 171 h 183" name="T79"/>
                  <a:gd fmla="*/ 123 w 238" name="T80"/>
                  <a:gd fmla="*/ 142 h 183" name="T81"/>
                  <a:gd fmla="*/ 144 w 238" name="T82"/>
                  <a:gd fmla="*/ 155 h 183" name="T83"/>
                  <a:gd fmla="*/ 144 w 238" name="T84"/>
                  <a:gd fmla="*/ 155 h 183" name="T85"/>
                  <a:gd fmla="*/ 152 w 238" name="T86"/>
                  <a:gd fmla="*/ 151 h 183" name="T87"/>
                  <a:gd fmla="*/ 153 w 238" name="T88"/>
                  <a:gd fmla="*/ 142 h 183" name="T89"/>
                  <a:gd fmla="*/ 139 w 238" name="T90"/>
                  <a:gd fmla="*/ 134 h 183" name="T91"/>
                  <a:gd fmla="*/ 94 w 238" name="T92"/>
                  <a:gd fmla="*/ 151 h 183" name="T93"/>
                  <a:gd fmla="*/ 90 w 238" name="T94"/>
                  <a:gd fmla="*/ 149 h 183" name="T95"/>
                  <a:gd fmla="*/ 89 w 238" name="T96"/>
                  <a:gd fmla="*/ 144 h 183" name="T97"/>
                  <a:gd fmla="*/ 112 w 238" name="T98"/>
                  <a:gd fmla="*/ 135 h 183" name="T99"/>
                  <a:gd fmla="*/ 115 w 238" name="T100"/>
                  <a:gd fmla="*/ 135 h 183" name="T101"/>
                  <a:gd fmla="*/ 115 w 238" name="T102"/>
                  <a:gd fmla="*/ 136 h 183" name="T103"/>
                  <a:gd fmla="*/ 94 w 238" name="T104"/>
                  <a:gd fmla="*/ 151 h 183" name="T105"/>
                  <a:gd fmla="*/ 148 w 238" name="T106"/>
                  <a:gd fmla="*/ 149 h 183" name="T107"/>
                  <a:gd fmla="*/ 144 w 238" name="T108"/>
                  <a:gd fmla="*/ 151 h 183" name="T109"/>
                  <a:gd fmla="*/ 144 w 238" name="T110"/>
                  <a:gd fmla="*/ 151 h 183" name="T111"/>
                  <a:gd fmla="*/ 123 w 238" name="T112"/>
                  <a:gd fmla="*/ 136 h 183" name="T113"/>
                  <a:gd fmla="*/ 123 w 238" name="T114"/>
                  <a:gd fmla="*/ 135 h 183" name="T115"/>
                  <a:gd fmla="*/ 126 w 238" name="T116"/>
                  <a:gd fmla="*/ 135 h 183" name="T117"/>
                  <a:gd fmla="*/ 149 w 238" name="T118"/>
                  <a:gd fmla="*/ 144 h 183" name="T119"/>
                  <a:gd fmla="*/ 148 w 238" name="T120"/>
                  <a:gd fmla="*/ 149 h 183" name="T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b="b" l="0" r="r" t="0"/>
                <a:pathLst>
                  <a:path h="183" w="238">
                    <a:moveTo>
                      <a:pt x="139" y="134"/>
                    </a:moveTo>
                    <a:cubicBezTo>
                      <a:pt x="157" y="131"/>
                      <a:pt x="184" y="124"/>
                      <a:pt x="205" y="103"/>
                    </a:cubicBezTo>
                    <a:cubicBezTo>
                      <a:pt x="228" y="80"/>
                      <a:pt x="238" y="46"/>
                      <a:pt x="236" y="2"/>
                    </a:cubicBezTo>
                    <a:cubicBezTo>
                      <a:pt x="236" y="1"/>
                      <a:pt x="235" y="0"/>
                      <a:pt x="234" y="1"/>
                    </a:cubicBezTo>
                    <a:cubicBezTo>
                      <a:pt x="233" y="1"/>
                      <a:pt x="232" y="2"/>
                      <a:pt x="232" y="3"/>
                    </a:cubicBezTo>
                    <a:cubicBezTo>
                      <a:pt x="234" y="45"/>
                      <a:pt x="224" y="78"/>
                      <a:pt x="202" y="100"/>
                    </a:cubicBezTo>
                    <a:cubicBezTo>
                      <a:pt x="176" y="126"/>
                      <a:pt x="140" y="130"/>
                      <a:pt x="126" y="131"/>
                    </a:cubicBezTo>
                    <a:cubicBezTo>
                      <a:pt x="124" y="131"/>
                      <a:pt x="123" y="131"/>
                      <a:pt x="122" y="131"/>
                    </a:cubicBezTo>
                    <a:cubicBezTo>
                      <a:pt x="121" y="131"/>
                      <a:pt x="120" y="131"/>
                      <a:pt x="119" y="131"/>
                    </a:cubicBezTo>
                    <a:cubicBezTo>
                      <a:pt x="118" y="131"/>
                      <a:pt x="117" y="131"/>
                      <a:pt x="116" y="131"/>
                    </a:cubicBezTo>
                    <a:cubicBezTo>
                      <a:pt x="115" y="131"/>
                      <a:pt x="114" y="131"/>
                      <a:pt x="113" y="131"/>
                    </a:cubicBezTo>
                    <a:cubicBezTo>
                      <a:pt x="98" y="130"/>
                      <a:pt x="62" y="126"/>
                      <a:pt x="36" y="100"/>
                    </a:cubicBezTo>
                    <a:cubicBezTo>
                      <a:pt x="14" y="78"/>
                      <a:pt x="4" y="45"/>
                      <a:pt x="6" y="3"/>
                    </a:cubicBezTo>
                    <a:cubicBezTo>
                      <a:pt x="6" y="2"/>
                      <a:pt x="6" y="1"/>
                      <a:pt x="5" y="1"/>
                    </a:cubicBezTo>
                    <a:cubicBezTo>
                      <a:pt x="3" y="0"/>
                      <a:pt x="2" y="1"/>
                      <a:pt x="2" y="2"/>
                    </a:cubicBezTo>
                    <a:cubicBezTo>
                      <a:pt x="0" y="46"/>
                      <a:pt x="10" y="80"/>
                      <a:pt x="33" y="103"/>
                    </a:cubicBezTo>
                    <a:cubicBezTo>
                      <a:pt x="54" y="124"/>
                      <a:pt x="81" y="131"/>
                      <a:pt x="99" y="134"/>
                    </a:cubicBezTo>
                    <a:cubicBezTo>
                      <a:pt x="93" y="136"/>
                      <a:pt x="87" y="138"/>
                      <a:pt x="85" y="142"/>
                    </a:cubicBezTo>
                    <a:cubicBezTo>
                      <a:pt x="84" y="144"/>
                      <a:pt x="84" y="147"/>
                      <a:pt x="86" y="151"/>
                    </a:cubicBezTo>
                    <a:cubicBezTo>
                      <a:pt x="89" y="154"/>
                      <a:pt x="91" y="155"/>
                      <a:pt x="94" y="155"/>
                    </a:cubicBezTo>
                    <a:cubicBezTo>
                      <a:pt x="102" y="155"/>
                      <a:pt x="109" y="148"/>
                      <a:pt x="115" y="142"/>
                    </a:cubicBezTo>
                    <a:cubicBezTo>
                      <a:pt x="115" y="171"/>
                      <a:pt x="115" y="171"/>
                      <a:pt x="115" y="171"/>
                    </a:cubicBezTo>
                    <a:cubicBezTo>
                      <a:pt x="115" y="174"/>
                      <a:pt x="114" y="176"/>
                      <a:pt x="113" y="177"/>
                    </a:cubicBezTo>
                    <a:cubicBezTo>
                      <a:pt x="109" y="180"/>
                      <a:pt x="104" y="179"/>
                      <a:pt x="104" y="179"/>
                    </a:cubicBezTo>
                    <a:cubicBezTo>
                      <a:pt x="102" y="179"/>
                      <a:pt x="101" y="180"/>
                      <a:pt x="101" y="181"/>
                    </a:cubicBezTo>
                    <a:cubicBezTo>
                      <a:pt x="101" y="182"/>
                      <a:pt x="102" y="183"/>
                      <a:pt x="103" y="183"/>
                    </a:cubicBezTo>
                    <a:cubicBezTo>
                      <a:pt x="103" y="183"/>
                      <a:pt x="104" y="183"/>
                      <a:pt x="105" y="183"/>
                    </a:cubicBezTo>
                    <a:cubicBezTo>
                      <a:pt x="107" y="183"/>
                      <a:pt x="112" y="183"/>
                      <a:pt x="115" y="180"/>
                    </a:cubicBezTo>
                    <a:cubicBezTo>
                      <a:pt x="118" y="178"/>
                      <a:pt x="119" y="175"/>
                      <a:pt x="119" y="171"/>
                    </a:cubicBezTo>
                    <a:cubicBezTo>
                      <a:pt x="119" y="137"/>
                      <a:pt x="119" y="137"/>
                      <a:pt x="119" y="137"/>
                    </a:cubicBezTo>
                    <a:cubicBezTo>
                      <a:pt x="119" y="137"/>
                      <a:pt x="119" y="137"/>
                      <a:pt x="119" y="137"/>
                    </a:cubicBezTo>
                    <a:cubicBezTo>
                      <a:pt x="119" y="137"/>
                      <a:pt x="119" y="137"/>
                      <a:pt x="119" y="137"/>
                    </a:cubicBezTo>
                    <a:cubicBezTo>
                      <a:pt x="119" y="171"/>
                      <a:pt x="119" y="171"/>
                      <a:pt x="119" y="171"/>
                    </a:cubicBezTo>
                    <a:cubicBezTo>
                      <a:pt x="119" y="175"/>
                      <a:pt x="121" y="178"/>
                      <a:pt x="123" y="180"/>
                    </a:cubicBezTo>
                    <a:cubicBezTo>
                      <a:pt x="126" y="183"/>
                      <a:pt x="131" y="183"/>
                      <a:pt x="134" y="183"/>
                    </a:cubicBezTo>
                    <a:cubicBezTo>
                      <a:pt x="134" y="183"/>
                      <a:pt x="135" y="183"/>
                      <a:pt x="135" y="183"/>
                    </a:cubicBezTo>
                    <a:cubicBezTo>
                      <a:pt x="136" y="183"/>
                      <a:pt x="137" y="182"/>
                      <a:pt x="137" y="181"/>
                    </a:cubicBezTo>
                    <a:cubicBezTo>
                      <a:pt x="137" y="180"/>
                      <a:pt x="136" y="179"/>
                      <a:pt x="135" y="179"/>
                    </a:cubicBezTo>
                    <a:cubicBezTo>
                      <a:pt x="135" y="179"/>
                      <a:pt x="129" y="180"/>
                      <a:pt x="126" y="177"/>
                    </a:cubicBezTo>
                    <a:cubicBezTo>
                      <a:pt x="124" y="176"/>
                      <a:pt x="123" y="174"/>
                      <a:pt x="123" y="171"/>
                    </a:cubicBezTo>
                    <a:cubicBezTo>
                      <a:pt x="123" y="142"/>
                      <a:pt x="123" y="142"/>
                      <a:pt x="123" y="142"/>
                    </a:cubicBezTo>
                    <a:cubicBezTo>
                      <a:pt x="129" y="148"/>
                      <a:pt x="137" y="155"/>
                      <a:pt x="144" y="155"/>
                    </a:cubicBezTo>
                    <a:cubicBezTo>
                      <a:pt x="144" y="155"/>
                      <a:pt x="144" y="155"/>
                      <a:pt x="144" y="155"/>
                    </a:cubicBezTo>
                    <a:cubicBezTo>
                      <a:pt x="147" y="155"/>
                      <a:pt x="150" y="154"/>
                      <a:pt x="152" y="151"/>
                    </a:cubicBezTo>
                    <a:cubicBezTo>
                      <a:pt x="154" y="147"/>
                      <a:pt x="154" y="144"/>
                      <a:pt x="153" y="142"/>
                    </a:cubicBezTo>
                    <a:cubicBezTo>
                      <a:pt x="151" y="138"/>
                      <a:pt x="145" y="136"/>
                      <a:pt x="139" y="134"/>
                    </a:cubicBezTo>
                    <a:close/>
                    <a:moveTo>
                      <a:pt x="94" y="151"/>
                    </a:moveTo>
                    <a:cubicBezTo>
                      <a:pt x="93" y="151"/>
                      <a:pt x="91" y="151"/>
                      <a:pt x="90" y="149"/>
                    </a:cubicBezTo>
                    <a:cubicBezTo>
                      <a:pt x="88" y="147"/>
                      <a:pt x="89" y="145"/>
                      <a:pt x="89" y="144"/>
                    </a:cubicBezTo>
                    <a:cubicBezTo>
                      <a:pt x="91" y="140"/>
                      <a:pt x="104" y="136"/>
                      <a:pt x="112" y="135"/>
                    </a:cubicBezTo>
                    <a:cubicBezTo>
                      <a:pt x="113" y="135"/>
                      <a:pt x="114" y="135"/>
                      <a:pt x="115" y="135"/>
                    </a:cubicBezTo>
                    <a:cubicBezTo>
                      <a:pt x="115" y="136"/>
                      <a:pt x="115" y="136"/>
                      <a:pt x="115" y="136"/>
                    </a:cubicBezTo>
                    <a:cubicBezTo>
                      <a:pt x="110" y="142"/>
                      <a:pt x="101" y="151"/>
                      <a:pt x="94" y="151"/>
                    </a:cubicBezTo>
                    <a:close/>
                    <a:moveTo>
                      <a:pt x="148" y="149"/>
                    </a:moveTo>
                    <a:cubicBezTo>
                      <a:pt x="147" y="151"/>
                      <a:pt x="146" y="151"/>
                      <a:pt x="144" y="151"/>
                    </a:cubicBezTo>
                    <a:cubicBezTo>
                      <a:pt x="144" y="151"/>
                      <a:pt x="144" y="151"/>
                      <a:pt x="144" y="151"/>
                    </a:cubicBezTo>
                    <a:cubicBezTo>
                      <a:pt x="137" y="151"/>
                      <a:pt x="128" y="142"/>
                      <a:pt x="123" y="136"/>
                    </a:cubicBezTo>
                    <a:cubicBezTo>
                      <a:pt x="123" y="135"/>
                      <a:pt x="123" y="135"/>
                      <a:pt x="123" y="135"/>
                    </a:cubicBezTo>
                    <a:cubicBezTo>
                      <a:pt x="124" y="135"/>
                      <a:pt x="125" y="135"/>
                      <a:pt x="126" y="135"/>
                    </a:cubicBezTo>
                    <a:cubicBezTo>
                      <a:pt x="135" y="136"/>
                      <a:pt x="147" y="140"/>
                      <a:pt x="149" y="144"/>
                    </a:cubicBezTo>
                    <a:cubicBezTo>
                      <a:pt x="150" y="145"/>
                      <a:pt x="150" y="147"/>
                      <a:pt x="148" y="149"/>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43" name="Freeform 3752"/>
              <p:cNvSpPr/>
              <p:nvPr/>
            </p:nvSpPr>
            <p:spPr bwMode="auto">
              <a:xfrm>
                <a:off x="1195388" y="2092325"/>
                <a:ext cx="92075" cy="88900"/>
              </a:xfrm>
              <a:custGeom>
                <a:gdLst>
                  <a:gd fmla="*/ 19 w 29" name="T0"/>
                  <a:gd fmla="*/ 9 h 28" name="T1"/>
                  <a:gd fmla="*/ 6 w 29" name="T2"/>
                  <a:gd fmla="*/ 28 h 28" name="T3"/>
                  <a:gd fmla="*/ 27 w 29" name="T4"/>
                  <a:gd fmla="*/ 0 h 28" name="T5"/>
                  <a:gd fmla="*/ 5 w 29" name="T6"/>
                  <a:gd fmla="*/ 28 h 28" name="T7"/>
                  <a:gd fmla="*/ 19 w 29" name="T8"/>
                  <a:gd fmla="*/ 9 h 28" name="T9"/>
                </a:gdLst>
                <a:cxnLst>
                  <a:cxn ang="0">
                    <a:pos x="T0" y="T1"/>
                  </a:cxn>
                  <a:cxn ang="0">
                    <a:pos x="T2" y="T3"/>
                  </a:cxn>
                  <a:cxn ang="0">
                    <a:pos x="T4" y="T5"/>
                  </a:cxn>
                  <a:cxn ang="0">
                    <a:pos x="T6" y="T7"/>
                  </a:cxn>
                  <a:cxn ang="0">
                    <a:pos x="T8" y="T9"/>
                  </a:cxn>
                </a:cxnLst>
                <a:rect b="b" l="0" r="r" t="0"/>
                <a:pathLst>
                  <a:path h="28" w="28">
                    <a:moveTo>
                      <a:pt x="19" y="9"/>
                    </a:moveTo>
                    <a:cubicBezTo>
                      <a:pt x="13" y="16"/>
                      <a:pt x="8" y="24"/>
                      <a:pt x="6" y="28"/>
                    </a:cubicBezTo>
                    <a:cubicBezTo>
                      <a:pt x="29" y="26"/>
                      <a:pt x="27" y="0"/>
                      <a:pt x="27" y="0"/>
                    </a:cubicBezTo>
                    <a:cubicBezTo>
                      <a:pt x="0" y="3"/>
                      <a:pt x="4" y="25"/>
                      <a:pt x="5" y="28"/>
                    </a:cubicBezTo>
                    <a:cubicBezTo>
                      <a:pt x="10" y="18"/>
                      <a:pt x="19" y="9"/>
                      <a:pt x="19" y="9"/>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44" name="Freeform 3753"/>
              <p:cNvSpPr/>
              <p:nvPr/>
            </p:nvSpPr>
            <p:spPr bwMode="auto">
              <a:xfrm>
                <a:off x="1204913" y="2190750"/>
                <a:ext cx="95250" cy="88900"/>
              </a:xfrm>
              <a:custGeom>
                <a:gdLst>
                  <a:gd fmla="*/ 5 w 30" name="T0"/>
                  <a:gd fmla="*/ 28 h 28" name="T1"/>
                  <a:gd fmla="*/ 20 w 30" name="T2"/>
                  <a:gd fmla="*/ 9 h 28" name="T3"/>
                  <a:gd fmla="*/ 7 w 30" name="T4"/>
                  <a:gd fmla="*/ 28 h 28" name="T5"/>
                  <a:gd fmla="*/ 27 w 30" name="T6"/>
                  <a:gd fmla="*/ 0 h 28" name="T7"/>
                  <a:gd fmla="*/ 5 w 30" name="T8"/>
                  <a:gd fmla="*/ 28 h 28" name="T9"/>
                </a:gdLst>
                <a:cxnLst>
                  <a:cxn ang="0">
                    <a:pos x="T0" y="T1"/>
                  </a:cxn>
                  <a:cxn ang="0">
                    <a:pos x="T2" y="T3"/>
                  </a:cxn>
                  <a:cxn ang="0">
                    <a:pos x="T4" y="T5"/>
                  </a:cxn>
                  <a:cxn ang="0">
                    <a:pos x="T6" y="T7"/>
                  </a:cxn>
                  <a:cxn ang="0">
                    <a:pos x="T8" y="T9"/>
                  </a:cxn>
                </a:cxnLst>
                <a:rect b="b" l="0" r="r" t="0"/>
                <a:pathLst>
                  <a:path h="28" w="30">
                    <a:moveTo>
                      <a:pt x="5" y="28"/>
                    </a:moveTo>
                    <a:cubicBezTo>
                      <a:pt x="11" y="18"/>
                      <a:pt x="20" y="9"/>
                      <a:pt x="20" y="9"/>
                    </a:cubicBezTo>
                    <a:cubicBezTo>
                      <a:pt x="13" y="16"/>
                      <a:pt x="9" y="23"/>
                      <a:pt x="7" y="28"/>
                    </a:cubicBezTo>
                    <a:cubicBezTo>
                      <a:pt x="30" y="26"/>
                      <a:pt x="27" y="0"/>
                      <a:pt x="27" y="0"/>
                    </a:cubicBezTo>
                    <a:cubicBezTo>
                      <a:pt x="0" y="2"/>
                      <a:pt x="5" y="25"/>
                      <a:pt x="5" y="28"/>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45" name="Freeform 3754"/>
              <p:cNvSpPr/>
              <p:nvPr/>
            </p:nvSpPr>
            <p:spPr bwMode="auto">
              <a:xfrm>
                <a:off x="1227138" y="2270125"/>
                <a:ext cx="93663" cy="85725"/>
              </a:xfrm>
              <a:custGeom>
                <a:gdLst>
                  <a:gd fmla="*/ 5 w 29" name="T0"/>
                  <a:gd fmla="*/ 27 h 27" name="T1"/>
                  <a:gd fmla="*/ 19 w 29" name="T2"/>
                  <a:gd fmla="*/ 9 h 27" name="T3"/>
                  <a:gd fmla="*/ 6 w 29" name="T4"/>
                  <a:gd fmla="*/ 27 h 27" name="T5"/>
                  <a:gd fmla="*/ 27 w 29" name="T6"/>
                  <a:gd fmla="*/ 0 h 27" name="T7"/>
                  <a:gd fmla="*/ 5 w 29" name="T8"/>
                  <a:gd fmla="*/ 27 h 27" name="T9"/>
                </a:gdLst>
                <a:cxnLst>
                  <a:cxn ang="0">
                    <a:pos x="T0" y="T1"/>
                  </a:cxn>
                  <a:cxn ang="0">
                    <a:pos x="T2" y="T3"/>
                  </a:cxn>
                  <a:cxn ang="0">
                    <a:pos x="T4" y="T5"/>
                  </a:cxn>
                  <a:cxn ang="0">
                    <a:pos x="T6" y="T7"/>
                  </a:cxn>
                  <a:cxn ang="0">
                    <a:pos x="T8" y="T9"/>
                  </a:cxn>
                </a:cxnLst>
                <a:rect b="b" l="0" r="r" t="0"/>
                <a:pathLst>
                  <a:path h="27" w="28">
                    <a:moveTo>
                      <a:pt x="5" y="27"/>
                    </a:moveTo>
                    <a:cubicBezTo>
                      <a:pt x="10" y="17"/>
                      <a:pt x="19" y="9"/>
                      <a:pt x="19" y="9"/>
                    </a:cubicBezTo>
                    <a:cubicBezTo>
                      <a:pt x="13" y="16"/>
                      <a:pt x="8" y="23"/>
                      <a:pt x="6" y="27"/>
                    </a:cubicBezTo>
                    <a:cubicBezTo>
                      <a:pt x="29" y="26"/>
                      <a:pt x="27" y="0"/>
                      <a:pt x="27" y="0"/>
                    </a:cubicBezTo>
                    <a:cubicBezTo>
                      <a:pt x="0" y="2"/>
                      <a:pt x="4" y="24"/>
                      <a:pt x="5" y="27"/>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46" name="Freeform 3755"/>
              <p:cNvSpPr/>
              <p:nvPr/>
            </p:nvSpPr>
            <p:spPr bwMode="auto">
              <a:xfrm>
                <a:off x="1258888" y="2333625"/>
                <a:ext cx="112713" cy="101600"/>
              </a:xfrm>
              <a:custGeom>
                <a:gdLst>
                  <a:gd fmla="*/ 12 w 35" name="T0"/>
                  <a:gd fmla="*/ 32 h 32" name="T1"/>
                  <a:gd fmla="*/ 20 w 35" name="T2"/>
                  <a:gd fmla="*/ 11 h 32" name="T3"/>
                  <a:gd fmla="*/ 13 w 35" name="T4"/>
                  <a:gd fmla="*/ 32 h 32" name="T5"/>
                  <a:gd fmla="*/ 25 w 35" name="T6"/>
                  <a:gd fmla="*/ 0 h 32" name="T7"/>
                  <a:gd fmla="*/ 12 w 35" name="T8"/>
                  <a:gd fmla="*/ 32 h 32" name="T9"/>
                </a:gdLst>
                <a:cxnLst>
                  <a:cxn ang="0">
                    <a:pos x="T0" y="T1"/>
                  </a:cxn>
                  <a:cxn ang="0">
                    <a:pos x="T2" y="T3"/>
                  </a:cxn>
                  <a:cxn ang="0">
                    <a:pos x="T4" y="T5"/>
                  </a:cxn>
                  <a:cxn ang="0">
                    <a:pos x="T6" y="T7"/>
                  </a:cxn>
                  <a:cxn ang="0">
                    <a:pos x="T8" y="T9"/>
                  </a:cxn>
                </a:cxnLst>
                <a:rect b="b" l="0" r="r" t="0"/>
                <a:pathLst>
                  <a:path h="32" w="35">
                    <a:moveTo>
                      <a:pt x="12" y="32"/>
                    </a:moveTo>
                    <a:cubicBezTo>
                      <a:pt x="14" y="21"/>
                      <a:pt x="20" y="11"/>
                      <a:pt x="20" y="11"/>
                    </a:cubicBezTo>
                    <a:cubicBezTo>
                      <a:pt x="16" y="19"/>
                      <a:pt x="14" y="27"/>
                      <a:pt x="13" y="32"/>
                    </a:cubicBezTo>
                    <a:cubicBezTo>
                      <a:pt x="35" y="24"/>
                      <a:pt x="25" y="0"/>
                      <a:pt x="25" y="0"/>
                    </a:cubicBezTo>
                    <a:cubicBezTo>
                      <a:pt x="0" y="9"/>
                      <a:pt x="10" y="30"/>
                      <a:pt x="12" y="32"/>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47" name="Freeform 3756"/>
              <p:cNvSpPr/>
              <p:nvPr/>
            </p:nvSpPr>
            <p:spPr bwMode="auto">
              <a:xfrm>
                <a:off x="1320801" y="2387600"/>
                <a:ext cx="117475" cy="111125"/>
              </a:xfrm>
              <a:custGeom>
                <a:gdLst>
                  <a:gd fmla="*/ 20 w 37" name="T0"/>
                  <a:gd fmla="*/ 12 h 35" name="T1"/>
                  <a:gd fmla="*/ 18 w 37" name="T2"/>
                  <a:gd fmla="*/ 34 h 35" name="T3"/>
                  <a:gd fmla="*/ 22 w 37" name="T4"/>
                  <a:gd fmla="*/ 0 h 35" name="T5"/>
                  <a:gd fmla="*/ 17 w 37" name="T6"/>
                  <a:gd fmla="*/ 35 h 35" name="T7"/>
                  <a:gd fmla="*/ 20 w 37" name="T8"/>
                  <a:gd fmla="*/ 12 h 35" name="T9"/>
                </a:gdLst>
                <a:cxnLst>
                  <a:cxn ang="0">
                    <a:pos x="T0" y="T1"/>
                  </a:cxn>
                  <a:cxn ang="0">
                    <a:pos x="T2" y="T3"/>
                  </a:cxn>
                  <a:cxn ang="0">
                    <a:pos x="T4" y="T5"/>
                  </a:cxn>
                  <a:cxn ang="0">
                    <a:pos x="T6" y="T7"/>
                  </a:cxn>
                  <a:cxn ang="0">
                    <a:pos x="T8" y="T9"/>
                  </a:cxn>
                </a:cxnLst>
                <a:rect b="b" l="0" r="r" t="0"/>
                <a:pathLst>
                  <a:path h="35" w="37">
                    <a:moveTo>
                      <a:pt x="20" y="12"/>
                    </a:moveTo>
                    <a:cubicBezTo>
                      <a:pt x="17" y="21"/>
                      <a:pt x="17" y="30"/>
                      <a:pt x="18" y="34"/>
                    </a:cubicBezTo>
                    <a:cubicBezTo>
                      <a:pt x="37" y="21"/>
                      <a:pt x="22" y="0"/>
                      <a:pt x="22" y="0"/>
                    </a:cubicBezTo>
                    <a:cubicBezTo>
                      <a:pt x="0" y="16"/>
                      <a:pt x="15" y="33"/>
                      <a:pt x="17" y="35"/>
                    </a:cubicBezTo>
                    <a:cubicBezTo>
                      <a:pt x="16" y="24"/>
                      <a:pt x="20" y="12"/>
                      <a:pt x="20" y="12"/>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48" name="Freeform 3757"/>
              <p:cNvSpPr/>
              <p:nvPr/>
            </p:nvSpPr>
            <p:spPr bwMode="auto">
              <a:xfrm>
                <a:off x="1406526" y="2422525"/>
                <a:ext cx="117475" cy="111125"/>
              </a:xfrm>
              <a:custGeom>
                <a:gdLst>
                  <a:gd fmla="*/ 22 w 37" name="T0"/>
                  <a:gd fmla="*/ 35 h 35" name="T1"/>
                  <a:gd fmla="*/ 18 w 37" name="T2"/>
                  <a:gd fmla="*/ 12 h 35" name="T3"/>
                  <a:gd fmla="*/ 23 w 37" name="T4"/>
                  <a:gd fmla="*/ 34 h 35" name="T5"/>
                  <a:gd fmla="*/ 16 w 37" name="T6"/>
                  <a:gd fmla="*/ 0 h 35" name="T7"/>
                  <a:gd fmla="*/ 22 w 37" name="T8"/>
                  <a:gd fmla="*/ 35 h 35" name="T9"/>
                </a:gdLst>
                <a:cxnLst>
                  <a:cxn ang="0">
                    <a:pos x="T0" y="T1"/>
                  </a:cxn>
                  <a:cxn ang="0">
                    <a:pos x="T2" y="T3"/>
                  </a:cxn>
                  <a:cxn ang="0">
                    <a:pos x="T4" y="T5"/>
                  </a:cxn>
                  <a:cxn ang="0">
                    <a:pos x="T6" y="T7"/>
                  </a:cxn>
                  <a:cxn ang="0">
                    <a:pos x="T8" y="T9"/>
                  </a:cxn>
                </a:cxnLst>
                <a:rect b="b" l="0" r="r" t="0"/>
                <a:pathLst>
                  <a:path h="35" w="37">
                    <a:moveTo>
                      <a:pt x="22" y="35"/>
                    </a:moveTo>
                    <a:cubicBezTo>
                      <a:pt x="18" y="24"/>
                      <a:pt x="18" y="12"/>
                      <a:pt x="18" y="12"/>
                    </a:cubicBezTo>
                    <a:cubicBezTo>
                      <a:pt x="19" y="21"/>
                      <a:pt x="21" y="30"/>
                      <a:pt x="23" y="34"/>
                    </a:cubicBezTo>
                    <a:cubicBezTo>
                      <a:pt x="37" y="16"/>
                      <a:pt x="16" y="0"/>
                      <a:pt x="16" y="0"/>
                    </a:cubicBezTo>
                    <a:cubicBezTo>
                      <a:pt x="0" y="22"/>
                      <a:pt x="20" y="34"/>
                      <a:pt x="22" y="35"/>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49" name="Freeform 3758"/>
              <p:cNvSpPr/>
              <p:nvPr/>
            </p:nvSpPr>
            <p:spPr bwMode="auto">
              <a:xfrm>
                <a:off x="1330326" y="2530475"/>
                <a:ext cx="111125" cy="117475"/>
              </a:xfrm>
              <a:custGeom>
                <a:gdLst>
                  <a:gd fmla="*/ 34 w 35" name="T0"/>
                  <a:gd fmla="*/ 13 h 37" name="T1"/>
                  <a:gd fmla="*/ 0 w 35" name="T2"/>
                  <a:gd fmla="*/ 21 h 37" name="T3"/>
                  <a:gd fmla="*/ 35 w 35" name="T4"/>
                  <a:gd fmla="*/ 14 h 37" name="T5"/>
                  <a:gd fmla="*/ 12 w 35" name="T6"/>
                  <a:gd fmla="*/ 19 h 37" name="T7"/>
                  <a:gd fmla="*/ 34 w 35" name="T8"/>
                  <a:gd fmla="*/ 13 h 37" name="T9"/>
                </a:gdLst>
                <a:cxnLst>
                  <a:cxn ang="0">
                    <a:pos x="T0" y="T1"/>
                  </a:cxn>
                  <a:cxn ang="0">
                    <a:pos x="T2" y="T3"/>
                  </a:cxn>
                  <a:cxn ang="0">
                    <a:pos x="T4" y="T5"/>
                  </a:cxn>
                  <a:cxn ang="0">
                    <a:pos x="T6" y="T7"/>
                  </a:cxn>
                  <a:cxn ang="0">
                    <a:pos x="T8" y="T9"/>
                  </a:cxn>
                </a:cxnLst>
                <a:rect b="b" l="0" r="r" t="0"/>
                <a:pathLst>
                  <a:path h="37" w="35">
                    <a:moveTo>
                      <a:pt x="34" y="13"/>
                    </a:moveTo>
                    <a:cubicBezTo>
                      <a:pt x="16" y="0"/>
                      <a:pt x="0" y="21"/>
                      <a:pt x="0" y="21"/>
                    </a:cubicBezTo>
                    <a:cubicBezTo>
                      <a:pt x="22" y="37"/>
                      <a:pt x="33" y="17"/>
                      <a:pt x="35" y="14"/>
                    </a:cubicBezTo>
                    <a:cubicBezTo>
                      <a:pt x="24" y="18"/>
                      <a:pt x="12" y="19"/>
                      <a:pt x="12" y="19"/>
                    </a:cubicBezTo>
                    <a:cubicBezTo>
                      <a:pt x="21" y="18"/>
                      <a:pt x="29" y="15"/>
                      <a:pt x="34" y="13"/>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50" name="Freeform 3759"/>
              <p:cNvSpPr/>
              <p:nvPr/>
            </p:nvSpPr>
            <p:spPr bwMode="auto">
              <a:xfrm>
                <a:off x="1223963" y="2466975"/>
                <a:ext cx="112713" cy="120650"/>
              </a:xfrm>
              <a:custGeom>
                <a:gdLst>
                  <a:gd fmla="*/ 12 w 35" name="T0"/>
                  <a:gd fmla="*/ 17 h 38" name="T1"/>
                  <a:gd fmla="*/ 35 w 35" name="T2"/>
                  <a:gd fmla="*/ 20 h 38" name="T3"/>
                  <a:gd fmla="*/ 0 w 35" name="T4"/>
                  <a:gd fmla="*/ 15 h 38" name="T5"/>
                  <a:gd fmla="*/ 35 w 35" name="T6"/>
                  <a:gd fmla="*/ 21 h 38" name="T7"/>
                  <a:gd fmla="*/ 12 w 35" name="T8"/>
                  <a:gd fmla="*/ 17 h 38" name="T9"/>
                </a:gdLst>
                <a:cxnLst>
                  <a:cxn ang="0">
                    <a:pos x="T0" y="T1"/>
                  </a:cxn>
                  <a:cxn ang="0">
                    <a:pos x="T2" y="T3"/>
                  </a:cxn>
                  <a:cxn ang="0">
                    <a:pos x="T4" y="T5"/>
                  </a:cxn>
                  <a:cxn ang="0">
                    <a:pos x="T6" y="T7"/>
                  </a:cxn>
                  <a:cxn ang="0">
                    <a:pos x="T8" y="T9"/>
                  </a:cxn>
                </a:cxnLst>
                <a:rect b="b" l="0" r="r" t="0"/>
                <a:pathLst>
                  <a:path h="38" w="35">
                    <a:moveTo>
                      <a:pt x="12" y="17"/>
                    </a:moveTo>
                    <a:cubicBezTo>
                      <a:pt x="21" y="20"/>
                      <a:pt x="30" y="20"/>
                      <a:pt x="35" y="20"/>
                    </a:cubicBezTo>
                    <a:cubicBezTo>
                      <a:pt x="22" y="0"/>
                      <a:pt x="0" y="15"/>
                      <a:pt x="0" y="15"/>
                    </a:cubicBezTo>
                    <a:cubicBezTo>
                      <a:pt x="15" y="38"/>
                      <a:pt x="33" y="23"/>
                      <a:pt x="35" y="21"/>
                    </a:cubicBezTo>
                    <a:cubicBezTo>
                      <a:pt x="24" y="21"/>
                      <a:pt x="12" y="17"/>
                      <a:pt x="12" y="17"/>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51" name="Freeform 3760"/>
              <p:cNvSpPr/>
              <p:nvPr/>
            </p:nvSpPr>
            <p:spPr bwMode="auto">
              <a:xfrm>
                <a:off x="1157288" y="2390775"/>
                <a:ext cx="98425" cy="104775"/>
              </a:xfrm>
              <a:custGeom>
                <a:gdLst>
                  <a:gd fmla="*/ 31 w 31" name="T0"/>
                  <a:gd fmla="*/ 24 h 33" name="T1"/>
                  <a:gd fmla="*/ 10 w 31" name="T2"/>
                  <a:gd fmla="*/ 13 h 33" name="T3"/>
                  <a:gd fmla="*/ 31 w 31" name="T4"/>
                  <a:gd fmla="*/ 23 h 33" name="T5"/>
                  <a:gd fmla="*/ 0 w 31" name="T6"/>
                  <a:gd fmla="*/ 7 h 33" name="T7"/>
                  <a:gd fmla="*/ 31 w 31" name="T8"/>
                  <a:gd fmla="*/ 24 h 33" name="T9"/>
                </a:gdLst>
                <a:cxnLst>
                  <a:cxn ang="0">
                    <a:pos x="T0" y="T1"/>
                  </a:cxn>
                  <a:cxn ang="0">
                    <a:pos x="T2" y="T3"/>
                  </a:cxn>
                  <a:cxn ang="0">
                    <a:pos x="T4" y="T5"/>
                  </a:cxn>
                  <a:cxn ang="0">
                    <a:pos x="T6" y="T7"/>
                  </a:cxn>
                  <a:cxn ang="0">
                    <a:pos x="T8" y="T9"/>
                  </a:cxn>
                </a:cxnLst>
                <a:rect b="b" l="0" r="r" t="0"/>
                <a:pathLst>
                  <a:path h="33" w="31">
                    <a:moveTo>
                      <a:pt x="31" y="24"/>
                    </a:moveTo>
                    <a:cubicBezTo>
                      <a:pt x="20" y="20"/>
                      <a:pt x="10" y="13"/>
                      <a:pt x="10" y="13"/>
                    </a:cubicBezTo>
                    <a:cubicBezTo>
                      <a:pt x="18" y="18"/>
                      <a:pt x="26" y="21"/>
                      <a:pt x="31" y="23"/>
                    </a:cubicBezTo>
                    <a:cubicBezTo>
                      <a:pt x="26" y="0"/>
                      <a:pt x="0" y="7"/>
                      <a:pt x="0" y="7"/>
                    </a:cubicBezTo>
                    <a:cubicBezTo>
                      <a:pt x="7" y="33"/>
                      <a:pt x="28" y="25"/>
                      <a:pt x="31" y="24"/>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52" name="Freeform 3761"/>
              <p:cNvSpPr/>
              <p:nvPr/>
            </p:nvSpPr>
            <p:spPr bwMode="auto">
              <a:xfrm>
                <a:off x="1112838" y="2286000"/>
                <a:ext cx="88900" cy="95250"/>
              </a:xfrm>
              <a:custGeom>
                <a:gdLst>
                  <a:gd fmla="*/ 28 w 28" name="T0"/>
                  <a:gd fmla="*/ 24 h 30" name="T1"/>
                  <a:gd fmla="*/ 10 w 28" name="T2"/>
                  <a:gd fmla="*/ 10 h 30" name="T3"/>
                  <a:gd fmla="*/ 28 w 28" name="T4"/>
                  <a:gd fmla="*/ 23 h 30" name="T5"/>
                  <a:gd fmla="*/ 0 w 28" name="T6"/>
                  <a:gd fmla="*/ 3 h 30" name="T7"/>
                  <a:gd fmla="*/ 28 w 28" name="T8"/>
                  <a:gd fmla="*/ 24 h 30" name="T9"/>
                </a:gdLst>
                <a:cxnLst>
                  <a:cxn ang="0">
                    <a:pos x="T0" y="T1"/>
                  </a:cxn>
                  <a:cxn ang="0">
                    <a:pos x="T2" y="T3"/>
                  </a:cxn>
                  <a:cxn ang="0">
                    <a:pos x="T4" y="T5"/>
                  </a:cxn>
                  <a:cxn ang="0">
                    <a:pos x="T6" y="T7"/>
                  </a:cxn>
                  <a:cxn ang="0">
                    <a:pos x="T8" y="T9"/>
                  </a:cxn>
                </a:cxnLst>
                <a:rect b="b" l="0" r="r" t="0"/>
                <a:pathLst>
                  <a:path h="30" w="28">
                    <a:moveTo>
                      <a:pt x="28" y="24"/>
                    </a:moveTo>
                    <a:cubicBezTo>
                      <a:pt x="18" y="19"/>
                      <a:pt x="10" y="10"/>
                      <a:pt x="10" y="10"/>
                    </a:cubicBezTo>
                    <a:cubicBezTo>
                      <a:pt x="16" y="17"/>
                      <a:pt x="24" y="21"/>
                      <a:pt x="28" y="23"/>
                    </a:cubicBezTo>
                    <a:cubicBezTo>
                      <a:pt x="26" y="0"/>
                      <a:pt x="0" y="3"/>
                      <a:pt x="0" y="3"/>
                    </a:cubicBezTo>
                    <a:cubicBezTo>
                      <a:pt x="3" y="30"/>
                      <a:pt x="25" y="25"/>
                      <a:pt x="28" y="24"/>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53" name="Freeform 3762"/>
              <p:cNvSpPr/>
              <p:nvPr/>
            </p:nvSpPr>
            <p:spPr bwMode="auto">
              <a:xfrm>
                <a:off x="1090613" y="2181225"/>
                <a:ext cx="95250" cy="88900"/>
              </a:xfrm>
              <a:custGeom>
                <a:gdLst>
                  <a:gd fmla="*/ 25 w 30" name="T0"/>
                  <a:gd fmla="*/ 28 h 28" name="T1"/>
                  <a:gd fmla="*/ 11 w 30" name="T2"/>
                  <a:gd fmla="*/ 9 h 28" name="T3"/>
                  <a:gd fmla="*/ 26 w 30" name="T4"/>
                  <a:gd fmla="*/ 27 h 28" name="T5"/>
                  <a:gd fmla="*/ 4 w 30" name="T6"/>
                  <a:gd fmla="*/ 0 h 28" name="T7"/>
                  <a:gd fmla="*/ 25 w 30" name="T8"/>
                  <a:gd fmla="*/ 28 h 28" name="T9"/>
                </a:gdLst>
                <a:cxnLst>
                  <a:cxn ang="0">
                    <a:pos x="T0" y="T1"/>
                  </a:cxn>
                  <a:cxn ang="0">
                    <a:pos x="T2" y="T3"/>
                  </a:cxn>
                  <a:cxn ang="0">
                    <a:pos x="T4" y="T5"/>
                  </a:cxn>
                  <a:cxn ang="0">
                    <a:pos x="T6" y="T7"/>
                  </a:cxn>
                  <a:cxn ang="0">
                    <a:pos x="T8" y="T9"/>
                  </a:cxn>
                </a:cxnLst>
                <a:rect b="b" l="0" r="r" t="0"/>
                <a:pathLst>
                  <a:path h="28" w="30">
                    <a:moveTo>
                      <a:pt x="25" y="28"/>
                    </a:moveTo>
                    <a:cubicBezTo>
                      <a:pt x="17" y="20"/>
                      <a:pt x="11" y="9"/>
                      <a:pt x="11" y="9"/>
                    </a:cubicBezTo>
                    <a:cubicBezTo>
                      <a:pt x="16" y="18"/>
                      <a:pt x="22" y="24"/>
                      <a:pt x="26" y="27"/>
                    </a:cubicBezTo>
                    <a:cubicBezTo>
                      <a:pt x="30" y="4"/>
                      <a:pt x="4" y="0"/>
                      <a:pt x="4" y="0"/>
                    </a:cubicBezTo>
                    <a:cubicBezTo>
                      <a:pt x="0" y="27"/>
                      <a:pt x="22" y="28"/>
                      <a:pt x="25" y="28"/>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54" name="Freeform 3763"/>
              <p:cNvSpPr/>
              <p:nvPr/>
            </p:nvSpPr>
            <p:spPr bwMode="auto">
              <a:xfrm>
                <a:off x="1096963" y="2070100"/>
                <a:ext cx="104775" cy="95250"/>
              </a:xfrm>
              <a:custGeom>
                <a:gdLst>
                  <a:gd fmla="*/ 25 w 33" name="T0"/>
                  <a:gd fmla="*/ 30 h 30" name="T1"/>
                  <a:gd fmla="*/ 13 w 33" name="T2"/>
                  <a:gd fmla="*/ 10 h 30" name="T3"/>
                  <a:gd fmla="*/ 26 w 33" name="T4"/>
                  <a:gd fmla="*/ 29 h 30" name="T5"/>
                  <a:gd fmla="*/ 8 w 33" name="T6"/>
                  <a:gd fmla="*/ 0 h 30" name="T7"/>
                  <a:gd fmla="*/ 25 w 33" name="T8"/>
                  <a:gd fmla="*/ 30 h 30" name="T9"/>
                </a:gdLst>
                <a:cxnLst>
                  <a:cxn ang="0">
                    <a:pos x="T0" y="T1"/>
                  </a:cxn>
                  <a:cxn ang="0">
                    <a:pos x="T2" y="T3"/>
                  </a:cxn>
                  <a:cxn ang="0">
                    <a:pos x="T4" y="T5"/>
                  </a:cxn>
                  <a:cxn ang="0">
                    <a:pos x="T6" y="T7"/>
                  </a:cxn>
                  <a:cxn ang="0">
                    <a:pos x="T8" y="T9"/>
                  </a:cxn>
                </a:cxnLst>
                <a:rect b="b" l="0" r="r" t="0"/>
                <a:pathLst>
                  <a:path h="30" w="33">
                    <a:moveTo>
                      <a:pt x="25" y="30"/>
                    </a:moveTo>
                    <a:cubicBezTo>
                      <a:pt x="18" y="22"/>
                      <a:pt x="13" y="10"/>
                      <a:pt x="13" y="10"/>
                    </a:cubicBezTo>
                    <a:cubicBezTo>
                      <a:pt x="17" y="19"/>
                      <a:pt x="23" y="26"/>
                      <a:pt x="26" y="29"/>
                    </a:cubicBezTo>
                    <a:cubicBezTo>
                      <a:pt x="33" y="7"/>
                      <a:pt x="8" y="0"/>
                      <a:pt x="8" y="0"/>
                    </a:cubicBezTo>
                    <a:cubicBezTo>
                      <a:pt x="0" y="26"/>
                      <a:pt x="23" y="30"/>
                      <a:pt x="25" y="30"/>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grpSp>
      </p:grpSp>
      <p:sp>
        <p:nvSpPr>
          <p:cNvPr id="155" name="原创设计师QQ598969553             _16"/>
          <p:cNvSpPr>
            <a:spLocks noChangeArrowheads="1"/>
          </p:cNvSpPr>
          <p:nvPr/>
        </p:nvSpPr>
        <p:spPr bwMode="auto">
          <a:xfrm>
            <a:off x="4718852" y="3488253"/>
            <a:ext cx="1806776" cy="58521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ctr">
              <a:lnSpc>
                <a:spcPct val="120000"/>
              </a:lnSpc>
              <a:spcBef>
                <a:spcPts val="300"/>
              </a:spcBef>
            </a:pPr>
            <a:r>
              <a:rPr altLang="zh-CN" lang="en-US" sz="800">
                <a:solidFill>
                  <a:schemeClr val="bg1">
                    <a:lumMod val="50000"/>
                  </a:schemeClr>
                </a:solidFill>
              </a:rPr>
              <a:t>We have many PowerPoint templates that has been specifically designed to help anyone that is stepping into the world of PowerPoint for the very first time. </a:t>
            </a:r>
          </a:p>
        </p:txBody>
      </p:sp>
      <p:sp>
        <p:nvSpPr>
          <p:cNvPr id="156" name="原创设计师QQ598969553             _17"/>
          <p:cNvSpPr>
            <a:spLocks noChangeArrowheads="1"/>
          </p:cNvSpPr>
          <p:nvPr/>
        </p:nvSpPr>
        <p:spPr bwMode="auto">
          <a:xfrm>
            <a:off x="5350592" y="1426166"/>
            <a:ext cx="543296" cy="51206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ctr">
              <a:lnSpc>
                <a:spcPct val="120000"/>
              </a:lnSpc>
              <a:spcBef>
                <a:spcPts val="300"/>
              </a:spcBef>
            </a:pPr>
            <a:r>
              <a:rPr altLang="zh-CN" b="1" lang="en-US" sz="2800">
                <a:solidFill>
                  <a:schemeClr val="bg1"/>
                </a:solidFill>
              </a:rPr>
              <a:t>3</a:t>
            </a:r>
          </a:p>
        </p:txBody>
      </p:sp>
      <p:sp>
        <p:nvSpPr>
          <p:cNvPr id="157" name="原创设计师QQ598969553             _18"/>
          <p:cNvSpPr>
            <a:spLocks noChangeArrowheads="1"/>
          </p:cNvSpPr>
          <p:nvPr/>
        </p:nvSpPr>
        <p:spPr bwMode="auto">
          <a:xfrm>
            <a:off x="4995111" y="3107354"/>
            <a:ext cx="1254256" cy="1828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ctr" lvl="0">
              <a:lnSpc>
                <a:spcPct val="120000"/>
              </a:lnSpc>
              <a:spcBef>
                <a:spcPts val="300"/>
              </a:spcBef>
            </a:pPr>
            <a:r>
              <a:rPr altLang="en-US" b="1" lang="zh-CN" sz="1000">
                <a:solidFill>
                  <a:srgbClr val="000000">
                    <a:lumMod val="75000"/>
                    <a:lumOff val="25000"/>
                  </a:srgbClr>
                </a:solidFill>
              </a:rPr>
              <a:t>TOPIC HEADER HERE</a:t>
            </a:r>
          </a:p>
        </p:txBody>
      </p:sp>
      <p:cxnSp>
        <p:nvCxnSpPr>
          <p:cNvPr id="158" name="原创设计师QQ598969553             _19"/>
          <p:cNvCxnSpPr/>
          <p:nvPr/>
        </p:nvCxnSpPr>
        <p:spPr>
          <a:xfrm>
            <a:off x="4995111" y="3378145"/>
            <a:ext cx="1254256" cy="0"/>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nvGrpSpPr>
          <p:cNvPr id="159" name="原创设计师QQ598969553             _20"/>
          <p:cNvGrpSpPr/>
          <p:nvPr/>
        </p:nvGrpSpPr>
        <p:grpSpPr>
          <a:xfrm>
            <a:off x="6949140" y="1228709"/>
            <a:ext cx="1613399" cy="1612482"/>
            <a:chOff x="163513" y="1171575"/>
            <a:chExt cx="2795588" cy="2794000"/>
          </a:xfrm>
        </p:grpSpPr>
        <p:sp>
          <p:nvSpPr>
            <p:cNvPr id="160" name="Freeform 3735"/>
            <p:cNvSpPr/>
            <p:nvPr/>
          </p:nvSpPr>
          <p:spPr bwMode="auto">
            <a:xfrm>
              <a:off x="163513" y="1171575"/>
              <a:ext cx="2795588" cy="2794000"/>
            </a:xfrm>
            <a:custGeom>
              <a:gdLst>
                <a:gd fmla="*/ 863 w 880" name="T0"/>
                <a:gd fmla="*/ 466 h 880" name="T1"/>
                <a:gd fmla="*/ 863 w 880" name="T2"/>
                <a:gd fmla="*/ 414 h 880" name="T3"/>
                <a:gd fmla="*/ 855 w 880" name="T4"/>
                <a:gd fmla="*/ 356 h 880" name="T5"/>
                <a:gd fmla="*/ 842 w 880" name="T6"/>
                <a:gd fmla="*/ 306 h 880" name="T7"/>
                <a:gd fmla="*/ 819 w 880" name="T8"/>
                <a:gd fmla="*/ 251 h 880" name="T9"/>
                <a:gd fmla="*/ 794 w 880" name="T10"/>
                <a:gd fmla="*/ 206 h 880" name="T11"/>
                <a:gd fmla="*/ 757 w 880" name="T12"/>
                <a:gd fmla="*/ 160 h 880" name="T13"/>
                <a:gd fmla="*/ 721 w 880" name="T14"/>
                <a:gd fmla="*/ 123 h 880" name="T15"/>
                <a:gd fmla="*/ 674 w 880" name="T16"/>
                <a:gd fmla="*/ 87 h 880" name="T17"/>
                <a:gd fmla="*/ 630 w 880" name="T18"/>
                <a:gd fmla="*/ 61 h 880" name="T19"/>
                <a:gd fmla="*/ 575 w 880" name="T20"/>
                <a:gd fmla="*/ 39 h 880" name="T21"/>
                <a:gd fmla="*/ 525 w 880" name="T22"/>
                <a:gd fmla="*/ 25 h 880" name="T23"/>
                <a:gd fmla="*/ 466 w 880" name="T24"/>
                <a:gd fmla="*/ 18 h 880" name="T25"/>
                <a:gd fmla="*/ 415 w 880" name="T26"/>
                <a:gd fmla="*/ 17 h 880" name="T27"/>
                <a:gd fmla="*/ 356 w 880" name="T28"/>
                <a:gd fmla="*/ 25 h 880" name="T29"/>
                <a:gd fmla="*/ 306 w 880" name="T30"/>
                <a:gd fmla="*/ 38 h 880" name="T31"/>
                <a:gd fmla="*/ 251 w 880" name="T32"/>
                <a:gd fmla="*/ 61 h 880" name="T33"/>
                <a:gd fmla="*/ 206 w 880" name="T34"/>
                <a:gd fmla="*/ 86 h 880" name="T35"/>
                <a:gd fmla="*/ 160 w 880" name="T36"/>
                <a:gd fmla="*/ 123 h 880" name="T37"/>
                <a:gd fmla="*/ 123 w 880" name="T38"/>
                <a:gd fmla="*/ 159 h 880" name="T39"/>
                <a:gd fmla="*/ 87 w 880" name="T40"/>
                <a:gd fmla="*/ 206 h 880" name="T41"/>
                <a:gd fmla="*/ 61 w 880" name="T42"/>
                <a:gd fmla="*/ 250 h 880" name="T43"/>
                <a:gd fmla="*/ 39 w 880" name="T44"/>
                <a:gd fmla="*/ 305 h 880" name="T45"/>
                <a:gd fmla="*/ 25 w 880" name="T46"/>
                <a:gd fmla="*/ 355 h 880" name="T47"/>
                <a:gd fmla="*/ 18 w 880" name="T48"/>
                <a:gd fmla="*/ 414 h 880" name="T49"/>
                <a:gd fmla="*/ 17 w 880" name="T50"/>
                <a:gd fmla="*/ 465 h 880" name="T51"/>
                <a:gd fmla="*/ 25 w 880" name="T52"/>
                <a:gd fmla="*/ 524 h 880" name="T53"/>
                <a:gd fmla="*/ 38 w 880" name="T54"/>
                <a:gd fmla="*/ 574 h 880" name="T55"/>
                <a:gd fmla="*/ 61 w 880" name="T56"/>
                <a:gd fmla="*/ 629 h 880" name="T57"/>
                <a:gd fmla="*/ 86 w 880" name="T58"/>
                <a:gd fmla="*/ 674 h 880" name="T59"/>
                <a:gd fmla="*/ 123 w 880" name="T60"/>
                <a:gd fmla="*/ 720 h 880" name="T61"/>
                <a:gd fmla="*/ 159 w 880" name="T62"/>
                <a:gd fmla="*/ 757 h 880" name="T63"/>
                <a:gd fmla="*/ 206 w 880" name="T64"/>
                <a:gd fmla="*/ 793 h 880" name="T65"/>
                <a:gd fmla="*/ 251 w 880" name="T66"/>
                <a:gd fmla="*/ 819 h 880" name="T67"/>
                <a:gd fmla="*/ 306 w 880" name="T68"/>
                <a:gd fmla="*/ 841 h 880" name="T69"/>
                <a:gd fmla="*/ 355 w 880" name="T70"/>
                <a:gd fmla="*/ 855 h 880" name="T71"/>
                <a:gd fmla="*/ 414 w 880" name="T72"/>
                <a:gd fmla="*/ 862 h 880" name="T73"/>
                <a:gd fmla="*/ 466 w 880" name="T74"/>
                <a:gd fmla="*/ 863 h 880" name="T75"/>
                <a:gd fmla="*/ 524 w 880" name="T76"/>
                <a:gd fmla="*/ 855 h 880" name="T77"/>
                <a:gd fmla="*/ 574 w 880" name="T78"/>
                <a:gd fmla="*/ 842 h 880" name="T79"/>
                <a:gd fmla="*/ 629 w 880" name="T80"/>
                <a:gd fmla="*/ 819 h 880" name="T81"/>
                <a:gd fmla="*/ 674 w 880" name="T82"/>
                <a:gd fmla="*/ 794 h 880" name="T83"/>
                <a:gd fmla="*/ 720 w 880" name="T84"/>
                <a:gd fmla="*/ 757 h 880" name="T85"/>
                <a:gd fmla="*/ 757 w 880" name="T86"/>
                <a:gd fmla="*/ 721 h 880" name="T87"/>
                <a:gd fmla="*/ 793 w 880" name="T88"/>
                <a:gd fmla="*/ 674 h 880" name="T89"/>
                <a:gd fmla="*/ 819 w 880" name="T90"/>
                <a:gd fmla="*/ 629 h 880" name="T91"/>
                <a:gd fmla="*/ 841 w 880" name="T92"/>
                <a:gd fmla="*/ 574 h 880" name="T93"/>
                <a:gd fmla="*/ 855 w 880" name="T94"/>
                <a:gd fmla="*/ 525 h 880" name="T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b="b" l="0" r="r" t="0"/>
              <a:pathLst>
                <a:path h="880" w="880">
                  <a:moveTo>
                    <a:pt x="855" y="524"/>
                  </a:moveTo>
                  <a:cubicBezTo>
                    <a:pt x="842" y="506"/>
                    <a:pt x="846" y="480"/>
                    <a:pt x="863" y="466"/>
                  </a:cubicBezTo>
                  <a:cubicBezTo>
                    <a:pt x="863" y="465"/>
                    <a:pt x="863" y="465"/>
                    <a:pt x="863" y="465"/>
                  </a:cubicBezTo>
                  <a:cubicBezTo>
                    <a:pt x="880" y="451"/>
                    <a:pt x="880" y="428"/>
                    <a:pt x="863" y="414"/>
                  </a:cubicBezTo>
                  <a:cubicBezTo>
                    <a:pt x="863" y="414"/>
                    <a:pt x="863" y="414"/>
                    <a:pt x="863" y="414"/>
                  </a:cubicBezTo>
                  <a:cubicBezTo>
                    <a:pt x="846" y="400"/>
                    <a:pt x="842" y="374"/>
                    <a:pt x="855" y="356"/>
                  </a:cubicBezTo>
                  <a:cubicBezTo>
                    <a:pt x="855" y="355"/>
                    <a:pt x="855" y="355"/>
                    <a:pt x="855" y="355"/>
                  </a:cubicBezTo>
                  <a:cubicBezTo>
                    <a:pt x="868" y="337"/>
                    <a:pt x="862" y="315"/>
                    <a:pt x="842" y="306"/>
                  </a:cubicBezTo>
                  <a:cubicBezTo>
                    <a:pt x="841" y="305"/>
                    <a:pt x="841" y="305"/>
                    <a:pt x="841" y="305"/>
                  </a:cubicBezTo>
                  <a:cubicBezTo>
                    <a:pt x="821" y="296"/>
                    <a:pt x="811" y="272"/>
                    <a:pt x="819" y="251"/>
                  </a:cubicBezTo>
                  <a:cubicBezTo>
                    <a:pt x="819" y="250"/>
                    <a:pt x="819" y="250"/>
                    <a:pt x="819" y="250"/>
                  </a:cubicBezTo>
                  <a:cubicBezTo>
                    <a:pt x="827" y="230"/>
                    <a:pt x="815" y="210"/>
                    <a:pt x="794" y="206"/>
                  </a:cubicBezTo>
                  <a:cubicBezTo>
                    <a:pt x="793" y="206"/>
                    <a:pt x="793" y="206"/>
                    <a:pt x="793" y="206"/>
                  </a:cubicBezTo>
                  <a:cubicBezTo>
                    <a:pt x="771" y="203"/>
                    <a:pt x="755" y="182"/>
                    <a:pt x="757" y="160"/>
                  </a:cubicBezTo>
                  <a:cubicBezTo>
                    <a:pt x="757" y="159"/>
                    <a:pt x="757" y="159"/>
                    <a:pt x="757" y="159"/>
                  </a:cubicBezTo>
                  <a:cubicBezTo>
                    <a:pt x="759" y="137"/>
                    <a:pt x="743" y="121"/>
                    <a:pt x="721" y="123"/>
                  </a:cubicBezTo>
                  <a:cubicBezTo>
                    <a:pt x="720" y="123"/>
                    <a:pt x="720" y="123"/>
                    <a:pt x="720" y="123"/>
                  </a:cubicBezTo>
                  <a:cubicBezTo>
                    <a:pt x="698" y="125"/>
                    <a:pt x="678" y="109"/>
                    <a:pt x="674" y="87"/>
                  </a:cubicBezTo>
                  <a:cubicBezTo>
                    <a:pt x="674" y="86"/>
                    <a:pt x="674" y="86"/>
                    <a:pt x="674" y="86"/>
                  </a:cubicBezTo>
                  <a:cubicBezTo>
                    <a:pt x="670" y="65"/>
                    <a:pt x="650" y="53"/>
                    <a:pt x="630" y="61"/>
                  </a:cubicBezTo>
                  <a:cubicBezTo>
                    <a:pt x="629" y="61"/>
                    <a:pt x="629" y="61"/>
                    <a:pt x="629" y="61"/>
                  </a:cubicBezTo>
                  <a:cubicBezTo>
                    <a:pt x="608" y="69"/>
                    <a:pt x="584" y="59"/>
                    <a:pt x="575" y="39"/>
                  </a:cubicBezTo>
                  <a:cubicBezTo>
                    <a:pt x="574" y="38"/>
                    <a:pt x="574" y="38"/>
                    <a:pt x="574" y="38"/>
                  </a:cubicBezTo>
                  <a:cubicBezTo>
                    <a:pt x="565" y="18"/>
                    <a:pt x="543" y="12"/>
                    <a:pt x="525" y="25"/>
                  </a:cubicBezTo>
                  <a:cubicBezTo>
                    <a:pt x="524" y="25"/>
                    <a:pt x="524" y="25"/>
                    <a:pt x="524" y="25"/>
                  </a:cubicBezTo>
                  <a:cubicBezTo>
                    <a:pt x="506" y="38"/>
                    <a:pt x="480" y="34"/>
                    <a:pt x="466" y="18"/>
                  </a:cubicBezTo>
                  <a:cubicBezTo>
                    <a:pt x="466" y="17"/>
                    <a:pt x="466" y="17"/>
                    <a:pt x="466" y="17"/>
                  </a:cubicBezTo>
                  <a:cubicBezTo>
                    <a:pt x="452" y="0"/>
                    <a:pt x="429" y="0"/>
                    <a:pt x="415" y="17"/>
                  </a:cubicBezTo>
                  <a:cubicBezTo>
                    <a:pt x="414" y="18"/>
                    <a:pt x="414" y="18"/>
                    <a:pt x="414" y="18"/>
                  </a:cubicBezTo>
                  <a:cubicBezTo>
                    <a:pt x="400" y="35"/>
                    <a:pt x="374" y="38"/>
                    <a:pt x="356" y="25"/>
                  </a:cubicBezTo>
                  <a:cubicBezTo>
                    <a:pt x="355" y="25"/>
                    <a:pt x="355" y="25"/>
                    <a:pt x="355" y="25"/>
                  </a:cubicBezTo>
                  <a:cubicBezTo>
                    <a:pt x="337" y="12"/>
                    <a:pt x="315" y="18"/>
                    <a:pt x="306" y="38"/>
                  </a:cubicBezTo>
                  <a:cubicBezTo>
                    <a:pt x="306" y="39"/>
                    <a:pt x="306" y="39"/>
                    <a:pt x="306" y="39"/>
                  </a:cubicBezTo>
                  <a:cubicBezTo>
                    <a:pt x="296" y="59"/>
                    <a:pt x="272" y="69"/>
                    <a:pt x="251" y="61"/>
                  </a:cubicBezTo>
                  <a:cubicBezTo>
                    <a:pt x="251" y="61"/>
                    <a:pt x="251" y="61"/>
                    <a:pt x="251" y="61"/>
                  </a:cubicBezTo>
                  <a:cubicBezTo>
                    <a:pt x="230" y="53"/>
                    <a:pt x="210" y="65"/>
                    <a:pt x="206" y="86"/>
                  </a:cubicBezTo>
                  <a:cubicBezTo>
                    <a:pt x="206" y="87"/>
                    <a:pt x="206" y="87"/>
                    <a:pt x="206" y="87"/>
                  </a:cubicBezTo>
                  <a:cubicBezTo>
                    <a:pt x="203" y="109"/>
                    <a:pt x="182" y="125"/>
                    <a:pt x="160" y="123"/>
                  </a:cubicBezTo>
                  <a:cubicBezTo>
                    <a:pt x="159" y="123"/>
                    <a:pt x="159" y="123"/>
                    <a:pt x="159" y="123"/>
                  </a:cubicBezTo>
                  <a:cubicBezTo>
                    <a:pt x="137" y="121"/>
                    <a:pt x="121" y="137"/>
                    <a:pt x="123" y="159"/>
                  </a:cubicBezTo>
                  <a:cubicBezTo>
                    <a:pt x="123" y="160"/>
                    <a:pt x="123" y="160"/>
                    <a:pt x="123" y="160"/>
                  </a:cubicBezTo>
                  <a:cubicBezTo>
                    <a:pt x="125" y="182"/>
                    <a:pt x="109" y="203"/>
                    <a:pt x="87" y="206"/>
                  </a:cubicBezTo>
                  <a:cubicBezTo>
                    <a:pt x="86" y="206"/>
                    <a:pt x="86" y="206"/>
                    <a:pt x="86" y="206"/>
                  </a:cubicBezTo>
                  <a:cubicBezTo>
                    <a:pt x="65" y="210"/>
                    <a:pt x="53" y="230"/>
                    <a:pt x="61" y="250"/>
                  </a:cubicBezTo>
                  <a:cubicBezTo>
                    <a:pt x="61" y="251"/>
                    <a:pt x="61" y="251"/>
                    <a:pt x="61" y="251"/>
                  </a:cubicBezTo>
                  <a:cubicBezTo>
                    <a:pt x="69" y="272"/>
                    <a:pt x="59" y="296"/>
                    <a:pt x="39" y="305"/>
                  </a:cubicBezTo>
                  <a:cubicBezTo>
                    <a:pt x="38" y="306"/>
                    <a:pt x="38" y="306"/>
                    <a:pt x="38" y="306"/>
                  </a:cubicBezTo>
                  <a:cubicBezTo>
                    <a:pt x="18" y="315"/>
                    <a:pt x="12" y="337"/>
                    <a:pt x="25" y="355"/>
                  </a:cubicBezTo>
                  <a:cubicBezTo>
                    <a:pt x="25" y="356"/>
                    <a:pt x="25" y="356"/>
                    <a:pt x="25" y="356"/>
                  </a:cubicBezTo>
                  <a:cubicBezTo>
                    <a:pt x="38" y="374"/>
                    <a:pt x="35" y="400"/>
                    <a:pt x="18" y="414"/>
                  </a:cubicBezTo>
                  <a:cubicBezTo>
                    <a:pt x="17" y="414"/>
                    <a:pt x="17" y="414"/>
                    <a:pt x="17" y="414"/>
                  </a:cubicBezTo>
                  <a:cubicBezTo>
                    <a:pt x="0" y="429"/>
                    <a:pt x="0" y="451"/>
                    <a:pt x="17" y="465"/>
                  </a:cubicBezTo>
                  <a:cubicBezTo>
                    <a:pt x="18" y="466"/>
                    <a:pt x="18" y="466"/>
                    <a:pt x="18" y="466"/>
                  </a:cubicBezTo>
                  <a:cubicBezTo>
                    <a:pt x="35" y="480"/>
                    <a:pt x="38" y="506"/>
                    <a:pt x="25" y="524"/>
                  </a:cubicBezTo>
                  <a:cubicBezTo>
                    <a:pt x="25" y="525"/>
                    <a:pt x="25" y="525"/>
                    <a:pt x="25" y="525"/>
                  </a:cubicBezTo>
                  <a:cubicBezTo>
                    <a:pt x="12" y="543"/>
                    <a:pt x="18" y="565"/>
                    <a:pt x="38" y="574"/>
                  </a:cubicBezTo>
                  <a:cubicBezTo>
                    <a:pt x="39" y="575"/>
                    <a:pt x="39" y="575"/>
                    <a:pt x="39" y="575"/>
                  </a:cubicBezTo>
                  <a:cubicBezTo>
                    <a:pt x="59" y="584"/>
                    <a:pt x="69" y="608"/>
                    <a:pt x="61" y="629"/>
                  </a:cubicBezTo>
                  <a:cubicBezTo>
                    <a:pt x="61" y="629"/>
                    <a:pt x="61" y="629"/>
                    <a:pt x="61" y="629"/>
                  </a:cubicBezTo>
                  <a:cubicBezTo>
                    <a:pt x="53" y="650"/>
                    <a:pt x="65" y="670"/>
                    <a:pt x="86" y="674"/>
                  </a:cubicBezTo>
                  <a:cubicBezTo>
                    <a:pt x="87" y="674"/>
                    <a:pt x="87" y="674"/>
                    <a:pt x="87" y="674"/>
                  </a:cubicBezTo>
                  <a:cubicBezTo>
                    <a:pt x="109" y="677"/>
                    <a:pt x="125" y="698"/>
                    <a:pt x="123" y="720"/>
                  </a:cubicBezTo>
                  <a:cubicBezTo>
                    <a:pt x="123" y="721"/>
                    <a:pt x="123" y="721"/>
                    <a:pt x="123" y="721"/>
                  </a:cubicBezTo>
                  <a:cubicBezTo>
                    <a:pt x="121" y="743"/>
                    <a:pt x="137" y="759"/>
                    <a:pt x="159" y="757"/>
                  </a:cubicBezTo>
                  <a:cubicBezTo>
                    <a:pt x="160" y="757"/>
                    <a:pt x="160" y="757"/>
                    <a:pt x="160" y="757"/>
                  </a:cubicBezTo>
                  <a:cubicBezTo>
                    <a:pt x="182" y="755"/>
                    <a:pt x="203" y="771"/>
                    <a:pt x="206" y="793"/>
                  </a:cubicBezTo>
                  <a:cubicBezTo>
                    <a:pt x="206" y="794"/>
                    <a:pt x="206" y="794"/>
                    <a:pt x="206" y="794"/>
                  </a:cubicBezTo>
                  <a:cubicBezTo>
                    <a:pt x="210" y="815"/>
                    <a:pt x="230" y="827"/>
                    <a:pt x="251" y="819"/>
                  </a:cubicBezTo>
                  <a:cubicBezTo>
                    <a:pt x="251" y="819"/>
                    <a:pt x="251" y="819"/>
                    <a:pt x="251" y="819"/>
                  </a:cubicBezTo>
                  <a:cubicBezTo>
                    <a:pt x="272" y="811"/>
                    <a:pt x="296" y="821"/>
                    <a:pt x="306" y="841"/>
                  </a:cubicBezTo>
                  <a:cubicBezTo>
                    <a:pt x="306" y="842"/>
                    <a:pt x="306" y="842"/>
                    <a:pt x="306" y="842"/>
                  </a:cubicBezTo>
                  <a:cubicBezTo>
                    <a:pt x="315" y="862"/>
                    <a:pt x="337" y="868"/>
                    <a:pt x="355" y="855"/>
                  </a:cubicBezTo>
                  <a:cubicBezTo>
                    <a:pt x="356" y="855"/>
                    <a:pt x="356" y="855"/>
                    <a:pt x="356" y="855"/>
                  </a:cubicBezTo>
                  <a:cubicBezTo>
                    <a:pt x="374" y="842"/>
                    <a:pt x="400" y="845"/>
                    <a:pt x="414" y="862"/>
                  </a:cubicBezTo>
                  <a:cubicBezTo>
                    <a:pt x="415" y="863"/>
                    <a:pt x="415" y="863"/>
                    <a:pt x="415" y="863"/>
                  </a:cubicBezTo>
                  <a:cubicBezTo>
                    <a:pt x="429" y="880"/>
                    <a:pt x="452" y="880"/>
                    <a:pt x="466" y="863"/>
                  </a:cubicBezTo>
                  <a:cubicBezTo>
                    <a:pt x="466" y="862"/>
                    <a:pt x="466" y="862"/>
                    <a:pt x="466" y="862"/>
                  </a:cubicBezTo>
                  <a:cubicBezTo>
                    <a:pt x="480" y="845"/>
                    <a:pt x="506" y="842"/>
                    <a:pt x="524" y="855"/>
                  </a:cubicBezTo>
                  <a:cubicBezTo>
                    <a:pt x="525" y="855"/>
                    <a:pt x="525" y="855"/>
                    <a:pt x="525" y="855"/>
                  </a:cubicBezTo>
                  <a:cubicBezTo>
                    <a:pt x="543" y="868"/>
                    <a:pt x="565" y="862"/>
                    <a:pt x="574" y="842"/>
                  </a:cubicBezTo>
                  <a:cubicBezTo>
                    <a:pt x="575" y="841"/>
                    <a:pt x="575" y="841"/>
                    <a:pt x="575" y="841"/>
                  </a:cubicBezTo>
                  <a:cubicBezTo>
                    <a:pt x="584" y="821"/>
                    <a:pt x="608" y="811"/>
                    <a:pt x="629" y="819"/>
                  </a:cubicBezTo>
                  <a:cubicBezTo>
                    <a:pt x="630" y="819"/>
                    <a:pt x="630" y="819"/>
                    <a:pt x="630" y="819"/>
                  </a:cubicBezTo>
                  <a:cubicBezTo>
                    <a:pt x="650" y="827"/>
                    <a:pt x="670" y="815"/>
                    <a:pt x="674" y="794"/>
                  </a:cubicBezTo>
                  <a:cubicBezTo>
                    <a:pt x="674" y="793"/>
                    <a:pt x="674" y="793"/>
                    <a:pt x="674" y="793"/>
                  </a:cubicBezTo>
                  <a:cubicBezTo>
                    <a:pt x="678" y="771"/>
                    <a:pt x="698" y="755"/>
                    <a:pt x="720" y="757"/>
                  </a:cubicBezTo>
                  <a:cubicBezTo>
                    <a:pt x="721" y="757"/>
                    <a:pt x="721" y="757"/>
                    <a:pt x="721" y="757"/>
                  </a:cubicBezTo>
                  <a:cubicBezTo>
                    <a:pt x="743" y="759"/>
                    <a:pt x="759" y="743"/>
                    <a:pt x="757" y="721"/>
                  </a:cubicBezTo>
                  <a:cubicBezTo>
                    <a:pt x="757" y="720"/>
                    <a:pt x="757" y="720"/>
                    <a:pt x="757" y="720"/>
                  </a:cubicBezTo>
                  <a:cubicBezTo>
                    <a:pt x="755" y="698"/>
                    <a:pt x="771" y="677"/>
                    <a:pt x="793" y="674"/>
                  </a:cubicBezTo>
                  <a:cubicBezTo>
                    <a:pt x="794" y="674"/>
                    <a:pt x="794" y="674"/>
                    <a:pt x="794" y="674"/>
                  </a:cubicBezTo>
                  <a:cubicBezTo>
                    <a:pt x="815" y="670"/>
                    <a:pt x="827" y="650"/>
                    <a:pt x="819" y="629"/>
                  </a:cubicBezTo>
                  <a:cubicBezTo>
                    <a:pt x="819" y="629"/>
                    <a:pt x="819" y="629"/>
                    <a:pt x="819" y="629"/>
                  </a:cubicBezTo>
                  <a:cubicBezTo>
                    <a:pt x="811" y="608"/>
                    <a:pt x="821" y="584"/>
                    <a:pt x="841" y="574"/>
                  </a:cubicBezTo>
                  <a:cubicBezTo>
                    <a:pt x="842" y="574"/>
                    <a:pt x="842" y="574"/>
                    <a:pt x="842" y="574"/>
                  </a:cubicBezTo>
                  <a:cubicBezTo>
                    <a:pt x="862" y="565"/>
                    <a:pt x="868" y="543"/>
                    <a:pt x="855" y="525"/>
                  </a:cubicBezTo>
                  <a:lnTo>
                    <a:pt x="855" y="524"/>
                  </a:lnTo>
                  <a:close/>
                </a:path>
              </a:pathLst>
            </a:custGeom>
            <a:solidFill>
              <a:schemeClr val="bg1">
                <a:lumMod val="85000"/>
                <a:alpha val="50000"/>
              </a:schemeClr>
            </a:solidFill>
            <a:ln>
              <a:noFill/>
            </a:ln>
          </p:spPr>
          <p:txBody>
            <a:bodyPr anchor="t" anchorCtr="0" bIns="45720" compatLnSpc="1" lIns="91440" numCol="1" rIns="91440" tIns="45720" vert="horz" wrap="square"/>
            <a:lstStyle/>
            <a:p>
              <a:endParaRPr altLang="en-US" lang="zh-CN"/>
            </a:p>
          </p:txBody>
        </p:sp>
        <p:sp>
          <p:nvSpPr>
            <p:cNvPr id="161" name="Oval 3736"/>
            <p:cNvSpPr>
              <a:spLocks noChangeArrowheads="1"/>
            </p:cNvSpPr>
            <p:nvPr/>
          </p:nvSpPr>
          <p:spPr bwMode="auto">
            <a:xfrm>
              <a:off x="474663" y="1482725"/>
              <a:ext cx="2173288" cy="2171700"/>
            </a:xfrm>
            <a:prstGeom prst="ellipse">
              <a:avLst/>
            </a:prstGeom>
            <a:solidFill>
              <a:schemeClr val="bg1"/>
            </a:solidFill>
            <a:ln>
              <a:noFill/>
            </a:ln>
          </p:spPr>
          <p:txBody>
            <a:bodyPr anchor="t" anchorCtr="0" bIns="45720" compatLnSpc="1" lIns="91440" numCol="1" rIns="91440" tIns="45720" vert="horz" wrap="square"/>
            <a:lstStyle/>
            <a:p>
              <a:endParaRPr altLang="en-US" lang="zh-CN"/>
            </a:p>
          </p:txBody>
        </p:sp>
        <p:sp>
          <p:nvSpPr>
            <p:cNvPr id="162" name="Freeform 3737"/>
            <p:cNvSpPr/>
            <p:nvPr/>
          </p:nvSpPr>
          <p:spPr bwMode="auto">
            <a:xfrm>
              <a:off x="608012" y="1711325"/>
              <a:ext cx="1906587" cy="1781175"/>
            </a:xfrm>
            <a:custGeom>
              <a:gdLst>
                <a:gd fmla="*/ 580 w 600" name="T0"/>
                <a:gd fmla="*/ 303 h 561" name="T1"/>
                <a:gd fmla="*/ 535 w 600" name="T2"/>
                <a:gd fmla="*/ 267 h 561" name="T3"/>
                <a:gd fmla="*/ 545 w 600" name="T4"/>
                <a:gd fmla="*/ 206 h 561" name="T5"/>
                <a:gd fmla="*/ 554 w 600" name="T6"/>
                <a:gd fmla="*/ 105 h 561" name="T7"/>
                <a:gd fmla="*/ 524 w 600" name="T8"/>
                <a:gd fmla="*/ 94 h 561" name="T9"/>
                <a:gd fmla="*/ 456 w 600" name="T10"/>
                <a:gd fmla="*/ 91 h 561" name="T11"/>
                <a:gd fmla="*/ 445 w 600" name="T12"/>
                <a:gd fmla="*/ 82 h 561" name="T13"/>
                <a:gd fmla="*/ 370 w 600" name="T14"/>
                <a:gd fmla="*/ 58 h 561" name="T15"/>
                <a:gd fmla="*/ 374 w 600" name="T16"/>
                <a:gd fmla="*/ 118 h 561" name="T17"/>
                <a:gd fmla="*/ 447 w 600" name="T18"/>
                <a:gd fmla="*/ 120 h 561" name="T19"/>
                <a:gd fmla="*/ 512 w 600" name="T20"/>
                <a:gd fmla="*/ 183 h 561" name="T21"/>
                <a:gd fmla="*/ 517 w 600" name="T22"/>
                <a:gd fmla="*/ 195 h 561" name="T23"/>
                <a:gd fmla="*/ 489 w 600" name="T24"/>
                <a:gd fmla="*/ 246 h 561" name="T25"/>
                <a:gd fmla="*/ 508 w 600" name="T26"/>
                <a:gd fmla="*/ 267 h 561" name="T27"/>
                <a:gd fmla="*/ 510 w 600" name="T28"/>
                <a:gd fmla="*/ 358 h 561" name="T29"/>
                <a:gd fmla="*/ 504 w 600" name="T30"/>
                <a:gd fmla="*/ 370 h 561" name="T31"/>
                <a:gd fmla="*/ 448 w 600" name="T32"/>
                <a:gd fmla="*/ 386 h 561" name="T33"/>
                <a:gd fmla="*/ 447 w 600" name="T34"/>
                <a:gd fmla="*/ 414 h 561" name="T35"/>
                <a:gd fmla="*/ 384 w 600" name="T36"/>
                <a:gd fmla="*/ 479 h 561" name="T37"/>
                <a:gd fmla="*/ 371 w 600" name="T38"/>
                <a:gd fmla="*/ 484 h 561" name="T39"/>
                <a:gd fmla="*/ 320 w 600" name="T40"/>
                <a:gd fmla="*/ 456 h 561" name="T41"/>
                <a:gd fmla="*/ 280 w 600" name="T42"/>
                <a:gd fmla="*/ 456 h 561" name="T43"/>
                <a:gd fmla="*/ 229 w 600" name="T44"/>
                <a:gd fmla="*/ 484 h 561" name="T45"/>
                <a:gd fmla="*/ 215 w 600" name="T46"/>
                <a:gd fmla="*/ 479 h 561" name="T47"/>
                <a:gd fmla="*/ 153 w 600" name="T48"/>
                <a:gd fmla="*/ 414 h 561" name="T49"/>
                <a:gd fmla="*/ 152 w 600" name="T50"/>
                <a:gd fmla="*/ 386 h 561" name="T51"/>
                <a:gd fmla="*/ 96 w 600" name="T52"/>
                <a:gd fmla="*/ 370 h 561" name="T53"/>
                <a:gd fmla="*/ 90 w 600" name="T54"/>
                <a:gd fmla="*/ 357 h 561" name="T55"/>
                <a:gd fmla="*/ 92 w 600" name="T56"/>
                <a:gd fmla="*/ 267 h 561" name="T57"/>
                <a:gd fmla="*/ 111 w 600" name="T58"/>
                <a:gd fmla="*/ 246 h 561" name="T59"/>
                <a:gd fmla="*/ 83 w 600" name="T60"/>
                <a:gd fmla="*/ 196 h 561" name="T61"/>
                <a:gd fmla="*/ 88 w 600" name="T62"/>
                <a:gd fmla="*/ 182 h 561" name="T63"/>
                <a:gd fmla="*/ 154 w 600" name="T64"/>
                <a:gd fmla="*/ 120 h 561" name="T65"/>
                <a:gd fmla="*/ 226 w 600" name="T66"/>
                <a:gd fmla="*/ 118 h 561" name="T67"/>
                <a:gd fmla="*/ 230 w 600" name="T68"/>
                <a:gd fmla="*/ 58 h 561" name="T69"/>
                <a:gd fmla="*/ 155 w 600" name="T70"/>
                <a:gd fmla="*/ 82 h 561" name="T71"/>
                <a:gd fmla="*/ 144 w 600" name="T72"/>
                <a:gd fmla="*/ 92 h 561" name="T73"/>
                <a:gd fmla="*/ 76 w 600" name="T74"/>
                <a:gd fmla="*/ 94 h 561" name="T75"/>
                <a:gd fmla="*/ 46 w 600" name="T76"/>
                <a:gd fmla="*/ 105 h 561" name="T77"/>
                <a:gd fmla="*/ 55 w 600" name="T78"/>
                <a:gd fmla="*/ 206 h 561" name="T79"/>
                <a:gd fmla="*/ 65 w 600" name="T80"/>
                <a:gd fmla="*/ 267 h 561" name="T81"/>
                <a:gd fmla="*/ 20 w 600" name="T82"/>
                <a:gd fmla="*/ 303 h 561" name="T83"/>
                <a:gd fmla="*/ 7 w 600" name="T84"/>
                <a:gd fmla="*/ 332 h 561" name="T85"/>
                <a:gd fmla="*/ 84 w 600" name="T86"/>
                <a:gd fmla="*/ 397 h 561" name="T87"/>
                <a:gd fmla="*/ 159 w 600" name="T88"/>
                <a:gd fmla="*/ 455 h 561" name="T89"/>
                <a:gd fmla="*/ 171 w 600" name="T90"/>
                <a:gd fmla="*/ 464 h 561" name="T91"/>
                <a:gd fmla="*/ 192 w 600" name="T92"/>
                <a:gd fmla="*/ 528 h 561" name="T93"/>
                <a:gd fmla="*/ 210 w 600" name="T94"/>
                <a:gd fmla="*/ 554 h 561" name="T95"/>
                <a:gd fmla="*/ 313 w 600" name="T96"/>
                <a:gd fmla="*/ 502 h 561" name="T97"/>
                <a:gd fmla="*/ 328 w 600" name="T98"/>
                <a:gd fmla="*/ 500 h 561" name="T99"/>
                <a:gd fmla="*/ 422 w 600" name="T100"/>
                <a:gd fmla="*/ 488 h 561" name="T101"/>
                <a:gd fmla="*/ 521 w 600" name="T102"/>
                <a:gd fmla="*/ 470 h 561" name="T103"/>
                <a:gd fmla="*/ 524 w 600" name="T104"/>
                <a:gd fmla="*/ 439 h 561" name="T105"/>
                <a:gd fmla="*/ 510 w 600" name="T106"/>
                <a:gd fmla="*/ 373 h 561"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561" w="600">
                  <a:moveTo>
                    <a:pt x="542" y="337"/>
                  </a:moveTo>
                  <a:cubicBezTo>
                    <a:pt x="533" y="341"/>
                    <a:pt x="523" y="350"/>
                    <a:pt x="517" y="358"/>
                  </a:cubicBezTo>
                  <a:cubicBezTo>
                    <a:pt x="523" y="344"/>
                    <a:pt x="527" y="330"/>
                    <a:pt x="530" y="315"/>
                  </a:cubicBezTo>
                  <a:cubicBezTo>
                    <a:pt x="539" y="316"/>
                    <a:pt x="562" y="318"/>
                    <a:pt x="580" y="303"/>
                  </a:cubicBezTo>
                  <a:cubicBezTo>
                    <a:pt x="598" y="288"/>
                    <a:pt x="600" y="254"/>
                    <a:pt x="600" y="254"/>
                  </a:cubicBezTo>
                  <a:cubicBezTo>
                    <a:pt x="600" y="254"/>
                    <a:pt x="579" y="251"/>
                    <a:pt x="552" y="272"/>
                  </a:cubicBezTo>
                  <a:cubicBezTo>
                    <a:pt x="544" y="278"/>
                    <a:pt x="537" y="290"/>
                    <a:pt x="533" y="299"/>
                  </a:cubicBezTo>
                  <a:cubicBezTo>
                    <a:pt x="534" y="289"/>
                    <a:pt x="535" y="278"/>
                    <a:pt x="535" y="267"/>
                  </a:cubicBezTo>
                  <a:cubicBezTo>
                    <a:pt x="535" y="262"/>
                    <a:pt x="535" y="258"/>
                    <a:pt x="535" y="253"/>
                  </a:cubicBezTo>
                  <a:cubicBezTo>
                    <a:pt x="543" y="253"/>
                    <a:pt x="566" y="249"/>
                    <a:pt x="580" y="230"/>
                  </a:cubicBezTo>
                  <a:cubicBezTo>
                    <a:pt x="594" y="210"/>
                    <a:pt x="587" y="177"/>
                    <a:pt x="587" y="177"/>
                  </a:cubicBezTo>
                  <a:cubicBezTo>
                    <a:pt x="587" y="177"/>
                    <a:pt x="565" y="179"/>
                    <a:pt x="545" y="206"/>
                  </a:cubicBezTo>
                  <a:cubicBezTo>
                    <a:pt x="539" y="215"/>
                    <a:pt x="535" y="227"/>
                    <a:pt x="533" y="238"/>
                  </a:cubicBezTo>
                  <a:cubicBezTo>
                    <a:pt x="531" y="222"/>
                    <a:pt x="528" y="207"/>
                    <a:pt x="523" y="193"/>
                  </a:cubicBezTo>
                  <a:cubicBezTo>
                    <a:pt x="531" y="190"/>
                    <a:pt x="552" y="180"/>
                    <a:pt x="561" y="158"/>
                  </a:cubicBezTo>
                  <a:cubicBezTo>
                    <a:pt x="569" y="136"/>
                    <a:pt x="554" y="105"/>
                    <a:pt x="554" y="105"/>
                  </a:cubicBezTo>
                  <a:cubicBezTo>
                    <a:pt x="554" y="105"/>
                    <a:pt x="534" y="113"/>
                    <a:pt x="521" y="145"/>
                  </a:cubicBezTo>
                  <a:cubicBezTo>
                    <a:pt x="517" y="155"/>
                    <a:pt x="517" y="168"/>
                    <a:pt x="518" y="178"/>
                  </a:cubicBezTo>
                  <a:cubicBezTo>
                    <a:pt x="512" y="164"/>
                    <a:pt x="505" y="150"/>
                    <a:pt x="496" y="138"/>
                  </a:cubicBezTo>
                  <a:cubicBezTo>
                    <a:pt x="503" y="133"/>
                    <a:pt x="521" y="118"/>
                    <a:pt x="524" y="94"/>
                  </a:cubicBezTo>
                  <a:cubicBezTo>
                    <a:pt x="526" y="71"/>
                    <a:pt x="503" y="45"/>
                    <a:pt x="503" y="45"/>
                  </a:cubicBezTo>
                  <a:cubicBezTo>
                    <a:pt x="503" y="45"/>
                    <a:pt x="486" y="58"/>
                    <a:pt x="482" y="92"/>
                  </a:cubicBezTo>
                  <a:cubicBezTo>
                    <a:pt x="480" y="102"/>
                    <a:pt x="484" y="115"/>
                    <a:pt x="487" y="125"/>
                  </a:cubicBezTo>
                  <a:cubicBezTo>
                    <a:pt x="478" y="113"/>
                    <a:pt x="468" y="102"/>
                    <a:pt x="456" y="91"/>
                  </a:cubicBezTo>
                  <a:cubicBezTo>
                    <a:pt x="462" y="85"/>
                    <a:pt x="475" y="66"/>
                    <a:pt x="471" y="42"/>
                  </a:cubicBezTo>
                  <a:cubicBezTo>
                    <a:pt x="468" y="19"/>
                    <a:pt x="439" y="0"/>
                    <a:pt x="439" y="0"/>
                  </a:cubicBezTo>
                  <a:cubicBezTo>
                    <a:pt x="439" y="0"/>
                    <a:pt x="425" y="17"/>
                    <a:pt x="430" y="50"/>
                  </a:cubicBezTo>
                  <a:cubicBezTo>
                    <a:pt x="432" y="61"/>
                    <a:pt x="439" y="73"/>
                    <a:pt x="445" y="82"/>
                  </a:cubicBezTo>
                  <a:cubicBezTo>
                    <a:pt x="434" y="74"/>
                    <a:pt x="424" y="67"/>
                    <a:pt x="412" y="61"/>
                  </a:cubicBezTo>
                  <a:cubicBezTo>
                    <a:pt x="411" y="53"/>
                    <a:pt x="407" y="37"/>
                    <a:pt x="392" y="27"/>
                  </a:cubicBezTo>
                  <a:cubicBezTo>
                    <a:pt x="376" y="16"/>
                    <a:pt x="350" y="21"/>
                    <a:pt x="350" y="21"/>
                  </a:cubicBezTo>
                  <a:cubicBezTo>
                    <a:pt x="350" y="21"/>
                    <a:pt x="355" y="47"/>
                    <a:pt x="370" y="58"/>
                  </a:cubicBezTo>
                  <a:cubicBezTo>
                    <a:pt x="384" y="68"/>
                    <a:pt x="400" y="67"/>
                    <a:pt x="408" y="66"/>
                  </a:cubicBezTo>
                  <a:cubicBezTo>
                    <a:pt x="420" y="72"/>
                    <a:pt x="431" y="79"/>
                    <a:pt x="441" y="87"/>
                  </a:cubicBezTo>
                  <a:cubicBezTo>
                    <a:pt x="430" y="83"/>
                    <a:pt x="415" y="79"/>
                    <a:pt x="403" y="87"/>
                  </a:cubicBezTo>
                  <a:cubicBezTo>
                    <a:pt x="383" y="100"/>
                    <a:pt x="374" y="118"/>
                    <a:pt x="374" y="118"/>
                  </a:cubicBezTo>
                  <a:cubicBezTo>
                    <a:pt x="374" y="118"/>
                    <a:pt x="398" y="125"/>
                    <a:pt x="418" y="119"/>
                  </a:cubicBezTo>
                  <a:cubicBezTo>
                    <a:pt x="438" y="113"/>
                    <a:pt x="448" y="102"/>
                    <a:pt x="452" y="97"/>
                  </a:cubicBezTo>
                  <a:cubicBezTo>
                    <a:pt x="463" y="107"/>
                    <a:pt x="474" y="118"/>
                    <a:pt x="483" y="130"/>
                  </a:cubicBezTo>
                  <a:cubicBezTo>
                    <a:pt x="474" y="123"/>
                    <a:pt x="460" y="115"/>
                    <a:pt x="447" y="120"/>
                  </a:cubicBezTo>
                  <a:cubicBezTo>
                    <a:pt x="423" y="127"/>
                    <a:pt x="410" y="143"/>
                    <a:pt x="410" y="143"/>
                  </a:cubicBezTo>
                  <a:cubicBezTo>
                    <a:pt x="410" y="143"/>
                    <a:pt x="432" y="155"/>
                    <a:pt x="453" y="154"/>
                  </a:cubicBezTo>
                  <a:cubicBezTo>
                    <a:pt x="474" y="154"/>
                    <a:pt x="486" y="145"/>
                    <a:pt x="491" y="142"/>
                  </a:cubicBezTo>
                  <a:cubicBezTo>
                    <a:pt x="500" y="154"/>
                    <a:pt x="507" y="168"/>
                    <a:pt x="512" y="183"/>
                  </a:cubicBezTo>
                  <a:cubicBezTo>
                    <a:pt x="506" y="173"/>
                    <a:pt x="494" y="162"/>
                    <a:pt x="480" y="163"/>
                  </a:cubicBezTo>
                  <a:cubicBezTo>
                    <a:pt x="455" y="164"/>
                    <a:pt x="439" y="176"/>
                    <a:pt x="439" y="176"/>
                  </a:cubicBezTo>
                  <a:cubicBezTo>
                    <a:pt x="439" y="176"/>
                    <a:pt x="456" y="193"/>
                    <a:pt x="477" y="198"/>
                  </a:cubicBezTo>
                  <a:cubicBezTo>
                    <a:pt x="497" y="203"/>
                    <a:pt x="512" y="198"/>
                    <a:pt x="517" y="195"/>
                  </a:cubicBezTo>
                  <a:cubicBezTo>
                    <a:pt x="522" y="210"/>
                    <a:pt x="525" y="225"/>
                    <a:pt x="527" y="241"/>
                  </a:cubicBezTo>
                  <a:cubicBezTo>
                    <a:pt x="523" y="230"/>
                    <a:pt x="515" y="216"/>
                    <a:pt x="501" y="213"/>
                  </a:cubicBezTo>
                  <a:cubicBezTo>
                    <a:pt x="477" y="208"/>
                    <a:pt x="458" y="215"/>
                    <a:pt x="458" y="215"/>
                  </a:cubicBezTo>
                  <a:cubicBezTo>
                    <a:pt x="458" y="215"/>
                    <a:pt x="470" y="236"/>
                    <a:pt x="489" y="246"/>
                  </a:cubicBezTo>
                  <a:cubicBezTo>
                    <a:pt x="507" y="256"/>
                    <a:pt x="522" y="255"/>
                    <a:pt x="528" y="254"/>
                  </a:cubicBezTo>
                  <a:cubicBezTo>
                    <a:pt x="528" y="258"/>
                    <a:pt x="529" y="263"/>
                    <a:pt x="529" y="267"/>
                  </a:cubicBezTo>
                  <a:cubicBezTo>
                    <a:pt x="529" y="278"/>
                    <a:pt x="528" y="290"/>
                    <a:pt x="526" y="301"/>
                  </a:cubicBezTo>
                  <a:cubicBezTo>
                    <a:pt x="525" y="289"/>
                    <a:pt x="521" y="273"/>
                    <a:pt x="508" y="267"/>
                  </a:cubicBezTo>
                  <a:cubicBezTo>
                    <a:pt x="486" y="256"/>
                    <a:pt x="466" y="257"/>
                    <a:pt x="466" y="257"/>
                  </a:cubicBezTo>
                  <a:cubicBezTo>
                    <a:pt x="466" y="257"/>
                    <a:pt x="472" y="281"/>
                    <a:pt x="488" y="296"/>
                  </a:cubicBezTo>
                  <a:cubicBezTo>
                    <a:pt x="503" y="310"/>
                    <a:pt x="518" y="313"/>
                    <a:pt x="524" y="314"/>
                  </a:cubicBezTo>
                  <a:cubicBezTo>
                    <a:pt x="521" y="329"/>
                    <a:pt x="516" y="344"/>
                    <a:pt x="510" y="358"/>
                  </a:cubicBezTo>
                  <a:cubicBezTo>
                    <a:pt x="511" y="347"/>
                    <a:pt x="512" y="330"/>
                    <a:pt x="501" y="321"/>
                  </a:cubicBezTo>
                  <a:cubicBezTo>
                    <a:pt x="483" y="304"/>
                    <a:pt x="463" y="301"/>
                    <a:pt x="463" y="301"/>
                  </a:cubicBezTo>
                  <a:cubicBezTo>
                    <a:pt x="463" y="301"/>
                    <a:pt x="463" y="325"/>
                    <a:pt x="474" y="343"/>
                  </a:cubicBezTo>
                  <a:cubicBezTo>
                    <a:pt x="485" y="361"/>
                    <a:pt x="498" y="368"/>
                    <a:pt x="504" y="370"/>
                  </a:cubicBezTo>
                  <a:cubicBezTo>
                    <a:pt x="497" y="384"/>
                    <a:pt x="489" y="397"/>
                    <a:pt x="479" y="409"/>
                  </a:cubicBezTo>
                  <a:cubicBezTo>
                    <a:pt x="484" y="398"/>
                    <a:pt x="488" y="383"/>
                    <a:pt x="480" y="371"/>
                  </a:cubicBezTo>
                  <a:cubicBezTo>
                    <a:pt x="467" y="350"/>
                    <a:pt x="448" y="342"/>
                    <a:pt x="448" y="342"/>
                  </a:cubicBezTo>
                  <a:cubicBezTo>
                    <a:pt x="448" y="342"/>
                    <a:pt x="442" y="366"/>
                    <a:pt x="448" y="386"/>
                  </a:cubicBezTo>
                  <a:cubicBezTo>
                    <a:pt x="454" y="406"/>
                    <a:pt x="465" y="416"/>
                    <a:pt x="470" y="420"/>
                  </a:cubicBezTo>
                  <a:cubicBezTo>
                    <a:pt x="467" y="423"/>
                    <a:pt x="465" y="426"/>
                    <a:pt x="462" y="429"/>
                  </a:cubicBezTo>
                  <a:cubicBezTo>
                    <a:pt x="454" y="437"/>
                    <a:pt x="445" y="444"/>
                    <a:pt x="436" y="451"/>
                  </a:cubicBezTo>
                  <a:cubicBezTo>
                    <a:pt x="443" y="441"/>
                    <a:pt x="451" y="428"/>
                    <a:pt x="447" y="414"/>
                  </a:cubicBezTo>
                  <a:cubicBezTo>
                    <a:pt x="439" y="391"/>
                    <a:pt x="424" y="378"/>
                    <a:pt x="424" y="378"/>
                  </a:cubicBezTo>
                  <a:cubicBezTo>
                    <a:pt x="424" y="378"/>
                    <a:pt x="412" y="399"/>
                    <a:pt x="412" y="420"/>
                  </a:cubicBezTo>
                  <a:cubicBezTo>
                    <a:pt x="413" y="441"/>
                    <a:pt x="421" y="454"/>
                    <a:pt x="425" y="458"/>
                  </a:cubicBezTo>
                  <a:cubicBezTo>
                    <a:pt x="412" y="467"/>
                    <a:pt x="399" y="474"/>
                    <a:pt x="384" y="479"/>
                  </a:cubicBezTo>
                  <a:cubicBezTo>
                    <a:pt x="394" y="472"/>
                    <a:pt x="405" y="461"/>
                    <a:pt x="404" y="447"/>
                  </a:cubicBezTo>
                  <a:cubicBezTo>
                    <a:pt x="402" y="423"/>
                    <a:pt x="391" y="406"/>
                    <a:pt x="391" y="406"/>
                  </a:cubicBezTo>
                  <a:cubicBezTo>
                    <a:pt x="391" y="406"/>
                    <a:pt x="374" y="424"/>
                    <a:pt x="369" y="444"/>
                  </a:cubicBezTo>
                  <a:cubicBezTo>
                    <a:pt x="364" y="464"/>
                    <a:pt x="369" y="479"/>
                    <a:pt x="371" y="484"/>
                  </a:cubicBezTo>
                  <a:cubicBezTo>
                    <a:pt x="357" y="489"/>
                    <a:pt x="342" y="492"/>
                    <a:pt x="327" y="494"/>
                  </a:cubicBezTo>
                  <a:cubicBezTo>
                    <a:pt x="338" y="490"/>
                    <a:pt x="351" y="482"/>
                    <a:pt x="354" y="468"/>
                  </a:cubicBezTo>
                  <a:cubicBezTo>
                    <a:pt x="359" y="444"/>
                    <a:pt x="352" y="425"/>
                    <a:pt x="352" y="425"/>
                  </a:cubicBezTo>
                  <a:cubicBezTo>
                    <a:pt x="352" y="425"/>
                    <a:pt x="330" y="437"/>
                    <a:pt x="320" y="456"/>
                  </a:cubicBezTo>
                  <a:cubicBezTo>
                    <a:pt x="311" y="474"/>
                    <a:pt x="311" y="489"/>
                    <a:pt x="312" y="495"/>
                  </a:cubicBezTo>
                  <a:cubicBezTo>
                    <a:pt x="308" y="495"/>
                    <a:pt x="304" y="496"/>
                    <a:pt x="300" y="496"/>
                  </a:cubicBezTo>
                  <a:cubicBezTo>
                    <a:pt x="296" y="496"/>
                    <a:pt x="292" y="495"/>
                    <a:pt x="288" y="495"/>
                  </a:cubicBezTo>
                  <a:cubicBezTo>
                    <a:pt x="289" y="489"/>
                    <a:pt x="289" y="474"/>
                    <a:pt x="280" y="456"/>
                  </a:cubicBezTo>
                  <a:cubicBezTo>
                    <a:pt x="270" y="437"/>
                    <a:pt x="248" y="425"/>
                    <a:pt x="248" y="425"/>
                  </a:cubicBezTo>
                  <a:cubicBezTo>
                    <a:pt x="248" y="425"/>
                    <a:pt x="241" y="444"/>
                    <a:pt x="246" y="468"/>
                  </a:cubicBezTo>
                  <a:cubicBezTo>
                    <a:pt x="249" y="481"/>
                    <a:pt x="262" y="489"/>
                    <a:pt x="273" y="494"/>
                  </a:cubicBezTo>
                  <a:cubicBezTo>
                    <a:pt x="258" y="492"/>
                    <a:pt x="243" y="489"/>
                    <a:pt x="229" y="484"/>
                  </a:cubicBezTo>
                  <a:cubicBezTo>
                    <a:pt x="232" y="478"/>
                    <a:pt x="236" y="464"/>
                    <a:pt x="231" y="444"/>
                  </a:cubicBezTo>
                  <a:cubicBezTo>
                    <a:pt x="227" y="424"/>
                    <a:pt x="209" y="406"/>
                    <a:pt x="209" y="406"/>
                  </a:cubicBezTo>
                  <a:cubicBezTo>
                    <a:pt x="209" y="406"/>
                    <a:pt x="198" y="423"/>
                    <a:pt x="196" y="447"/>
                  </a:cubicBezTo>
                  <a:cubicBezTo>
                    <a:pt x="196" y="461"/>
                    <a:pt x="206" y="472"/>
                    <a:pt x="215" y="479"/>
                  </a:cubicBezTo>
                  <a:cubicBezTo>
                    <a:pt x="201" y="474"/>
                    <a:pt x="188" y="467"/>
                    <a:pt x="175" y="458"/>
                  </a:cubicBezTo>
                  <a:cubicBezTo>
                    <a:pt x="179" y="453"/>
                    <a:pt x="187" y="441"/>
                    <a:pt x="188" y="420"/>
                  </a:cubicBezTo>
                  <a:cubicBezTo>
                    <a:pt x="189" y="399"/>
                    <a:pt x="176" y="378"/>
                    <a:pt x="176" y="378"/>
                  </a:cubicBezTo>
                  <a:cubicBezTo>
                    <a:pt x="176" y="378"/>
                    <a:pt x="161" y="391"/>
                    <a:pt x="153" y="414"/>
                  </a:cubicBezTo>
                  <a:cubicBezTo>
                    <a:pt x="149" y="427"/>
                    <a:pt x="156" y="441"/>
                    <a:pt x="164" y="450"/>
                  </a:cubicBezTo>
                  <a:cubicBezTo>
                    <a:pt x="155" y="444"/>
                    <a:pt x="146" y="436"/>
                    <a:pt x="139" y="429"/>
                  </a:cubicBezTo>
                  <a:cubicBezTo>
                    <a:pt x="136" y="426"/>
                    <a:pt x="133" y="423"/>
                    <a:pt x="130" y="420"/>
                  </a:cubicBezTo>
                  <a:cubicBezTo>
                    <a:pt x="135" y="416"/>
                    <a:pt x="146" y="406"/>
                    <a:pt x="152" y="386"/>
                  </a:cubicBezTo>
                  <a:cubicBezTo>
                    <a:pt x="158" y="366"/>
                    <a:pt x="152" y="342"/>
                    <a:pt x="152" y="342"/>
                  </a:cubicBezTo>
                  <a:cubicBezTo>
                    <a:pt x="152" y="342"/>
                    <a:pt x="134" y="350"/>
                    <a:pt x="120" y="371"/>
                  </a:cubicBezTo>
                  <a:cubicBezTo>
                    <a:pt x="112" y="383"/>
                    <a:pt x="116" y="398"/>
                    <a:pt x="121" y="408"/>
                  </a:cubicBezTo>
                  <a:cubicBezTo>
                    <a:pt x="111" y="397"/>
                    <a:pt x="103" y="384"/>
                    <a:pt x="96" y="370"/>
                  </a:cubicBezTo>
                  <a:cubicBezTo>
                    <a:pt x="102" y="368"/>
                    <a:pt x="116" y="361"/>
                    <a:pt x="126" y="343"/>
                  </a:cubicBezTo>
                  <a:cubicBezTo>
                    <a:pt x="137" y="325"/>
                    <a:pt x="138" y="301"/>
                    <a:pt x="138" y="301"/>
                  </a:cubicBezTo>
                  <a:cubicBezTo>
                    <a:pt x="138" y="301"/>
                    <a:pt x="118" y="304"/>
                    <a:pt x="99" y="321"/>
                  </a:cubicBezTo>
                  <a:cubicBezTo>
                    <a:pt x="89" y="330"/>
                    <a:pt x="89" y="346"/>
                    <a:pt x="90" y="357"/>
                  </a:cubicBezTo>
                  <a:cubicBezTo>
                    <a:pt x="84" y="344"/>
                    <a:pt x="80" y="329"/>
                    <a:pt x="76" y="314"/>
                  </a:cubicBezTo>
                  <a:cubicBezTo>
                    <a:pt x="83" y="313"/>
                    <a:pt x="97" y="310"/>
                    <a:pt x="113" y="296"/>
                  </a:cubicBezTo>
                  <a:cubicBezTo>
                    <a:pt x="128" y="281"/>
                    <a:pt x="134" y="257"/>
                    <a:pt x="134" y="257"/>
                  </a:cubicBezTo>
                  <a:cubicBezTo>
                    <a:pt x="134" y="257"/>
                    <a:pt x="114" y="256"/>
                    <a:pt x="92" y="267"/>
                  </a:cubicBezTo>
                  <a:cubicBezTo>
                    <a:pt x="80" y="273"/>
                    <a:pt x="75" y="288"/>
                    <a:pt x="74" y="300"/>
                  </a:cubicBezTo>
                  <a:cubicBezTo>
                    <a:pt x="73" y="289"/>
                    <a:pt x="72" y="278"/>
                    <a:pt x="72" y="267"/>
                  </a:cubicBezTo>
                  <a:cubicBezTo>
                    <a:pt x="72" y="263"/>
                    <a:pt x="72" y="258"/>
                    <a:pt x="72" y="254"/>
                  </a:cubicBezTo>
                  <a:cubicBezTo>
                    <a:pt x="78" y="255"/>
                    <a:pt x="93" y="256"/>
                    <a:pt x="111" y="246"/>
                  </a:cubicBezTo>
                  <a:cubicBezTo>
                    <a:pt x="130" y="236"/>
                    <a:pt x="143" y="215"/>
                    <a:pt x="143" y="215"/>
                  </a:cubicBezTo>
                  <a:cubicBezTo>
                    <a:pt x="143" y="215"/>
                    <a:pt x="123" y="208"/>
                    <a:pt x="100" y="213"/>
                  </a:cubicBezTo>
                  <a:cubicBezTo>
                    <a:pt x="86" y="216"/>
                    <a:pt x="78" y="229"/>
                    <a:pt x="73" y="240"/>
                  </a:cubicBezTo>
                  <a:cubicBezTo>
                    <a:pt x="75" y="225"/>
                    <a:pt x="78" y="210"/>
                    <a:pt x="83" y="196"/>
                  </a:cubicBezTo>
                  <a:cubicBezTo>
                    <a:pt x="89" y="198"/>
                    <a:pt x="103" y="203"/>
                    <a:pt x="123" y="198"/>
                  </a:cubicBezTo>
                  <a:cubicBezTo>
                    <a:pt x="144" y="193"/>
                    <a:pt x="161" y="176"/>
                    <a:pt x="161" y="176"/>
                  </a:cubicBezTo>
                  <a:cubicBezTo>
                    <a:pt x="161" y="176"/>
                    <a:pt x="145" y="164"/>
                    <a:pt x="120" y="163"/>
                  </a:cubicBezTo>
                  <a:cubicBezTo>
                    <a:pt x="106" y="162"/>
                    <a:pt x="95" y="173"/>
                    <a:pt x="88" y="182"/>
                  </a:cubicBezTo>
                  <a:cubicBezTo>
                    <a:pt x="94" y="168"/>
                    <a:pt x="101" y="154"/>
                    <a:pt x="109" y="142"/>
                  </a:cubicBezTo>
                  <a:cubicBezTo>
                    <a:pt x="114" y="146"/>
                    <a:pt x="127" y="154"/>
                    <a:pt x="147" y="154"/>
                  </a:cubicBezTo>
                  <a:cubicBezTo>
                    <a:pt x="168" y="155"/>
                    <a:pt x="190" y="143"/>
                    <a:pt x="190" y="143"/>
                  </a:cubicBezTo>
                  <a:cubicBezTo>
                    <a:pt x="190" y="143"/>
                    <a:pt x="177" y="127"/>
                    <a:pt x="154" y="120"/>
                  </a:cubicBezTo>
                  <a:cubicBezTo>
                    <a:pt x="140" y="115"/>
                    <a:pt x="127" y="123"/>
                    <a:pt x="118" y="130"/>
                  </a:cubicBezTo>
                  <a:cubicBezTo>
                    <a:pt x="127" y="118"/>
                    <a:pt x="137" y="107"/>
                    <a:pt x="148" y="97"/>
                  </a:cubicBezTo>
                  <a:cubicBezTo>
                    <a:pt x="152" y="102"/>
                    <a:pt x="162" y="113"/>
                    <a:pt x="182" y="119"/>
                  </a:cubicBezTo>
                  <a:cubicBezTo>
                    <a:pt x="202" y="125"/>
                    <a:pt x="226" y="118"/>
                    <a:pt x="226" y="118"/>
                  </a:cubicBezTo>
                  <a:cubicBezTo>
                    <a:pt x="226" y="118"/>
                    <a:pt x="217" y="100"/>
                    <a:pt x="197" y="87"/>
                  </a:cubicBezTo>
                  <a:cubicBezTo>
                    <a:pt x="185" y="79"/>
                    <a:pt x="170" y="82"/>
                    <a:pt x="160" y="87"/>
                  </a:cubicBezTo>
                  <a:cubicBezTo>
                    <a:pt x="170" y="79"/>
                    <a:pt x="181" y="72"/>
                    <a:pt x="192" y="66"/>
                  </a:cubicBezTo>
                  <a:cubicBezTo>
                    <a:pt x="200" y="67"/>
                    <a:pt x="216" y="68"/>
                    <a:pt x="230" y="58"/>
                  </a:cubicBezTo>
                  <a:cubicBezTo>
                    <a:pt x="246" y="47"/>
                    <a:pt x="250" y="21"/>
                    <a:pt x="250" y="21"/>
                  </a:cubicBezTo>
                  <a:cubicBezTo>
                    <a:pt x="250" y="21"/>
                    <a:pt x="224" y="16"/>
                    <a:pt x="208" y="27"/>
                  </a:cubicBezTo>
                  <a:cubicBezTo>
                    <a:pt x="193" y="37"/>
                    <a:pt x="189" y="53"/>
                    <a:pt x="188" y="61"/>
                  </a:cubicBezTo>
                  <a:cubicBezTo>
                    <a:pt x="176" y="67"/>
                    <a:pt x="166" y="74"/>
                    <a:pt x="155" y="82"/>
                  </a:cubicBezTo>
                  <a:cubicBezTo>
                    <a:pt x="161" y="74"/>
                    <a:pt x="169" y="61"/>
                    <a:pt x="170" y="50"/>
                  </a:cubicBezTo>
                  <a:cubicBezTo>
                    <a:pt x="175" y="17"/>
                    <a:pt x="161" y="0"/>
                    <a:pt x="161" y="0"/>
                  </a:cubicBezTo>
                  <a:cubicBezTo>
                    <a:pt x="161" y="0"/>
                    <a:pt x="132" y="19"/>
                    <a:pt x="129" y="42"/>
                  </a:cubicBezTo>
                  <a:cubicBezTo>
                    <a:pt x="125" y="66"/>
                    <a:pt x="139" y="85"/>
                    <a:pt x="144" y="92"/>
                  </a:cubicBezTo>
                  <a:cubicBezTo>
                    <a:pt x="133" y="102"/>
                    <a:pt x="122" y="113"/>
                    <a:pt x="113" y="126"/>
                  </a:cubicBezTo>
                  <a:cubicBezTo>
                    <a:pt x="116" y="116"/>
                    <a:pt x="120" y="103"/>
                    <a:pt x="118" y="92"/>
                  </a:cubicBezTo>
                  <a:cubicBezTo>
                    <a:pt x="114" y="58"/>
                    <a:pt x="97" y="45"/>
                    <a:pt x="97" y="45"/>
                  </a:cubicBezTo>
                  <a:cubicBezTo>
                    <a:pt x="97" y="45"/>
                    <a:pt x="74" y="71"/>
                    <a:pt x="76" y="94"/>
                  </a:cubicBezTo>
                  <a:cubicBezTo>
                    <a:pt x="79" y="118"/>
                    <a:pt x="97" y="133"/>
                    <a:pt x="104" y="138"/>
                  </a:cubicBezTo>
                  <a:cubicBezTo>
                    <a:pt x="96" y="151"/>
                    <a:pt x="88" y="164"/>
                    <a:pt x="82" y="179"/>
                  </a:cubicBezTo>
                  <a:cubicBezTo>
                    <a:pt x="83" y="168"/>
                    <a:pt x="83" y="155"/>
                    <a:pt x="79" y="145"/>
                  </a:cubicBezTo>
                  <a:cubicBezTo>
                    <a:pt x="67" y="113"/>
                    <a:pt x="46" y="105"/>
                    <a:pt x="46" y="105"/>
                  </a:cubicBezTo>
                  <a:cubicBezTo>
                    <a:pt x="46" y="105"/>
                    <a:pt x="31" y="136"/>
                    <a:pt x="39" y="158"/>
                  </a:cubicBezTo>
                  <a:cubicBezTo>
                    <a:pt x="48" y="180"/>
                    <a:pt x="69" y="190"/>
                    <a:pt x="77" y="193"/>
                  </a:cubicBezTo>
                  <a:cubicBezTo>
                    <a:pt x="72" y="208"/>
                    <a:pt x="69" y="223"/>
                    <a:pt x="67" y="238"/>
                  </a:cubicBezTo>
                  <a:cubicBezTo>
                    <a:pt x="65" y="228"/>
                    <a:pt x="62" y="215"/>
                    <a:pt x="55" y="206"/>
                  </a:cubicBezTo>
                  <a:cubicBezTo>
                    <a:pt x="35" y="179"/>
                    <a:pt x="13" y="177"/>
                    <a:pt x="13" y="177"/>
                  </a:cubicBezTo>
                  <a:cubicBezTo>
                    <a:pt x="13" y="177"/>
                    <a:pt x="6" y="210"/>
                    <a:pt x="20" y="230"/>
                  </a:cubicBezTo>
                  <a:cubicBezTo>
                    <a:pt x="34" y="249"/>
                    <a:pt x="57" y="253"/>
                    <a:pt x="66" y="253"/>
                  </a:cubicBezTo>
                  <a:cubicBezTo>
                    <a:pt x="65" y="258"/>
                    <a:pt x="65" y="262"/>
                    <a:pt x="65" y="267"/>
                  </a:cubicBezTo>
                  <a:cubicBezTo>
                    <a:pt x="65" y="278"/>
                    <a:pt x="66" y="289"/>
                    <a:pt x="68" y="300"/>
                  </a:cubicBezTo>
                  <a:cubicBezTo>
                    <a:pt x="63" y="290"/>
                    <a:pt x="56" y="278"/>
                    <a:pt x="48" y="272"/>
                  </a:cubicBezTo>
                  <a:cubicBezTo>
                    <a:pt x="21" y="251"/>
                    <a:pt x="0" y="254"/>
                    <a:pt x="0" y="254"/>
                  </a:cubicBezTo>
                  <a:cubicBezTo>
                    <a:pt x="0" y="254"/>
                    <a:pt x="2" y="288"/>
                    <a:pt x="20" y="303"/>
                  </a:cubicBezTo>
                  <a:cubicBezTo>
                    <a:pt x="38" y="318"/>
                    <a:pt x="62" y="316"/>
                    <a:pt x="70" y="315"/>
                  </a:cubicBezTo>
                  <a:cubicBezTo>
                    <a:pt x="73" y="330"/>
                    <a:pt x="78" y="345"/>
                    <a:pt x="84" y="358"/>
                  </a:cubicBezTo>
                  <a:cubicBezTo>
                    <a:pt x="77" y="351"/>
                    <a:pt x="68" y="341"/>
                    <a:pt x="58" y="337"/>
                  </a:cubicBezTo>
                  <a:cubicBezTo>
                    <a:pt x="26" y="324"/>
                    <a:pt x="7" y="332"/>
                    <a:pt x="7" y="332"/>
                  </a:cubicBezTo>
                  <a:cubicBezTo>
                    <a:pt x="7" y="332"/>
                    <a:pt x="17" y="365"/>
                    <a:pt x="39" y="375"/>
                  </a:cubicBezTo>
                  <a:cubicBezTo>
                    <a:pt x="61" y="384"/>
                    <a:pt x="83" y="376"/>
                    <a:pt x="90" y="373"/>
                  </a:cubicBezTo>
                  <a:cubicBezTo>
                    <a:pt x="97" y="387"/>
                    <a:pt x="106" y="400"/>
                    <a:pt x="115" y="412"/>
                  </a:cubicBezTo>
                  <a:cubicBezTo>
                    <a:pt x="107" y="406"/>
                    <a:pt x="95" y="399"/>
                    <a:pt x="84" y="397"/>
                  </a:cubicBezTo>
                  <a:cubicBezTo>
                    <a:pt x="50" y="393"/>
                    <a:pt x="34" y="406"/>
                    <a:pt x="34" y="406"/>
                  </a:cubicBezTo>
                  <a:cubicBezTo>
                    <a:pt x="34" y="406"/>
                    <a:pt x="52" y="435"/>
                    <a:pt x="76" y="439"/>
                  </a:cubicBezTo>
                  <a:cubicBezTo>
                    <a:pt x="99" y="443"/>
                    <a:pt x="118" y="429"/>
                    <a:pt x="125" y="423"/>
                  </a:cubicBezTo>
                  <a:cubicBezTo>
                    <a:pt x="135" y="435"/>
                    <a:pt x="147" y="445"/>
                    <a:pt x="159" y="455"/>
                  </a:cubicBezTo>
                  <a:cubicBezTo>
                    <a:pt x="149" y="451"/>
                    <a:pt x="136" y="448"/>
                    <a:pt x="125" y="449"/>
                  </a:cubicBezTo>
                  <a:cubicBezTo>
                    <a:pt x="91" y="453"/>
                    <a:pt x="79" y="470"/>
                    <a:pt x="79" y="470"/>
                  </a:cubicBezTo>
                  <a:cubicBezTo>
                    <a:pt x="79" y="470"/>
                    <a:pt x="104" y="493"/>
                    <a:pt x="128" y="491"/>
                  </a:cubicBezTo>
                  <a:cubicBezTo>
                    <a:pt x="152" y="489"/>
                    <a:pt x="167" y="471"/>
                    <a:pt x="171" y="464"/>
                  </a:cubicBezTo>
                  <a:cubicBezTo>
                    <a:pt x="184" y="472"/>
                    <a:pt x="198" y="479"/>
                    <a:pt x="213" y="485"/>
                  </a:cubicBezTo>
                  <a:cubicBezTo>
                    <a:pt x="202" y="484"/>
                    <a:pt x="188" y="484"/>
                    <a:pt x="178" y="488"/>
                  </a:cubicBezTo>
                  <a:cubicBezTo>
                    <a:pt x="147" y="501"/>
                    <a:pt x="139" y="521"/>
                    <a:pt x="139" y="521"/>
                  </a:cubicBezTo>
                  <a:cubicBezTo>
                    <a:pt x="139" y="521"/>
                    <a:pt x="170" y="537"/>
                    <a:pt x="192" y="528"/>
                  </a:cubicBezTo>
                  <a:cubicBezTo>
                    <a:pt x="214" y="520"/>
                    <a:pt x="224" y="498"/>
                    <a:pt x="227" y="490"/>
                  </a:cubicBezTo>
                  <a:cubicBezTo>
                    <a:pt x="241" y="495"/>
                    <a:pt x="257" y="498"/>
                    <a:pt x="272" y="500"/>
                  </a:cubicBezTo>
                  <a:cubicBezTo>
                    <a:pt x="262" y="502"/>
                    <a:pt x="249" y="506"/>
                    <a:pt x="240" y="512"/>
                  </a:cubicBezTo>
                  <a:cubicBezTo>
                    <a:pt x="212" y="533"/>
                    <a:pt x="210" y="554"/>
                    <a:pt x="210" y="554"/>
                  </a:cubicBezTo>
                  <a:cubicBezTo>
                    <a:pt x="210" y="554"/>
                    <a:pt x="244" y="561"/>
                    <a:pt x="263" y="547"/>
                  </a:cubicBezTo>
                  <a:cubicBezTo>
                    <a:pt x="282" y="533"/>
                    <a:pt x="286" y="510"/>
                    <a:pt x="287" y="502"/>
                  </a:cubicBezTo>
                  <a:cubicBezTo>
                    <a:pt x="291" y="502"/>
                    <a:pt x="296" y="502"/>
                    <a:pt x="300" y="502"/>
                  </a:cubicBezTo>
                  <a:cubicBezTo>
                    <a:pt x="304" y="502"/>
                    <a:pt x="309" y="502"/>
                    <a:pt x="313" y="502"/>
                  </a:cubicBezTo>
                  <a:cubicBezTo>
                    <a:pt x="314" y="510"/>
                    <a:pt x="318" y="533"/>
                    <a:pt x="337" y="547"/>
                  </a:cubicBezTo>
                  <a:cubicBezTo>
                    <a:pt x="356" y="561"/>
                    <a:pt x="390" y="554"/>
                    <a:pt x="390" y="554"/>
                  </a:cubicBezTo>
                  <a:cubicBezTo>
                    <a:pt x="390" y="554"/>
                    <a:pt x="388" y="533"/>
                    <a:pt x="360" y="512"/>
                  </a:cubicBezTo>
                  <a:cubicBezTo>
                    <a:pt x="352" y="506"/>
                    <a:pt x="338" y="502"/>
                    <a:pt x="328" y="500"/>
                  </a:cubicBezTo>
                  <a:cubicBezTo>
                    <a:pt x="343" y="498"/>
                    <a:pt x="359" y="495"/>
                    <a:pt x="373" y="490"/>
                  </a:cubicBezTo>
                  <a:cubicBezTo>
                    <a:pt x="376" y="498"/>
                    <a:pt x="386" y="520"/>
                    <a:pt x="408" y="528"/>
                  </a:cubicBezTo>
                  <a:cubicBezTo>
                    <a:pt x="430" y="537"/>
                    <a:pt x="461" y="521"/>
                    <a:pt x="461" y="521"/>
                  </a:cubicBezTo>
                  <a:cubicBezTo>
                    <a:pt x="461" y="521"/>
                    <a:pt x="454" y="501"/>
                    <a:pt x="422" y="488"/>
                  </a:cubicBezTo>
                  <a:cubicBezTo>
                    <a:pt x="412" y="484"/>
                    <a:pt x="398" y="484"/>
                    <a:pt x="388" y="485"/>
                  </a:cubicBezTo>
                  <a:cubicBezTo>
                    <a:pt x="402" y="479"/>
                    <a:pt x="416" y="472"/>
                    <a:pt x="429" y="464"/>
                  </a:cubicBezTo>
                  <a:cubicBezTo>
                    <a:pt x="434" y="471"/>
                    <a:pt x="449" y="489"/>
                    <a:pt x="472" y="491"/>
                  </a:cubicBezTo>
                  <a:cubicBezTo>
                    <a:pt x="496" y="493"/>
                    <a:pt x="521" y="470"/>
                    <a:pt x="521" y="470"/>
                  </a:cubicBezTo>
                  <a:cubicBezTo>
                    <a:pt x="521" y="470"/>
                    <a:pt x="509" y="453"/>
                    <a:pt x="475" y="449"/>
                  </a:cubicBezTo>
                  <a:cubicBezTo>
                    <a:pt x="464" y="448"/>
                    <a:pt x="451" y="451"/>
                    <a:pt x="441" y="455"/>
                  </a:cubicBezTo>
                  <a:cubicBezTo>
                    <a:pt x="454" y="445"/>
                    <a:pt x="465" y="435"/>
                    <a:pt x="475" y="424"/>
                  </a:cubicBezTo>
                  <a:cubicBezTo>
                    <a:pt x="482" y="429"/>
                    <a:pt x="501" y="443"/>
                    <a:pt x="524" y="439"/>
                  </a:cubicBezTo>
                  <a:cubicBezTo>
                    <a:pt x="548" y="435"/>
                    <a:pt x="566" y="406"/>
                    <a:pt x="566" y="406"/>
                  </a:cubicBezTo>
                  <a:cubicBezTo>
                    <a:pt x="566" y="406"/>
                    <a:pt x="550" y="393"/>
                    <a:pt x="516" y="397"/>
                  </a:cubicBezTo>
                  <a:cubicBezTo>
                    <a:pt x="505" y="399"/>
                    <a:pt x="494" y="406"/>
                    <a:pt x="485" y="411"/>
                  </a:cubicBezTo>
                  <a:cubicBezTo>
                    <a:pt x="495" y="399"/>
                    <a:pt x="503" y="386"/>
                    <a:pt x="510" y="373"/>
                  </a:cubicBezTo>
                  <a:cubicBezTo>
                    <a:pt x="518" y="376"/>
                    <a:pt x="540" y="384"/>
                    <a:pt x="561" y="375"/>
                  </a:cubicBezTo>
                  <a:cubicBezTo>
                    <a:pt x="583" y="365"/>
                    <a:pt x="593" y="332"/>
                    <a:pt x="593" y="332"/>
                  </a:cubicBezTo>
                  <a:cubicBezTo>
                    <a:pt x="593" y="332"/>
                    <a:pt x="574" y="324"/>
                    <a:pt x="542" y="337"/>
                  </a:cubicBezTo>
                  <a:close/>
                </a:path>
              </a:pathLst>
            </a:custGeom>
            <a:solidFill>
              <a:schemeClr val="bg1">
                <a:lumMod val="85000"/>
                <a:alpha val="40000"/>
              </a:schemeClr>
            </a:solidFill>
            <a:ln>
              <a:noFill/>
            </a:ln>
          </p:spPr>
          <p:txBody>
            <a:bodyPr anchor="t" anchorCtr="0" bIns="45720" compatLnSpc="1" lIns="91440" numCol="1" rIns="91440" tIns="45720" vert="horz" wrap="square"/>
            <a:lstStyle/>
            <a:p>
              <a:endParaRPr altLang="en-US" lang="zh-CN"/>
            </a:p>
          </p:txBody>
        </p:sp>
        <p:sp>
          <p:nvSpPr>
            <p:cNvPr id="163" name="Freeform 3738"/>
            <p:cNvSpPr>
              <a:spLocks noEditPoints="1"/>
            </p:cNvSpPr>
            <p:nvPr/>
          </p:nvSpPr>
          <p:spPr bwMode="auto">
            <a:xfrm>
              <a:off x="661988" y="1631950"/>
              <a:ext cx="1798638" cy="2092325"/>
            </a:xfrm>
            <a:custGeom>
              <a:gdLst>
                <a:gd fmla="*/ 491 w 566" name="T0"/>
                <a:gd fmla="*/ 0 h 659" name="T1"/>
                <a:gd fmla="*/ 491 w 566" name="T2"/>
                <a:gd fmla="*/ 27 h 659" name="T3"/>
                <a:gd fmla="*/ 479 w 566" name="T4"/>
                <a:gd fmla="*/ 38 h 659" name="T5"/>
                <a:gd fmla="*/ 450 w 566" name="T6"/>
                <a:gd fmla="*/ 38 h 659" name="T7"/>
                <a:gd fmla="*/ 450 w 566" name="T8"/>
                <a:gd fmla="*/ 0 h 659" name="T9"/>
                <a:gd fmla="*/ 115 w 566" name="T10"/>
                <a:gd fmla="*/ 0 h 659" name="T11"/>
                <a:gd fmla="*/ 115 w 566" name="T12"/>
                <a:gd fmla="*/ 38 h 659" name="T13"/>
                <a:gd fmla="*/ 87 w 566" name="T14"/>
                <a:gd fmla="*/ 38 h 659" name="T15"/>
                <a:gd fmla="*/ 75 w 566" name="T16"/>
                <a:gd fmla="*/ 27 h 659" name="T17"/>
                <a:gd fmla="*/ 75 w 566" name="T18"/>
                <a:gd fmla="*/ 0 h 659" name="T19"/>
                <a:gd fmla="*/ 0 w 566" name="T20"/>
                <a:gd fmla="*/ 0 h 659" name="T21"/>
                <a:gd fmla="*/ 0 w 566" name="T22"/>
                <a:gd fmla="*/ 64 h 659" name="T23"/>
                <a:gd fmla="*/ 75 w 566" name="T24"/>
                <a:gd fmla="*/ 245 h 659" name="T25"/>
                <a:gd fmla="*/ 155 w 566" name="T26"/>
                <a:gd fmla="*/ 275 h 659" name="T27"/>
                <a:gd fmla="*/ 255 w 566" name="T28"/>
                <a:gd fmla="*/ 332 h 659" name="T29"/>
                <a:gd fmla="*/ 255 w 566" name="T30"/>
                <a:gd fmla="*/ 391 h 659" name="T31"/>
                <a:gd fmla="*/ 238 w 566" name="T32"/>
                <a:gd fmla="*/ 414 h 659" name="T33"/>
                <a:gd fmla="*/ 238 w 566" name="T34"/>
                <a:gd fmla="*/ 430 h 659" name="T35"/>
                <a:gd fmla="*/ 255 w 566" name="T36"/>
                <a:gd fmla="*/ 452 h 659" name="T37"/>
                <a:gd fmla="*/ 255 w 566" name="T38"/>
                <a:gd fmla="*/ 499 h 659" name="T39"/>
                <a:gd fmla="*/ 238 w 566" name="T40"/>
                <a:gd fmla="*/ 522 h 659" name="T41"/>
                <a:gd fmla="*/ 238 w 566" name="T42"/>
                <a:gd fmla="*/ 538 h 659" name="T43"/>
                <a:gd fmla="*/ 255 w 566" name="T44"/>
                <a:gd fmla="*/ 560 h 659" name="T45"/>
                <a:gd fmla="*/ 255 w 566" name="T46"/>
                <a:gd fmla="*/ 571 h 659" name="T47"/>
                <a:gd fmla="*/ 221 w 566" name="T48"/>
                <a:gd fmla="*/ 622 h 659" name="T49"/>
                <a:gd fmla="*/ 165 w 566" name="T50"/>
                <a:gd fmla="*/ 659 h 659" name="T51"/>
                <a:gd fmla="*/ 399 w 566" name="T52"/>
                <a:gd fmla="*/ 659 h 659" name="T53"/>
                <a:gd fmla="*/ 367 w 566" name="T54"/>
                <a:gd fmla="*/ 628 h 659" name="T55"/>
                <a:gd fmla="*/ 310 w 566" name="T56"/>
                <a:gd fmla="*/ 571 h 659" name="T57"/>
                <a:gd fmla="*/ 310 w 566" name="T58"/>
                <a:gd fmla="*/ 560 h 659" name="T59"/>
                <a:gd fmla="*/ 327 w 566" name="T60"/>
                <a:gd fmla="*/ 538 h 659" name="T61"/>
                <a:gd fmla="*/ 327 w 566" name="T62"/>
                <a:gd fmla="*/ 522 h 659" name="T63"/>
                <a:gd fmla="*/ 310 w 566" name="T64"/>
                <a:gd fmla="*/ 499 h 659" name="T65"/>
                <a:gd fmla="*/ 310 w 566" name="T66"/>
                <a:gd fmla="*/ 452 h 659" name="T67"/>
                <a:gd fmla="*/ 327 w 566" name="T68"/>
                <a:gd fmla="*/ 430 h 659" name="T69"/>
                <a:gd fmla="*/ 327 w 566" name="T70"/>
                <a:gd fmla="*/ 414 h 659" name="T71"/>
                <a:gd fmla="*/ 310 w 566" name="T72"/>
                <a:gd fmla="*/ 391 h 659" name="T73"/>
                <a:gd fmla="*/ 310 w 566" name="T74"/>
                <a:gd fmla="*/ 332 h 659" name="T75"/>
                <a:gd fmla="*/ 410 w 566" name="T76"/>
                <a:gd fmla="*/ 275 h 659" name="T77"/>
                <a:gd fmla="*/ 491 w 566" name="T78"/>
                <a:gd fmla="*/ 245 h 659" name="T79"/>
                <a:gd fmla="*/ 566 w 566" name="T80"/>
                <a:gd fmla="*/ 64 h 659" name="T81"/>
                <a:gd fmla="*/ 566 w 566" name="T82"/>
                <a:gd fmla="*/ 0 h 659" name="T83"/>
                <a:gd fmla="*/ 491 w 566" name="T84"/>
                <a:gd fmla="*/ 0 h 659" name="T85"/>
                <a:gd fmla="*/ 50 w 566" name="T86"/>
                <a:gd fmla="*/ 173 h 659" name="T87"/>
                <a:gd fmla="*/ 27 w 566" name="T88"/>
                <a:gd fmla="*/ 28 h 659" name="T89"/>
                <a:gd fmla="*/ 49 w 566" name="T90"/>
                <a:gd fmla="*/ 28 h 659" name="T91"/>
                <a:gd fmla="*/ 77 w 566" name="T92"/>
                <a:gd fmla="*/ 67 h 659" name="T93"/>
                <a:gd fmla="*/ 115 w 566" name="T94"/>
                <a:gd fmla="*/ 67 h 659" name="T95"/>
                <a:gd fmla="*/ 115 w 566" name="T96"/>
                <a:gd fmla="*/ 167 h 659" name="T97"/>
                <a:gd fmla="*/ 133 w 566" name="T98"/>
                <a:gd fmla="*/ 243 h 659" name="T99"/>
                <a:gd fmla="*/ 50 w 566" name="T100"/>
                <a:gd fmla="*/ 173 h 659" name="T101"/>
                <a:gd fmla="*/ 516 w 566" name="T102"/>
                <a:gd fmla="*/ 173 h 659" name="T103"/>
                <a:gd fmla="*/ 431 w 566" name="T104"/>
                <a:gd fmla="*/ 243 h 659" name="T105"/>
                <a:gd fmla="*/ 450 w 566" name="T106"/>
                <a:gd fmla="*/ 167 h 659" name="T107"/>
                <a:gd fmla="*/ 450 w 566" name="T108"/>
                <a:gd fmla="*/ 67 h 659" name="T109"/>
                <a:gd fmla="*/ 489 w 566" name="T110"/>
                <a:gd fmla="*/ 67 h 659" name="T111"/>
                <a:gd fmla="*/ 517 w 566" name="T112"/>
                <a:gd fmla="*/ 28 h 659" name="T113"/>
                <a:gd fmla="*/ 539 w 566" name="T114"/>
                <a:gd fmla="*/ 28 h 659" name="T115"/>
                <a:gd fmla="*/ 516 w 566" name="T116"/>
                <a:gd fmla="*/ 173 h 659" name="T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b="b" l="0" r="r" t="0"/>
              <a:pathLst>
                <a:path h="659" w="566">
                  <a:moveTo>
                    <a:pt x="491" y="0"/>
                  </a:moveTo>
                  <a:cubicBezTo>
                    <a:pt x="491" y="0"/>
                    <a:pt x="491" y="18"/>
                    <a:pt x="491" y="27"/>
                  </a:cubicBezTo>
                  <a:cubicBezTo>
                    <a:pt x="491" y="36"/>
                    <a:pt x="485" y="38"/>
                    <a:pt x="479" y="38"/>
                  </a:cubicBezTo>
                  <a:cubicBezTo>
                    <a:pt x="474" y="38"/>
                    <a:pt x="455" y="38"/>
                    <a:pt x="450" y="38"/>
                  </a:cubicBezTo>
                  <a:cubicBezTo>
                    <a:pt x="450" y="0"/>
                    <a:pt x="450" y="0"/>
                    <a:pt x="450" y="0"/>
                  </a:cubicBezTo>
                  <a:cubicBezTo>
                    <a:pt x="115" y="0"/>
                    <a:pt x="115" y="0"/>
                    <a:pt x="115" y="0"/>
                  </a:cubicBezTo>
                  <a:cubicBezTo>
                    <a:pt x="115" y="38"/>
                    <a:pt x="115" y="38"/>
                    <a:pt x="115" y="38"/>
                  </a:cubicBezTo>
                  <a:cubicBezTo>
                    <a:pt x="108" y="38"/>
                    <a:pt x="92" y="38"/>
                    <a:pt x="87" y="38"/>
                  </a:cubicBezTo>
                  <a:cubicBezTo>
                    <a:pt x="81" y="38"/>
                    <a:pt x="75" y="36"/>
                    <a:pt x="75" y="27"/>
                  </a:cubicBezTo>
                  <a:cubicBezTo>
                    <a:pt x="75" y="18"/>
                    <a:pt x="75" y="0"/>
                    <a:pt x="75" y="0"/>
                  </a:cubicBezTo>
                  <a:cubicBezTo>
                    <a:pt x="0" y="0"/>
                    <a:pt x="0" y="0"/>
                    <a:pt x="0" y="0"/>
                  </a:cubicBezTo>
                  <a:cubicBezTo>
                    <a:pt x="0" y="0"/>
                    <a:pt x="0" y="44"/>
                    <a:pt x="0" y="64"/>
                  </a:cubicBezTo>
                  <a:cubicBezTo>
                    <a:pt x="0" y="130"/>
                    <a:pt x="16" y="204"/>
                    <a:pt x="75" y="245"/>
                  </a:cubicBezTo>
                  <a:cubicBezTo>
                    <a:pt x="105" y="266"/>
                    <a:pt x="134" y="273"/>
                    <a:pt x="155" y="275"/>
                  </a:cubicBezTo>
                  <a:cubicBezTo>
                    <a:pt x="180" y="304"/>
                    <a:pt x="215" y="325"/>
                    <a:pt x="255" y="332"/>
                  </a:cubicBezTo>
                  <a:cubicBezTo>
                    <a:pt x="255" y="391"/>
                    <a:pt x="255" y="391"/>
                    <a:pt x="255" y="391"/>
                  </a:cubicBezTo>
                  <a:cubicBezTo>
                    <a:pt x="245" y="394"/>
                    <a:pt x="238" y="403"/>
                    <a:pt x="238" y="414"/>
                  </a:cubicBezTo>
                  <a:cubicBezTo>
                    <a:pt x="238" y="430"/>
                    <a:pt x="238" y="430"/>
                    <a:pt x="238" y="430"/>
                  </a:cubicBezTo>
                  <a:cubicBezTo>
                    <a:pt x="238" y="440"/>
                    <a:pt x="245" y="449"/>
                    <a:pt x="255" y="452"/>
                  </a:cubicBezTo>
                  <a:cubicBezTo>
                    <a:pt x="255" y="499"/>
                    <a:pt x="255" y="499"/>
                    <a:pt x="255" y="499"/>
                  </a:cubicBezTo>
                  <a:cubicBezTo>
                    <a:pt x="245" y="502"/>
                    <a:pt x="238" y="511"/>
                    <a:pt x="238" y="522"/>
                  </a:cubicBezTo>
                  <a:cubicBezTo>
                    <a:pt x="238" y="538"/>
                    <a:pt x="238" y="538"/>
                    <a:pt x="238" y="538"/>
                  </a:cubicBezTo>
                  <a:cubicBezTo>
                    <a:pt x="238" y="548"/>
                    <a:pt x="245" y="557"/>
                    <a:pt x="255" y="560"/>
                  </a:cubicBezTo>
                  <a:cubicBezTo>
                    <a:pt x="255" y="571"/>
                    <a:pt x="255" y="571"/>
                    <a:pt x="255" y="571"/>
                  </a:cubicBezTo>
                  <a:cubicBezTo>
                    <a:pt x="255" y="600"/>
                    <a:pt x="231" y="616"/>
                    <a:pt x="221" y="622"/>
                  </a:cubicBezTo>
                  <a:cubicBezTo>
                    <a:pt x="201" y="634"/>
                    <a:pt x="165" y="621"/>
                    <a:pt x="165" y="659"/>
                  </a:cubicBezTo>
                  <a:cubicBezTo>
                    <a:pt x="399" y="659"/>
                    <a:pt x="399" y="659"/>
                    <a:pt x="399" y="659"/>
                  </a:cubicBezTo>
                  <a:cubicBezTo>
                    <a:pt x="399" y="659"/>
                    <a:pt x="399" y="632"/>
                    <a:pt x="367" y="628"/>
                  </a:cubicBezTo>
                  <a:cubicBezTo>
                    <a:pt x="340" y="625"/>
                    <a:pt x="310" y="606"/>
                    <a:pt x="310" y="571"/>
                  </a:cubicBezTo>
                  <a:cubicBezTo>
                    <a:pt x="310" y="560"/>
                    <a:pt x="310" y="560"/>
                    <a:pt x="310" y="560"/>
                  </a:cubicBezTo>
                  <a:cubicBezTo>
                    <a:pt x="320" y="557"/>
                    <a:pt x="327" y="548"/>
                    <a:pt x="327" y="538"/>
                  </a:cubicBezTo>
                  <a:cubicBezTo>
                    <a:pt x="327" y="522"/>
                    <a:pt x="327" y="522"/>
                    <a:pt x="327" y="522"/>
                  </a:cubicBezTo>
                  <a:cubicBezTo>
                    <a:pt x="327" y="511"/>
                    <a:pt x="320" y="502"/>
                    <a:pt x="310" y="499"/>
                  </a:cubicBezTo>
                  <a:cubicBezTo>
                    <a:pt x="310" y="452"/>
                    <a:pt x="310" y="452"/>
                    <a:pt x="310" y="452"/>
                  </a:cubicBezTo>
                  <a:cubicBezTo>
                    <a:pt x="320" y="449"/>
                    <a:pt x="327" y="440"/>
                    <a:pt x="327" y="430"/>
                  </a:cubicBezTo>
                  <a:cubicBezTo>
                    <a:pt x="327" y="414"/>
                    <a:pt x="327" y="414"/>
                    <a:pt x="327" y="414"/>
                  </a:cubicBezTo>
                  <a:cubicBezTo>
                    <a:pt x="327" y="403"/>
                    <a:pt x="320" y="394"/>
                    <a:pt x="310" y="391"/>
                  </a:cubicBezTo>
                  <a:cubicBezTo>
                    <a:pt x="310" y="332"/>
                    <a:pt x="310" y="332"/>
                    <a:pt x="310" y="332"/>
                  </a:cubicBezTo>
                  <a:cubicBezTo>
                    <a:pt x="350" y="325"/>
                    <a:pt x="385" y="304"/>
                    <a:pt x="410" y="275"/>
                  </a:cubicBezTo>
                  <a:cubicBezTo>
                    <a:pt x="430" y="273"/>
                    <a:pt x="460" y="266"/>
                    <a:pt x="491" y="245"/>
                  </a:cubicBezTo>
                  <a:cubicBezTo>
                    <a:pt x="550" y="204"/>
                    <a:pt x="566" y="130"/>
                    <a:pt x="566" y="64"/>
                  </a:cubicBezTo>
                  <a:cubicBezTo>
                    <a:pt x="566" y="44"/>
                    <a:pt x="566" y="0"/>
                    <a:pt x="566" y="0"/>
                  </a:cubicBezTo>
                  <a:lnTo>
                    <a:pt x="491" y="0"/>
                  </a:lnTo>
                  <a:close/>
                  <a:moveTo>
                    <a:pt x="50" y="173"/>
                  </a:moveTo>
                  <a:cubicBezTo>
                    <a:pt x="19" y="119"/>
                    <a:pt x="27" y="28"/>
                    <a:pt x="27" y="28"/>
                  </a:cubicBezTo>
                  <a:cubicBezTo>
                    <a:pt x="49" y="28"/>
                    <a:pt x="49" y="28"/>
                    <a:pt x="49" y="28"/>
                  </a:cubicBezTo>
                  <a:cubicBezTo>
                    <a:pt x="49" y="56"/>
                    <a:pt x="64" y="67"/>
                    <a:pt x="77" y="67"/>
                  </a:cubicBezTo>
                  <a:cubicBezTo>
                    <a:pt x="87" y="67"/>
                    <a:pt x="108" y="67"/>
                    <a:pt x="115" y="67"/>
                  </a:cubicBezTo>
                  <a:cubicBezTo>
                    <a:pt x="115" y="167"/>
                    <a:pt x="115" y="167"/>
                    <a:pt x="115" y="167"/>
                  </a:cubicBezTo>
                  <a:cubicBezTo>
                    <a:pt x="115" y="194"/>
                    <a:pt x="122" y="220"/>
                    <a:pt x="133" y="243"/>
                  </a:cubicBezTo>
                  <a:cubicBezTo>
                    <a:pt x="111" y="237"/>
                    <a:pt x="76" y="219"/>
                    <a:pt x="50" y="173"/>
                  </a:cubicBezTo>
                  <a:close/>
                  <a:moveTo>
                    <a:pt x="516" y="173"/>
                  </a:moveTo>
                  <a:cubicBezTo>
                    <a:pt x="489" y="220"/>
                    <a:pt x="454" y="238"/>
                    <a:pt x="431" y="243"/>
                  </a:cubicBezTo>
                  <a:cubicBezTo>
                    <a:pt x="443" y="220"/>
                    <a:pt x="450" y="194"/>
                    <a:pt x="450" y="167"/>
                  </a:cubicBezTo>
                  <a:cubicBezTo>
                    <a:pt x="450" y="67"/>
                    <a:pt x="450" y="67"/>
                    <a:pt x="450" y="67"/>
                  </a:cubicBezTo>
                  <a:cubicBezTo>
                    <a:pt x="456" y="67"/>
                    <a:pt x="478" y="67"/>
                    <a:pt x="489" y="67"/>
                  </a:cubicBezTo>
                  <a:cubicBezTo>
                    <a:pt x="502" y="67"/>
                    <a:pt x="517" y="56"/>
                    <a:pt x="517" y="28"/>
                  </a:cubicBezTo>
                  <a:cubicBezTo>
                    <a:pt x="539" y="28"/>
                    <a:pt x="539" y="28"/>
                    <a:pt x="539" y="28"/>
                  </a:cubicBezTo>
                  <a:cubicBezTo>
                    <a:pt x="539" y="28"/>
                    <a:pt x="547" y="119"/>
                    <a:pt x="516" y="173"/>
                  </a:cubicBezTo>
                  <a:close/>
                </a:path>
              </a:pathLst>
            </a:custGeom>
            <a:solidFill>
              <a:schemeClr val="accent4"/>
            </a:solidFill>
            <a:ln>
              <a:noFill/>
            </a:ln>
          </p:spPr>
          <p:txBody>
            <a:bodyPr anchor="t" anchorCtr="0" bIns="45720" compatLnSpc="1" lIns="91440" numCol="1" rIns="91440" tIns="45720" vert="horz" wrap="square"/>
            <a:lstStyle/>
            <a:p>
              <a:endParaRPr altLang="en-US" lang="zh-CN"/>
            </a:p>
          </p:txBody>
        </p:sp>
        <p:grpSp>
          <p:nvGrpSpPr>
            <p:cNvPr id="164" name="组合 163"/>
            <p:cNvGrpSpPr/>
            <p:nvPr/>
          </p:nvGrpSpPr>
          <p:grpSpPr>
            <a:xfrm>
              <a:off x="1090613" y="2070100"/>
              <a:ext cx="941388" cy="647700"/>
              <a:chOff x="1090613" y="2070100"/>
              <a:chExt cx="941388" cy="647700"/>
            </a:xfrm>
          </p:grpSpPr>
          <p:sp>
            <p:nvSpPr>
              <p:cNvPr id="165" name="Freeform 3739"/>
              <p:cNvSpPr/>
              <p:nvPr/>
            </p:nvSpPr>
            <p:spPr bwMode="auto">
              <a:xfrm>
                <a:off x="1835151" y="2092325"/>
                <a:ext cx="92075" cy="88900"/>
              </a:xfrm>
              <a:custGeom>
                <a:gdLst>
                  <a:gd fmla="*/ 23 w 29" name="T0"/>
                  <a:gd fmla="*/ 28 h 28" name="T1"/>
                  <a:gd fmla="*/ 10 w 29" name="T2"/>
                  <a:gd fmla="*/ 9 h 28" name="T3"/>
                  <a:gd fmla="*/ 24 w 29" name="T4"/>
                  <a:gd fmla="*/ 28 h 28" name="T5"/>
                  <a:gd fmla="*/ 2 w 29" name="T6"/>
                  <a:gd fmla="*/ 0 h 28" name="T7"/>
                  <a:gd fmla="*/ 23 w 29" name="T8"/>
                  <a:gd fmla="*/ 28 h 28" name="T9"/>
                </a:gdLst>
                <a:cxnLst>
                  <a:cxn ang="0">
                    <a:pos x="T0" y="T1"/>
                  </a:cxn>
                  <a:cxn ang="0">
                    <a:pos x="T2" y="T3"/>
                  </a:cxn>
                  <a:cxn ang="0">
                    <a:pos x="T4" y="T5"/>
                  </a:cxn>
                  <a:cxn ang="0">
                    <a:pos x="T6" y="T7"/>
                  </a:cxn>
                  <a:cxn ang="0">
                    <a:pos x="T8" y="T9"/>
                  </a:cxn>
                </a:cxnLst>
                <a:rect b="b" l="0" r="r" t="0"/>
                <a:pathLst>
                  <a:path h="28" w="28">
                    <a:moveTo>
                      <a:pt x="23" y="28"/>
                    </a:moveTo>
                    <a:cubicBezTo>
                      <a:pt x="21" y="24"/>
                      <a:pt x="16" y="16"/>
                      <a:pt x="10" y="9"/>
                    </a:cubicBezTo>
                    <a:cubicBezTo>
                      <a:pt x="10" y="9"/>
                      <a:pt x="19" y="18"/>
                      <a:pt x="24" y="28"/>
                    </a:cubicBezTo>
                    <a:cubicBezTo>
                      <a:pt x="25" y="25"/>
                      <a:pt x="29" y="3"/>
                      <a:pt x="2" y="0"/>
                    </a:cubicBezTo>
                    <a:cubicBezTo>
                      <a:pt x="2" y="0"/>
                      <a:pt x="0" y="26"/>
                      <a:pt x="23" y="28"/>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66" name="Freeform 3740"/>
              <p:cNvSpPr/>
              <p:nvPr/>
            </p:nvSpPr>
            <p:spPr bwMode="auto">
              <a:xfrm>
                <a:off x="1822451" y="2190750"/>
                <a:ext cx="95250" cy="88900"/>
              </a:xfrm>
              <a:custGeom>
                <a:gdLst>
                  <a:gd fmla="*/ 24 w 30" name="T0"/>
                  <a:gd fmla="*/ 28 h 28" name="T1"/>
                  <a:gd fmla="*/ 10 w 30" name="T2"/>
                  <a:gd fmla="*/ 9 h 28" name="T3"/>
                  <a:gd fmla="*/ 25 w 30" name="T4"/>
                  <a:gd fmla="*/ 28 h 28" name="T5"/>
                  <a:gd fmla="*/ 3 w 30" name="T6"/>
                  <a:gd fmla="*/ 0 h 28" name="T7"/>
                  <a:gd fmla="*/ 24 w 30" name="T8"/>
                  <a:gd fmla="*/ 28 h 28" name="T9"/>
                </a:gdLst>
                <a:cxnLst>
                  <a:cxn ang="0">
                    <a:pos x="T0" y="T1"/>
                  </a:cxn>
                  <a:cxn ang="0">
                    <a:pos x="T2" y="T3"/>
                  </a:cxn>
                  <a:cxn ang="0">
                    <a:pos x="T4" y="T5"/>
                  </a:cxn>
                  <a:cxn ang="0">
                    <a:pos x="T6" y="T7"/>
                  </a:cxn>
                  <a:cxn ang="0">
                    <a:pos x="T8" y="T9"/>
                  </a:cxn>
                </a:cxnLst>
                <a:rect b="b" l="0" r="r" t="0"/>
                <a:pathLst>
                  <a:path h="28" w="30">
                    <a:moveTo>
                      <a:pt x="24" y="28"/>
                    </a:moveTo>
                    <a:cubicBezTo>
                      <a:pt x="21" y="23"/>
                      <a:pt x="17" y="16"/>
                      <a:pt x="10" y="9"/>
                    </a:cubicBezTo>
                    <a:cubicBezTo>
                      <a:pt x="10" y="9"/>
                      <a:pt x="20" y="18"/>
                      <a:pt x="25" y="28"/>
                    </a:cubicBezTo>
                    <a:cubicBezTo>
                      <a:pt x="25" y="25"/>
                      <a:pt x="30" y="2"/>
                      <a:pt x="3" y="0"/>
                    </a:cubicBezTo>
                    <a:cubicBezTo>
                      <a:pt x="3" y="0"/>
                      <a:pt x="0" y="26"/>
                      <a:pt x="24" y="28"/>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67" name="Freeform 3741"/>
              <p:cNvSpPr/>
              <p:nvPr/>
            </p:nvSpPr>
            <p:spPr bwMode="auto">
              <a:xfrm>
                <a:off x="1803401" y="2270125"/>
                <a:ext cx="92075" cy="85725"/>
              </a:xfrm>
              <a:custGeom>
                <a:gdLst>
                  <a:gd fmla="*/ 23 w 29" name="T0"/>
                  <a:gd fmla="*/ 27 h 27" name="T1"/>
                  <a:gd fmla="*/ 10 w 29" name="T2"/>
                  <a:gd fmla="*/ 9 h 27" name="T3"/>
                  <a:gd fmla="*/ 24 w 29" name="T4"/>
                  <a:gd fmla="*/ 27 h 27" name="T5"/>
                  <a:gd fmla="*/ 2 w 29" name="T6"/>
                  <a:gd fmla="*/ 0 h 27" name="T7"/>
                  <a:gd fmla="*/ 23 w 29" name="T8"/>
                  <a:gd fmla="*/ 27 h 27" name="T9"/>
                </a:gdLst>
                <a:cxnLst>
                  <a:cxn ang="0">
                    <a:pos x="T0" y="T1"/>
                  </a:cxn>
                  <a:cxn ang="0">
                    <a:pos x="T2" y="T3"/>
                  </a:cxn>
                  <a:cxn ang="0">
                    <a:pos x="T4" y="T5"/>
                  </a:cxn>
                  <a:cxn ang="0">
                    <a:pos x="T6" y="T7"/>
                  </a:cxn>
                  <a:cxn ang="0">
                    <a:pos x="T8" y="T9"/>
                  </a:cxn>
                </a:cxnLst>
                <a:rect b="b" l="0" r="r" t="0"/>
                <a:pathLst>
                  <a:path h="27" w="28">
                    <a:moveTo>
                      <a:pt x="23" y="27"/>
                    </a:moveTo>
                    <a:cubicBezTo>
                      <a:pt x="21" y="23"/>
                      <a:pt x="17" y="16"/>
                      <a:pt x="10" y="9"/>
                    </a:cubicBezTo>
                    <a:cubicBezTo>
                      <a:pt x="10" y="9"/>
                      <a:pt x="19" y="17"/>
                      <a:pt x="24" y="27"/>
                    </a:cubicBezTo>
                    <a:cubicBezTo>
                      <a:pt x="25" y="24"/>
                      <a:pt x="29" y="2"/>
                      <a:pt x="2" y="0"/>
                    </a:cubicBezTo>
                    <a:cubicBezTo>
                      <a:pt x="2" y="0"/>
                      <a:pt x="0" y="26"/>
                      <a:pt x="23" y="27"/>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68" name="Freeform 3742"/>
              <p:cNvSpPr/>
              <p:nvPr/>
            </p:nvSpPr>
            <p:spPr bwMode="auto">
              <a:xfrm>
                <a:off x="1755776" y="2333625"/>
                <a:ext cx="107950" cy="101600"/>
              </a:xfrm>
              <a:custGeom>
                <a:gdLst>
                  <a:gd fmla="*/ 21 w 34" name="T0"/>
                  <a:gd fmla="*/ 32 h 32" name="T1"/>
                  <a:gd fmla="*/ 14 w 34" name="T2"/>
                  <a:gd fmla="*/ 11 h 32" name="T3"/>
                  <a:gd fmla="*/ 23 w 34" name="T4"/>
                  <a:gd fmla="*/ 32 h 32" name="T5"/>
                  <a:gd fmla="*/ 9 w 34" name="T6"/>
                  <a:gd fmla="*/ 0 h 32" name="T7"/>
                  <a:gd fmla="*/ 21 w 34" name="T8"/>
                  <a:gd fmla="*/ 32 h 32" name="T9"/>
                </a:gdLst>
                <a:cxnLst>
                  <a:cxn ang="0">
                    <a:pos x="T0" y="T1"/>
                  </a:cxn>
                  <a:cxn ang="0">
                    <a:pos x="T2" y="T3"/>
                  </a:cxn>
                  <a:cxn ang="0">
                    <a:pos x="T4" y="T5"/>
                  </a:cxn>
                  <a:cxn ang="0">
                    <a:pos x="T6" y="T7"/>
                  </a:cxn>
                  <a:cxn ang="0">
                    <a:pos x="T8" y="T9"/>
                  </a:cxn>
                </a:cxnLst>
                <a:rect b="b" l="0" r="r" t="0"/>
                <a:pathLst>
                  <a:path h="32" w="34">
                    <a:moveTo>
                      <a:pt x="21" y="32"/>
                    </a:moveTo>
                    <a:cubicBezTo>
                      <a:pt x="20" y="27"/>
                      <a:pt x="18" y="19"/>
                      <a:pt x="14" y="11"/>
                    </a:cubicBezTo>
                    <a:cubicBezTo>
                      <a:pt x="14" y="11"/>
                      <a:pt x="20" y="21"/>
                      <a:pt x="23" y="32"/>
                    </a:cubicBezTo>
                    <a:cubicBezTo>
                      <a:pt x="24" y="30"/>
                      <a:pt x="34" y="9"/>
                      <a:pt x="9" y="0"/>
                    </a:cubicBezTo>
                    <a:cubicBezTo>
                      <a:pt x="9" y="0"/>
                      <a:pt x="0" y="24"/>
                      <a:pt x="21" y="32"/>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69" name="Freeform 3743"/>
              <p:cNvSpPr/>
              <p:nvPr/>
            </p:nvSpPr>
            <p:spPr bwMode="auto">
              <a:xfrm>
                <a:off x="1685926" y="2387600"/>
                <a:ext cx="120650" cy="111125"/>
              </a:xfrm>
              <a:custGeom>
                <a:gdLst>
                  <a:gd fmla="*/ 19 w 38" name="T0"/>
                  <a:gd fmla="*/ 34 h 35" name="T1"/>
                  <a:gd fmla="*/ 17 w 38" name="T2"/>
                  <a:gd fmla="*/ 12 h 35" name="T3"/>
                  <a:gd fmla="*/ 21 w 38" name="T4"/>
                  <a:gd fmla="*/ 35 h 35" name="T5"/>
                  <a:gd fmla="*/ 15 w 38" name="T6"/>
                  <a:gd fmla="*/ 0 h 35" name="T7"/>
                  <a:gd fmla="*/ 19 w 38" name="T8"/>
                  <a:gd fmla="*/ 34 h 35" name="T9"/>
                </a:gdLst>
                <a:cxnLst>
                  <a:cxn ang="0">
                    <a:pos x="T0" y="T1"/>
                  </a:cxn>
                  <a:cxn ang="0">
                    <a:pos x="T2" y="T3"/>
                  </a:cxn>
                  <a:cxn ang="0">
                    <a:pos x="T4" y="T5"/>
                  </a:cxn>
                  <a:cxn ang="0">
                    <a:pos x="T6" y="T7"/>
                  </a:cxn>
                  <a:cxn ang="0">
                    <a:pos x="T8" y="T9"/>
                  </a:cxn>
                </a:cxnLst>
                <a:rect b="b" l="0" r="r" t="0"/>
                <a:pathLst>
                  <a:path h="35" w="38">
                    <a:moveTo>
                      <a:pt x="19" y="34"/>
                    </a:moveTo>
                    <a:cubicBezTo>
                      <a:pt x="20" y="30"/>
                      <a:pt x="20" y="21"/>
                      <a:pt x="17" y="12"/>
                    </a:cubicBezTo>
                    <a:cubicBezTo>
                      <a:pt x="17" y="12"/>
                      <a:pt x="21" y="24"/>
                      <a:pt x="21" y="35"/>
                    </a:cubicBezTo>
                    <a:cubicBezTo>
                      <a:pt x="23" y="33"/>
                      <a:pt x="38" y="16"/>
                      <a:pt x="15" y="0"/>
                    </a:cubicBezTo>
                    <a:cubicBezTo>
                      <a:pt x="15" y="0"/>
                      <a:pt x="0" y="21"/>
                      <a:pt x="19" y="34"/>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70" name="Freeform 3744"/>
              <p:cNvSpPr/>
              <p:nvPr/>
            </p:nvSpPr>
            <p:spPr bwMode="auto">
              <a:xfrm>
                <a:off x="1600201" y="2422525"/>
                <a:ext cx="117475" cy="111125"/>
              </a:xfrm>
              <a:custGeom>
                <a:gdLst>
                  <a:gd fmla="*/ 19 w 37" name="T0"/>
                  <a:gd fmla="*/ 12 h 35" name="T1"/>
                  <a:gd fmla="*/ 15 w 37" name="T2"/>
                  <a:gd fmla="*/ 35 h 35" name="T3"/>
                  <a:gd fmla="*/ 21 w 37" name="T4"/>
                  <a:gd fmla="*/ 0 h 35" name="T5"/>
                  <a:gd fmla="*/ 14 w 37" name="T6"/>
                  <a:gd fmla="*/ 34 h 35" name="T7"/>
                  <a:gd fmla="*/ 19 w 37" name="T8"/>
                  <a:gd fmla="*/ 12 h 35" name="T9"/>
                </a:gdLst>
                <a:cxnLst>
                  <a:cxn ang="0">
                    <a:pos x="T0" y="T1"/>
                  </a:cxn>
                  <a:cxn ang="0">
                    <a:pos x="T2" y="T3"/>
                  </a:cxn>
                  <a:cxn ang="0">
                    <a:pos x="T4" y="T5"/>
                  </a:cxn>
                  <a:cxn ang="0">
                    <a:pos x="T6" y="T7"/>
                  </a:cxn>
                  <a:cxn ang="0">
                    <a:pos x="T8" y="T9"/>
                  </a:cxn>
                </a:cxnLst>
                <a:rect b="b" l="0" r="r" t="0"/>
                <a:pathLst>
                  <a:path h="35" w="37">
                    <a:moveTo>
                      <a:pt x="19" y="12"/>
                    </a:moveTo>
                    <a:cubicBezTo>
                      <a:pt x="19" y="12"/>
                      <a:pt x="19" y="24"/>
                      <a:pt x="15" y="35"/>
                    </a:cubicBezTo>
                    <a:cubicBezTo>
                      <a:pt x="17" y="34"/>
                      <a:pt x="37" y="22"/>
                      <a:pt x="21" y="0"/>
                    </a:cubicBezTo>
                    <a:cubicBezTo>
                      <a:pt x="21" y="0"/>
                      <a:pt x="0" y="16"/>
                      <a:pt x="14" y="34"/>
                    </a:cubicBezTo>
                    <a:cubicBezTo>
                      <a:pt x="16" y="30"/>
                      <a:pt x="19" y="21"/>
                      <a:pt x="19" y="12"/>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71" name="Freeform 3745"/>
              <p:cNvSpPr/>
              <p:nvPr/>
            </p:nvSpPr>
            <p:spPr bwMode="auto">
              <a:xfrm>
                <a:off x="1682751" y="2530475"/>
                <a:ext cx="111125" cy="117475"/>
              </a:xfrm>
              <a:custGeom>
                <a:gdLst>
                  <a:gd fmla="*/ 1 w 35" name="T0"/>
                  <a:gd fmla="*/ 13 h 37" name="T1"/>
                  <a:gd fmla="*/ 23 w 35" name="T2"/>
                  <a:gd fmla="*/ 19 h 37" name="T3"/>
                  <a:gd fmla="*/ 0 w 35" name="T4"/>
                  <a:gd fmla="*/ 14 h 37" name="T5"/>
                  <a:gd fmla="*/ 35 w 35" name="T6"/>
                  <a:gd fmla="*/ 21 h 37" name="T7"/>
                  <a:gd fmla="*/ 1 w 35" name="T8"/>
                  <a:gd fmla="*/ 13 h 37" name="T9"/>
                </a:gdLst>
                <a:cxnLst>
                  <a:cxn ang="0">
                    <a:pos x="T0" y="T1"/>
                  </a:cxn>
                  <a:cxn ang="0">
                    <a:pos x="T2" y="T3"/>
                  </a:cxn>
                  <a:cxn ang="0">
                    <a:pos x="T4" y="T5"/>
                  </a:cxn>
                  <a:cxn ang="0">
                    <a:pos x="T6" y="T7"/>
                  </a:cxn>
                  <a:cxn ang="0">
                    <a:pos x="T8" y="T9"/>
                  </a:cxn>
                </a:cxnLst>
                <a:rect b="b" l="0" r="r" t="0"/>
                <a:pathLst>
                  <a:path h="37" w="35">
                    <a:moveTo>
                      <a:pt x="1" y="13"/>
                    </a:moveTo>
                    <a:cubicBezTo>
                      <a:pt x="6" y="15"/>
                      <a:pt x="14" y="18"/>
                      <a:pt x="23" y="19"/>
                    </a:cubicBezTo>
                    <a:cubicBezTo>
                      <a:pt x="23" y="19"/>
                      <a:pt x="11" y="18"/>
                      <a:pt x="0" y="14"/>
                    </a:cubicBezTo>
                    <a:cubicBezTo>
                      <a:pt x="2" y="17"/>
                      <a:pt x="13" y="37"/>
                      <a:pt x="35" y="21"/>
                    </a:cubicBezTo>
                    <a:cubicBezTo>
                      <a:pt x="35" y="21"/>
                      <a:pt x="20" y="0"/>
                      <a:pt x="1" y="13"/>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72" name="Freeform 3746"/>
              <p:cNvSpPr/>
              <p:nvPr/>
            </p:nvSpPr>
            <p:spPr bwMode="auto">
              <a:xfrm>
                <a:off x="1787526" y="2466975"/>
                <a:ext cx="111125" cy="120650"/>
              </a:xfrm>
              <a:custGeom>
                <a:gdLst>
                  <a:gd fmla="*/ 1 w 35" name="T0"/>
                  <a:gd fmla="*/ 20 h 38" name="T1"/>
                  <a:gd fmla="*/ 23 w 35" name="T2"/>
                  <a:gd fmla="*/ 17 h 38" name="T3"/>
                  <a:gd fmla="*/ 0 w 35" name="T4"/>
                  <a:gd fmla="*/ 21 h 38" name="T5"/>
                  <a:gd fmla="*/ 35 w 35" name="T6"/>
                  <a:gd fmla="*/ 15 h 38" name="T7"/>
                  <a:gd fmla="*/ 1 w 35" name="T8"/>
                  <a:gd fmla="*/ 20 h 38" name="T9"/>
                </a:gdLst>
                <a:cxnLst>
                  <a:cxn ang="0">
                    <a:pos x="T0" y="T1"/>
                  </a:cxn>
                  <a:cxn ang="0">
                    <a:pos x="T2" y="T3"/>
                  </a:cxn>
                  <a:cxn ang="0">
                    <a:pos x="T4" y="T5"/>
                  </a:cxn>
                  <a:cxn ang="0">
                    <a:pos x="T6" y="T7"/>
                  </a:cxn>
                  <a:cxn ang="0">
                    <a:pos x="T8" y="T9"/>
                  </a:cxn>
                </a:cxnLst>
                <a:rect b="b" l="0" r="r" t="0"/>
                <a:pathLst>
                  <a:path h="38" w="35">
                    <a:moveTo>
                      <a:pt x="1" y="20"/>
                    </a:moveTo>
                    <a:cubicBezTo>
                      <a:pt x="6" y="20"/>
                      <a:pt x="14" y="20"/>
                      <a:pt x="23" y="17"/>
                    </a:cubicBezTo>
                    <a:cubicBezTo>
                      <a:pt x="23" y="17"/>
                      <a:pt x="11" y="21"/>
                      <a:pt x="0" y="21"/>
                    </a:cubicBezTo>
                    <a:cubicBezTo>
                      <a:pt x="2" y="23"/>
                      <a:pt x="20" y="38"/>
                      <a:pt x="35" y="15"/>
                    </a:cubicBezTo>
                    <a:cubicBezTo>
                      <a:pt x="35" y="15"/>
                      <a:pt x="13" y="0"/>
                      <a:pt x="1" y="20"/>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73" name="Freeform 3747"/>
              <p:cNvSpPr/>
              <p:nvPr/>
            </p:nvSpPr>
            <p:spPr bwMode="auto">
              <a:xfrm>
                <a:off x="1866901" y="2390775"/>
                <a:ext cx="98425" cy="104775"/>
              </a:xfrm>
              <a:custGeom>
                <a:gdLst>
                  <a:gd fmla="*/ 0 w 31" name="T0"/>
                  <a:gd fmla="*/ 23 h 33" name="T1"/>
                  <a:gd fmla="*/ 21 w 31" name="T2"/>
                  <a:gd fmla="*/ 13 h 33" name="T3"/>
                  <a:gd fmla="*/ 0 w 31" name="T4"/>
                  <a:gd fmla="*/ 24 h 33" name="T5"/>
                  <a:gd fmla="*/ 31 w 31" name="T6"/>
                  <a:gd fmla="*/ 7 h 33" name="T7"/>
                  <a:gd fmla="*/ 0 w 31" name="T8"/>
                  <a:gd fmla="*/ 23 h 33" name="T9"/>
                </a:gdLst>
                <a:cxnLst>
                  <a:cxn ang="0">
                    <a:pos x="T0" y="T1"/>
                  </a:cxn>
                  <a:cxn ang="0">
                    <a:pos x="T2" y="T3"/>
                  </a:cxn>
                  <a:cxn ang="0">
                    <a:pos x="T4" y="T5"/>
                  </a:cxn>
                  <a:cxn ang="0">
                    <a:pos x="T6" y="T7"/>
                  </a:cxn>
                  <a:cxn ang="0">
                    <a:pos x="T8" y="T9"/>
                  </a:cxn>
                </a:cxnLst>
                <a:rect b="b" l="0" r="r" t="0"/>
                <a:pathLst>
                  <a:path h="33" w="31">
                    <a:moveTo>
                      <a:pt x="0" y="23"/>
                    </a:moveTo>
                    <a:cubicBezTo>
                      <a:pt x="5" y="21"/>
                      <a:pt x="13" y="18"/>
                      <a:pt x="21" y="13"/>
                    </a:cubicBezTo>
                    <a:cubicBezTo>
                      <a:pt x="21" y="13"/>
                      <a:pt x="11" y="20"/>
                      <a:pt x="0" y="24"/>
                    </a:cubicBezTo>
                    <a:cubicBezTo>
                      <a:pt x="3" y="25"/>
                      <a:pt x="24" y="33"/>
                      <a:pt x="31" y="7"/>
                    </a:cubicBezTo>
                    <a:cubicBezTo>
                      <a:pt x="31" y="7"/>
                      <a:pt x="5" y="0"/>
                      <a:pt x="0" y="23"/>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74" name="Freeform 3748"/>
              <p:cNvSpPr/>
              <p:nvPr/>
            </p:nvSpPr>
            <p:spPr bwMode="auto">
              <a:xfrm>
                <a:off x="1920876" y="2286000"/>
                <a:ext cx="88900" cy="95250"/>
              </a:xfrm>
              <a:custGeom>
                <a:gdLst>
                  <a:gd fmla="*/ 0 w 28" name="T0"/>
                  <a:gd fmla="*/ 23 h 30" name="T1"/>
                  <a:gd fmla="*/ 19 w 28" name="T2"/>
                  <a:gd fmla="*/ 10 h 30" name="T3"/>
                  <a:gd fmla="*/ 0 w 28" name="T4"/>
                  <a:gd fmla="*/ 24 h 30" name="T5"/>
                  <a:gd fmla="*/ 28 w 28" name="T6"/>
                  <a:gd fmla="*/ 3 h 30" name="T7"/>
                  <a:gd fmla="*/ 0 w 28" name="T8"/>
                  <a:gd fmla="*/ 23 h 30" name="T9"/>
                </a:gdLst>
                <a:cxnLst>
                  <a:cxn ang="0">
                    <a:pos x="T0" y="T1"/>
                  </a:cxn>
                  <a:cxn ang="0">
                    <a:pos x="T2" y="T3"/>
                  </a:cxn>
                  <a:cxn ang="0">
                    <a:pos x="T4" y="T5"/>
                  </a:cxn>
                  <a:cxn ang="0">
                    <a:pos x="T6" y="T7"/>
                  </a:cxn>
                  <a:cxn ang="0">
                    <a:pos x="T8" y="T9"/>
                  </a:cxn>
                </a:cxnLst>
                <a:rect b="b" l="0" r="r" t="0"/>
                <a:pathLst>
                  <a:path h="30" w="28">
                    <a:moveTo>
                      <a:pt x="0" y="23"/>
                    </a:moveTo>
                    <a:cubicBezTo>
                      <a:pt x="4" y="21"/>
                      <a:pt x="12" y="17"/>
                      <a:pt x="19" y="10"/>
                    </a:cubicBezTo>
                    <a:cubicBezTo>
                      <a:pt x="19" y="10"/>
                      <a:pt x="10" y="19"/>
                      <a:pt x="0" y="24"/>
                    </a:cubicBezTo>
                    <a:cubicBezTo>
                      <a:pt x="3" y="25"/>
                      <a:pt x="25" y="30"/>
                      <a:pt x="28" y="3"/>
                    </a:cubicBezTo>
                    <a:cubicBezTo>
                      <a:pt x="28" y="3"/>
                      <a:pt x="2" y="0"/>
                      <a:pt x="0" y="23"/>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75" name="Freeform 3749"/>
              <p:cNvSpPr/>
              <p:nvPr/>
            </p:nvSpPr>
            <p:spPr bwMode="auto">
              <a:xfrm>
                <a:off x="1936751" y="2181225"/>
                <a:ext cx="95250" cy="88900"/>
              </a:xfrm>
              <a:custGeom>
                <a:gdLst>
                  <a:gd fmla="*/ 4 w 30" name="T0"/>
                  <a:gd fmla="*/ 27 h 28" name="T1"/>
                  <a:gd fmla="*/ 19 w 30" name="T2"/>
                  <a:gd fmla="*/ 9 h 28" name="T3"/>
                  <a:gd fmla="*/ 5 w 30" name="T4"/>
                  <a:gd fmla="*/ 28 h 28" name="T5"/>
                  <a:gd fmla="*/ 26 w 30" name="T6"/>
                  <a:gd fmla="*/ 0 h 28" name="T7"/>
                  <a:gd fmla="*/ 4 w 30" name="T8"/>
                  <a:gd fmla="*/ 27 h 28" name="T9"/>
                </a:gdLst>
                <a:cxnLst>
                  <a:cxn ang="0">
                    <a:pos x="T0" y="T1"/>
                  </a:cxn>
                  <a:cxn ang="0">
                    <a:pos x="T2" y="T3"/>
                  </a:cxn>
                  <a:cxn ang="0">
                    <a:pos x="T4" y="T5"/>
                  </a:cxn>
                  <a:cxn ang="0">
                    <a:pos x="T6" y="T7"/>
                  </a:cxn>
                  <a:cxn ang="0">
                    <a:pos x="T8" y="T9"/>
                  </a:cxn>
                </a:cxnLst>
                <a:rect b="b" l="0" r="r" t="0"/>
                <a:pathLst>
                  <a:path h="28" w="30">
                    <a:moveTo>
                      <a:pt x="4" y="27"/>
                    </a:moveTo>
                    <a:cubicBezTo>
                      <a:pt x="8" y="24"/>
                      <a:pt x="14" y="18"/>
                      <a:pt x="19" y="9"/>
                    </a:cubicBezTo>
                    <a:cubicBezTo>
                      <a:pt x="19" y="9"/>
                      <a:pt x="13" y="20"/>
                      <a:pt x="5" y="28"/>
                    </a:cubicBezTo>
                    <a:cubicBezTo>
                      <a:pt x="8" y="28"/>
                      <a:pt x="30" y="27"/>
                      <a:pt x="26" y="0"/>
                    </a:cubicBezTo>
                    <a:cubicBezTo>
                      <a:pt x="26" y="0"/>
                      <a:pt x="0" y="4"/>
                      <a:pt x="4" y="27"/>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76" name="Freeform 3750"/>
              <p:cNvSpPr/>
              <p:nvPr/>
            </p:nvSpPr>
            <p:spPr bwMode="auto">
              <a:xfrm>
                <a:off x="1920876" y="2070100"/>
                <a:ext cx="104775" cy="95250"/>
              </a:xfrm>
              <a:custGeom>
                <a:gdLst>
                  <a:gd fmla="*/ 20 w 33" name="T0"/>
                  <a:gd fmla="*/ 10 h 30" name="T1"/>
                  <a:gd fmla="*/ 8 w 33" name="T2"/>
                  <a:gd fmla="*/ 30 h 30" name="T3"/>
                  <a:gd fmla="*/ 25 w 33" name="T4"/>
                  <a:gd fmla="*/ 0 h 30" name="T5"/>
                  <a:gd fmla="*/ 7 w 33" name="T6"/>
                  <a:gd fmla="*/ 29 h 30" name="T7"/>
                  <a:gd fmla="*/ 20 w 33" name="T8"/>
                  <a:gd fmla="*/ 10 h 30" name="T9"/>
                </a:gdLst>
                <a:cxnLst>
                  <a:cxn ang="0">
                    <a:pos x="T0" y="T1"/>
                  </a:cxn>
                  <a:cxn ang="0">
                    <a:pos x="T2" y="T3"/>
                  </a:cxn>
                  <a:cxn ang="0">
                    <a:pos x="T4" y="T5"/>
                  </a:cxn>
                  <a:cxn ang="0">
                    <a:pos x="T6" y="T7"/>
                  </a:cxn>
                  <a:cxn ang="0">
                    <a:pos x="T8" y="T9"/>
                  </a:cxn>
                </a:cxnLst>
                <a:rect b="b" l="0" r="r" t="0"/>
                <a:pathLst>
                  <a:path h="30" w="33">
                    <a:moveTo>
                      <a:pt x="20" y="10"/>
                    </a:moveTo>
                    <a:cubicBezTo>
                      <a:pt x="20" y="10"/>
                      <a:pt x="15" y="22"/>
                      <a:pt x="8" y="30"/>
                    </a:cubicBezTo>
                    <a:cubicBezTo>
                      <a:pt x="11" y="30"/>
                      <a:pt x="33" y="26"/>
                      <a:pt x="25" y="0"/>
                    </a:cubicBezTo>
                    <a:cubicBezTo>
                      <a:pt x="25" y="0"/>
                      <a:pt x="0" y="7"/>
                      <a:pt x="7" y="29"/>
                    </a:cubicBezTo>
                    <a:cubicBezTo>
                      <a:pt x="10" y="26"/>
                      <a:pt x="16" y="19"/>
                      <a:pt x="20" y="10"/>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77" name="Freeform 3751"/>
              <p:cNvSpPr>
                <a:spLocks noEditPoints="1"/>
              </p:cNvSpPr>
              <p:nvPr/>
            </p:nvSpPr>
            <p:spPr bwMode="auto">
              <a:xfrm>
                <a:off x="1182688" y="2136775"/>
                <a:ext cx="757238" cy="581025"/>
              </a:xfrm>
              <a:custGeom>
                <a:gdLst>
                  <a:gd fmla="*/ 139 w 238" name="T0"/>
                  <a:gd fmla="*/ 134 h 183" name="T1"/>
                  <a:gd fmla="*/ 205 w 238" name="T2"/>
                  <a:gd fmla="*/ 103 h 183" name="T3"/>
                  <a:gd fmla="*/ 236 w 238" name="T4"/>
                  <a:gd fmla="*/ 2 h 183" name="T5"/>
                  <a:gd fmla="*/ 234 w 238" name="T6"/>
                  <a:gd fmla="*/ 1 h 183" name="T7"/>
                  <a:gd fmla="*/ 232 w 238" name="T8"/>
                  <a:gd fmla="*/ 3 h 183" name="T9"/>
                  <a:gd fmla="*/ 202 w 238" name="T10"/>
                  <a:gd fmla="*/ 100 h 183" name="T11"/>
                  <a:gd fmla="*/ 126 w 238" name="T12"/>
                  <a:gd fmla="*/ 131 h 183" name="T13"/>
                  <a:gd fmla="*/ 122 w 238" name="T14"/>
                  <a:gd fmla="*/ 131 h 183" name="T15"/>
                  <a:gd fmla="*/ 119 w 238" name="T16"/>
                  <a:gd fmla="*/ 131 h 183" name="T17"/>
                  <a:gd fmla="*/ 116 w 238" name="T18"/>
                  <a:gd fmla="*/ 131 h 183" name="T19"/>
                  <a:gd fmla="*/ 113 w 238" name="T20"/>
                  <a:gd fmla="*/ 131 h 183" name="T21"/>
                  <a:gd fmla="*/ 36 w 238" name="T22"/>
                  <a:gd fmla="*/ 100 h 183" name="T23"/>
                  <a:gd fmla="*/ 6 w 238" name="T24"/>
                  <a:gd fmla="*/ 3 h 183" name="T25"/>
                  <a:gd fmla="*/ 5 w 238" name="T26"/>
                  <a:gd fmla="*/ 1 h 183" name="T27"/>
                  <a:gd fmla="*/ 2 w 238" name="T28"/>
                  <a:gd fmla="*/ 2 h 183" name="T29"/>
                  <a:gd fmla="*/ 33 w 238" name="T30"/>
                  <a:gd fmla="*/ 103 h 183" name="T31"/>
                  <a:gd fmla="*/ 99 w 238" name="T32"/>
                  <a:gd fmla="*/ 134 h 183" name="T33"/>
                  <a:gd fmla="*/ 85 w 238" name="T34"/>
                  <a:gd fmla="*/ 142 h 183" name="T35"/>
                  <a:gd fmla="*/ 86 w 238" name="T36"/>
                  <a:gd fmla="*/ 151 h 183" name="T37"/>
                  <a:gd fmla="*/ 94 w 238" name="T38"/>
                  <a:gd fmla="*/ 155 h 183" name="T39"/>
                  <a:gd fmla="*/ 115 w 238" name="T40"/>
                  <a:gd fmla="*/ 142 h 183" name="T41"/>
                  <a:gd fmla="*/ 115 w 238" name="T42"/>
                  <a:gd fmla="*/ 171 h 183" name="T43"/>
                  <a:gd fmla="*/ 113 w 238" name="T44"/>
                  <a:gd fmla="*/ 177 h 183" name="T45"/>
                  <a:gd fmla="*/ 104 w 238" name="T46"/>
                  <a:gd fmla="*/ 179 h 183" name="T47"/>
                  <a:gd fmla="*/ 101 w 238" name="T48"/>
                  <a:gd fmla="*/ 181 h 183" name="T49"/>
                  <a:gd fmla="*/ 103 w 238" name="T50"/>
                  <a:gd fmla="*/ 183 h 183" name="T51"/>
                  <a:gd fmla="*/ 105 w 238" name="T52"/>
                  <a:gd fmla="*/ 183 h 183" name="T53"/>
                  <a:gd fmla="*/ 115 w 238" name="T54"/>
                  <a:gd fmla="*/ 180 h 183" name="T55"/>
                  <a:gd fmla="*/ 119 w 238" name="T56"/>
                  <a:gd fmla="*/ 171 h 183" name="T57"/>
                  <a:gd fmla="*/ 119 w 238" name="T58"/>
                  <a:gd fmla="*/ 137 h 183" name="T59"/>
                  <a:gd fmla="*/ 119 w 238" name="T60"/>
                  <a:gd fmla="*/ 137 h 183" name="T61"/>
                  <a:gd fmla="*/ 119 w 238" name="T62"/>
                  <a:gd fmla="*/ 137 h 183" name="T63"/>
                  <a:gd fmla="*/ 119 w 238" name="T64"/>
                  <a:gd fmla="*/ 171 h 183" name="T65"/>
                  <a:gd fmla="*/ 123 w 238" name="T66"/>
                  <a:gd fmla="*/ 180 h 183" name="T67"/>
                  <a:gd fmla="*/ 134 w 238" name="T68"/>
                  <a:gd fmla="*/ 183 h 183" name="T69"/>
                  <a:gd fmla="*/ 135 w 238" name="T70"/>
                  <a:gd fmla="*/ 183 h 183" name="T71"/>
                  <a:gd fmla="*/ 137 w 238" name="T72"/>
                  <a:gd fmla="*/ 181 h 183" name="T73"/>
                  <a:gd fmla="*/ 135 w 238" name="T74"/>
                  <a:gd fmla="*/ 179 h 183" name="T75"/>
                  <a:gd fmla="*/ 126 w 238" name="T76"/>
                  <a:gd fmla="*/ 177 h 183" name="T77"/>
                  <a:gd fmla="*/ 123 w 238" name="T78"/>
                  <a:gd fmla="*/ 171 h 183" name="T79"/>
                  <a:gd fmla="*/ 123 w 238" name="T80"/>
                  <a:gd fmla="*/ 142 h 183" name="T81"/>
                  <a:gd fmla="*/ 144 w 238" name="T82"/>
                  <a:gd fmla="*/ 155 h 183" name="T83"/>
                  <a:gd fmla="*/ 144 w 238" name="T84"/>
                  <a:gd fmla="*/ 155 h 183" name="T85"/>
                  <a:gd fmla="*/ 152 w 238" name="T86"/>
                  <a:gd fmla="*/ 151 h 183" name="T87"/>
                  <a:gd fmla="*/ 153 w 238" name="T88"/>
                  <a:gd fmla="*/ 142 h 183" name="T89"/>
                  <a:gd fmla="*/ 139 w 238" name="T90"/>
                  <a:gd fmla="*/ 134 h 183" name="T91"/>
                  <a:gd fmla="*/ 94 w 238" name="T92"/>
                  <a:gd fmla="*/ 151 h 183" name="T93"/>
                  <a:gd fmla="*/ 90 w 238" name="T94"/>
                  <a:gd fmla="*/ 149 h 183" name="T95"/>
                  <a:gd fmla="*/ 89 w 238" name="T96"/>
                  <a:gd fmla="*/ 144 h 183" name="T97"/>
                  <a:gd fmla="*/ 112 w 238" name="T98"/>
                  <a:gd fmla="*/ 135 h 183" name="T99"/>
                  <a:gd fmla="*/ 115 w 238" name="T100"/>
                  <a:gd fmla="*/ 135 h 183" name="T101"/>
                  <a:gd fmla="*/ 115 w 238" name="T102"/>
                  <a:gd fmla="*/ 136 h 183" name="T103"/>
                  <a:gd fmla="*/ 94 w 238" name="T104"/>
                  <a:gd fmla="*/ 151 h 183" name="T105"/>
                  <a:gd fmla="*/ 148 w 238" name="T106"/>
                  <a:gd fmla="*/ 149 h 183" name="T107"/>
                  <a:gd fmla="*/ 144 w 238" name="T108"/>
                  <a:gd fmla="*/ 151 h 183" name="T109"/>
                  <a:gd fmla="*/ 144 w 238" name="T110"/>
                  <a:gd fmla="*/ 151 h 183" name="T111"/>
                  <a:gd fmla="*/ 123 w 238" name="T112"/>
                  <a:gd fmla="*/ 136 h 183" name="T113"/>
                  <a:gd fmla="*/ 123 w 238" name="T114"/>
                  <a:gd fmla="*/ 135 h 183" name="T115"/>
                  <a:gd fmla="*/ 126 w 238" name="T116"/>
                  <a:gd fmla="*/ 135 h 183" name="T117"/>
                  <a:gd fmla="*/ 149 w 238" name="T118"/>
                  <a:gd fmla="*/ 144 h 183" name="T119"/>
                  <a:gd fmla="*/ 148 w 238" name="T120"/>
                  <a:gd fmla="*/ 149 h 183" name="T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b="b" l="0" r="r" t="0"/>
                <a:pathLst>
                  <a:path h="183" w="238">
                    <a:moveTo>
                      <a:pt x="139" y="134"/>
                    </a:moveTo>
                    <a:cubicBezTo>
                      <a:pt x="157" y="131"/>
                      <a:pt x="184" y="124"/>
                      <a:pt x="205" y="103"/>
                    </a:cubicBezTo>
                    <a:cubicBezTo>
                      <a:pt x="228" y="80"/>
                      <a:pt x="238" y="46"/>
                      <a:pt x="236" y="2"/>
                    </a:cubicBezTo>
                    <a:cubicBezTo>
                      <a:pt x="236" y="1"/>
                      <a:pt x="235" y="0"/>
                      <a:pt x="234" y="1"/>
                    </a:cubicBezTo>
                    <a:cubicBezTo>
                      <a:pt x="233" y="1"/>
                      <a:pt x="232" y="2"/>
                      <a:pt x="232" y="3"/>
                    </a:cubicBezTo>
                    <a:cubicBezTo>
                      <a:pt x="234" y="45"/>
                      <a:pt x="224" y="78"/>
                      <a:pt x="202" y="100"/>
                    </a:cubicBezTo>
                    <a:cubicBezTo>
                      <a:pt x="176" y="126"/>
                      <a:pt x="140" y="130"/>
                      <a:pt x="126" y="131"/>
                    </a:cubicBezTo>
                    <a:cubicBezTo>
                      <a:pt x="124" y="131"/>
                      <a:pt x="123" y="131"/>
                      <a:pt x="122" y="131"/>
                    </a:cubicBezTo>
                    <a:cubicBezTo>
                      <a:pt x="121" y="131"/>
                      <a:pt x="120" y="131"/>
                      <a:pt x="119" y="131"/>
                    </a:cubicBezTo>
                    <a:cubicBezTo>
                      <a:pt x="118" y="131"/>
                      <a:pt x="117" y="131"/>
                      <a:pt x="116" y="131"/>
                    </a:cubicBezTo>
                    <a:cubicBezTo>
                      <a:pt x="115" y="131"/>
                      <a:pt x="114" y="131"/>
                      <a:pt x="113" y="131"/>
                    </a:cubicBezTo>
                    <a:cubicBezTo>
                      <a:pt x="98" y="130"/>
                      <a:pt x="62" y="126"/>
                      <a:pt x="36" y="100"/>
                    </a:cubicBezTo>
                    <a:cubicBezTo>
                      <a:pt x="14" y="78"/>
                      <a:pt x="4" y="45"/>
                      <a:pt x="6" y="3"/>
                    </a:cubicBezTo>
                    <a:cubicBezTo>
                      <a:pt x="6" y="2"/>
                      <a:pt x="6" y="1"/>
                      <a:pt x="5" y="1"/>
                    </a:cubicBezTo>
                    <a:cubicBezTo>
                      <a:pt x="3" y="0"/>
                      <a:pt x="2" y="1"/>
                      <a:pt x="2" y="2"/>
                    </a:cubicBezTo>
                    <a:cubicBezTo>
                      <a:pt x="0" y="46"/>
                      <a:pt x="10" y="80"/>
                      <a:pt x="33" y="103"/>
                    </a:cubicBezTo>
                    <a:cubicBezTo>
                      <a:pt x="54" y="124"/>
                      <a:pt x="81" y="131"/>
                      <a:pt x="99" y="134"/>
                    </a:cubicBezTo>
                    <a:cubicBezTo>
                      <a:pt x="93" y="136"/>
                      <a:pt x="87" y="138"/>
                      <a:pt x="85" y="142"/>
                    </a:cubicBezTo>
                    <a:cubicBezTo>
                      <a:pt x="84" y="144"/>
                      <a:pt x="84" y="147"/>
                      <a:pt x="86" y="151"/>
                    </a:cubicBezTo>
                    <a:cubicBezTo>
                      <a:pt x="89" y="154"/>
                      <a:pt x="91" y="155"/>
                      <a:pt x="94" y="155"/>
                    </a:cubicBezTo>
                    <a:cubicBezTo>
                      <a:pt x="102" y="155"/>
                      <a:pt x="109" y="148"/>
                      <a:pt x="115" y="142"/>
                    </a:cubicBezTo>
                    <a:cubicBezTo>
                      <a:pt x="115" y="171"/>
                      <a:pt x="115" y="171"/>
                      <a:pt x="115" y="171"/>
                    </a:cubicBezTo>
                    <a:cubicBezTo>
                      <a:pt x="115" y="174"/>
                      <a:pt x="114" y="176"/>
                      <a:pt x="113" y="177"/>
                    </a:cubicBezTo>
                    <a:cubicBezTo>
                      <a:pt x="109" y="180"/>
                      <a:pt x="104" y="179"/>
                      <a:pt x="104" y="179"/>
                    </a:cubicBezTo>
                    <a:cubicBezTo>
                      <a:pt x="102" y="179"/>
                      <a:pt x="101" y="180"/>
                      <a:pt x="101" y="181"/>
                    </a:cubicBezTo>
                    <a:cubicBezTo>
                      <a:pt x="101" y="182"/>
                      <a:pt x="102" y="183"/>
                      <a:pt x="103" y="183"/>
                    </a:cubicBezTo>
                    <a:cubicBezTo>
                      <a:pt x="103" y="183"/>
                      <a:pt x="104" y="183"/>
                      <a:pt x="105" y="183"/>
                    </a:cubicBezTo>
                    <a:cubicBezTo>
                      <a:pt x="107" y="183"/>
                      <a:pt x="112" y="183"/>
                      <a:pt x="115" y="180"/>
                    </a:cubicBezTo>
                    <a:cubicBezTo>
                      <a:pt x="118" y="178"/>
                      <a:pt x="119" y="175"/>
                      <a:pt x="119" y="171"/>
                    </a:cubicBezTo>
                    <a:cubicBezTo>
                      <a:pt x="119" y="137"/>
                      <a:pt x="119" y="137"/>
                      <a:pt x="119" y="137"/>
                    </a:cubicBezTo>
                    <a:cubicBezTo>
                      <a:pt x="119" y="137"/>
                      <a:pt x="119" y="137"/>
                      <a:pt x="119" y="137"/>
                    </a:cubicBezTo>
                    <a:cubicBezTo>
                      <a:pt x="119" y="137"/>
                      <a:pt x="119" y="137"/>
                      <a:pt x="119" y="137"/>
                    </a:cubicBezTo>
                    <a:cubicBezTo>
                      <a:pt x="119" y="171"/>
                      <a:pt x="119" y="171"/>
                      <a:pt x="119" y="171"/>
                    </a:cubicBezTo>
                    <a:cubicBezTo>
                      <a:pt x="119" y="175"/>
                      <a:pt x="121" y="178"/>
                      <a:pt x="123" y="180"/>
                    </a:cubicBezTo>
                    <a:cubicBezTo>
                      <a:pt x="126" y="183"/>
                      <a:pt x="131" y="183"/>
                      <a:pt x="134" y="183"/>
                    </a:cubicBezTo>
                    <a:cubicBezTo>
                      <a:pt x="134" y="183"/>
                      <a:pt x="135" y="183"/>
                      <a:pt x="135" y="183"/>
                    </a:cubicBezTo>
                    <a:cubicBezTo>
                      <a:pt x="136" y="183"/>
                      <a:pt x="137" y="182"/>
                      <a:pt x="137" y="181"/>
                    </a:cubicBezTo>
                    <a:cubicBezTo>
                      <a:pt x="137" y="180"/>
                      <a:pt x="136" y="179"/>
                      <a:pt x="135" y="179"/>
                    </a:cubicBezTo>
                    <a:cubicBezTo>
                      <a:pt x="135" y="179"/>
                      <a:pt x="129" y="180"/>
                      <a:pt x="126" y="177"/>
                    </a:cubicBezTo>
                    <a:cubicBezTo>
                      <a:pt x="124" y="176"/>
                      <a:pt x="123" y="174"/>
                      <a:pt x="123" y="171"/>
                    </a:cubicBezTo>
                    <a:cubicBezTo>
                      <a:pt x="123" y="142"/>
                      <a:pt x="123" y="142"/>
                      <a:pt x="123" y="142"/>
                    </a:cubicBezTo>
                    <a:cubicBezTo>
                      <a:pt x="129" y="148"/>
                      <a:pt x="137" y="155"/>
                      <a:pt x="144" y="155"/>
                    </a:cubicBezTo>
                    <a:cubicBezTo>
                      <a:pt x="144" y="155"/>
                      <a:pt x="144" y="155"/>
                      <a:pt x="144" y="155"/>
                    </a:cubicBezTo>
                    <a:cubicBezTo>
                      <a:pt x="147" y="155"/>
                      <a:pt x="150" y="154"/>
                      <a:pt x="152" y="151"/>
                    </a:cubicBezTo>
                    <a:cubicBezTo>
                      <a:pt x="154" y="147"/>
                      <a:pt x="154" y="144"/>
                      <a:pt x="153" y="142"/>
                    </a:cubicBezTo>
                    <a:cubicBezTo>
                      <a:pt x="151" y="138"/>
                      <a:pt x="145" y="136"/>
                      <a:pt x="139" y="134"/>
                    </a:cubicBezTo>
                    <a:close/>
                    <a:moveTo>
                      <a:pt x="94" y="151"/>
                    </a:moveTo>
                    <a:cubicBezTo>
                      <a:pt x="93" y="151"/>
                      <a:pt x="91" y="151"/>
                      <a:pt x="90" y="149"/>
                    </a:cubicBezTo>
                    <a:cubicBezTo>
                      <a:pt x="88" y="147"/>
                      <a:pt x="89" y="145"/>
                      <a:pt x="89" y="144"/>
                    </a:cubicBezTo>
                    <a:cubicBezTo>
                      <a:pt x="91" y="140"/>
                      <a:pt x="104" y="136"/>
                      <a:pt x="112" y="135"/>
                    </a:cubicBezTo>
                    <a:cubicBezTo>
                      <a:pt x="113" y="135"/>
                      <a:pt x="114" y="135"/>
                      <a:pt x="115" y="135"/>
                    </a:cubicBezTo>
                    <a:cubicBezTo>
                      <a:pt x="115" y="136"/>
                      <a:pt x="115" y="136"/>
                      <a:pt x="115" y="136"/>
                    </a:cubicBezTo>
                    <a:cubicBezTo>
                      <a:pt x="110" y="142"/>
                      <a:pt x="101" y="151"/>
                      <a:pt x="94" y="151"/>
                    </a:cubicBezTo>
                    <a:close/>
                    <a:moveTo>
                      <a:pt x="148" y="149"/>
                    </a:moveTo>
                    <a:cubicBezTo>
                      <a:pt x="147" y="151"/>
                      <a:pt x="146" y="151"/>
                      <a:pt x="144" y="151"/>
                    </a:cubicBezTo>
                    <a:cubicBezTo>
                      <a:pt x="144" y="151"/>
                      <a:pt x="144" y="151"/>
                      <a:pt x="144" y="151"/>
                    </a:cubicBezTo>
                    <a:cubicBezTo>
                      <a:pt x="137" y="151"/>
                      <a:pt x="128" y="142"/>
                      <a:pt x="123" y="136"/>
                    </a:cubicBezTo>
                    <a:cubicBezTo>
                      <a:pt x="123" y="135"/>
                      <a:pt x="123" y="135"/>
                      <a:pt x="123" y="135"/>
                    </a:cubicBezTo>
                    <a:cubicBezTo>
                      <a:pt x="124" y="135"/>
                      <a:pt x="125" y="135"/>
                      <a:pt x="126" y="135"/>
                    </a:cubicBezTo>
                    <a:cubicBezTo>
                      <a:pt x="135" y="136"/>
                      <a:pt x="147" y="140"/>
                      <a:pt x="149" y="144"/>
                    </a:cubicBezTo>
                    <a:cubicBezTo>
                      <a:pt x="150" y="145"/>
                      <a:pt x="150" y="147"/>
                      <a:pt x="148" y="149"/>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78" name="Freeform 3752"/>
              <p:cNvSpPr/>
              <p:nvPr/>
            </p:nvSpPr>
            <p:spPr bwMode="auto">
              <a:xfrm>
                <a:off x="1195388" y="2092325"/>
                <a:ext cx="92075" cy="88900"/>
              </a:xfrm>
              <a:custGeom>
                <a:gdLst>
                  <a:gd fmla="*/ 19 w 29" name="T0"/>
                  <a:gd fmla="*/ 9 h 28" name="T1"/>
                  <a:gd fmla="*/ 6 w 29" name="T2"/>
                  <a:gd fmla="*/ 28 h 28" name="T3"/>
                  <a:gd fmla="*/ 27 w 29" name="T4"/>
                  <a:gd fmla="*/ 0 h 28" name="T5"/>
                  <a:gd fmla="*/ 5 w 29" name="T6"/>
                  <a:gd fmla="*/ 28 h 28" name="T7"/>
                  <a:gd fmla="*/ 19 w 29" name="T8"/>
                  <a:gd fmla="*/ 9 h 28" name="T9"/>
                </a:gdLst>
                <a:cxnLst>
                  <a:cxn ang="0">
                    <a:pos x="T0" y="T1"/>
                  </a:cxn>
                  <a:cxn ang="0">
                    <a:pos x="T2" y="T3"/>
                  </a:cxn>
                  <a:cxn ang="0">
                    <a:pos x="T4" y="T5"/>
                  </a:cxn>
                  <a:cxn ang="0">
                    <a:pos x="T6" y="T7"/>
                  </a:cxn>
                  <a:cxn ang="0">
                    <a:pos x="T8" y="T9"/>
                  </a:cxn>
                </a:cxnLst>
                <a:rect b="b" l="0" r="r" t="0"/>
                <a:pathLst>
                  <a:path h="28" w="28">
                    <a:moveTo>
                      <a:pt x="19" y="9"/>
                    </a:moveTo>
                    <a:cubicBezTo>
                      <a:pt x="13" y="16"/>
                      <a:pt x="8" y="24"/>
                      <a:pt x="6" y="28"/>
                    </a:cubicBezTo>
                    <a:cubicBezTo>
                      <a:pt x="29" y="26"/>
                      <a:pt x="27" y="0"/>
                      <a:pt x="27" y="0"/>
                    </a:cubicBezTo>
                    <a:cubicBezTo>
                      <a:pt x="0" y="3"/>
                      <a:pt x="4" y="25"/>
                      <a:pt x="5" y="28"/>
                    </a:cubicBezTo>
                    <a:cubicBezTo>
                      <a:pt x="10" y="18"/>
                      <a:pt x="19" y="9"/>
                      <a:pt x="19" y="9"/>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79" name="Freeform 3753"/>
              <p:cNvSpPr/>
              <p:nvPr/>
            </p:nvSpPr>
            <p:spPr bwMode="auto">
              <a:xfrm>
                <a:off x="1204913" y="2190750"/>
                <a:ext cx="95250" cy="88900"/>
              </a:xfrm>
              <a:custGeom>
                <a:gdLst>
                  <a:gd fmla="*/ 5 w 30" name="T0"/>
                  <a:gd fmla="*/ 28 h 28" name="T1"/>
                  <a:gd fmla="*/ 20 w 30" name="T2"/>
                  <a:gd fmla="*/ 9 h 28" name="T3"/>
                  <a:gd fmla="*/ 7 w 30" name="T4"/>
                  <a:gd fmla="*/ 28 h 28" name="T5"/>
                  <a:gd fmla="*/ 27 w 30" name="T6"/>
                  <a:gd fmla="*/ 0 h 28" name="T7"/>
                  <a:gd fmla="*/ 5 w 30" name="T8"/>
                  <a:gd fmla="*/ 28 h 28" name="T9"/>
                </a:gdLst>
                <a:cxnLst>
                  <a:cxn ang="0">
                    <a:pos x="T0" y="T1"/>
                  </a:cxn>
                  <a:cxn ang="0">
                    <a:pos x="T2" y="T3"/>
                  </a:cxn>
                  <a:cxn ang="0">
                    <a:pos x="T4" y="T5"/>
                  </a:cxn>
                  <a:cxn ang="0">
                    <a:pos x="T6" y="T7"/>
                  </a:cxn>
                  <a:cxn ang="0">
                    <a:pos x="T8" y="T9"/>
                  </a:cxn>
                </a:cxnLst>
                <a:rect b="b" l="0" r="r" t="0"/>
                <a:pathLst>
                  <a:path h="28" w="30">
                    <a:moveTo>
                      <a:pt x="5" y="28"/>
                    </a:moveTo>
                    <a:cubicBezTo>
                      <a:pt x="11" y="18"/>
                      <a:pt x="20" y="9"/>
                      <a:pt x="20" y="9"/>
                    </a:cubicBezTo>
                    <a:cubicBezTo>
                      <a:pt x="13" y="16"/>
                      <a:pt x="9" y="23"/>
                      <a:pt x="7" y="28"/>
                    </a:cubicBezTo>
                    <a:cubicBezTo>
                      <a:pt x="30" y="26"/>
                      <a:pt x="27" y="0"/>
                      <a:pt x="27" y="0"/>
                    </a:cubicBezTo>
                    <a:cubicBezTo>
                      <a:pt x="0" y="2"/>
                      <a:pt x="5" y="25"/>
                      <a:pt x="5" y="28"/>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80" name="Freeform 3754"/>
              <p:cNvSpPr/>
              <p:nvPr/>
            </p:nvSpPr>
            <p:spPr bwMode="auto">
              <a:xfrm>
                <a:off x="1227138" y="2270125"/>
                <a:ext cx="93663" cy="85725"/>
              </a:xfrm>
              <a:custGeom>
                <a:gdLst>
                  <a:gd fmla="*/ 5 w 29" name="T0"/>
                  <a:gd fmla="*/ 27 h 27" name="T1"/>
                  <a:gd fmla="*/ 19 w 29" name="T2"/>
                  <a:gd fmla="*/ 9 h 27" name="T3"/>
                  <a:gd fmla="*/ 6 w 29" name="T4"/>
                  <a:gd fmla="*/ 27 h 27" name="T5"/>
                  <a:gd fmla="*/ 27 w 29" name="T6"/>
                  <a:gd fmla="*/ 0 h 27" name="T7"/>
                  <a:gd fmla="*/ 5 w 29" name="T8"/>
                  <a:gd fmla="*/ 27 h 27" name="T9"/>
                </a:gdLst>
                <a:cxnLst>
                  <a:cxn ang="0">
                    <a:pos x="T0" y="T1"/>
                  </a:cxn>
                  <a:cxn ang="0">
                    <a:pos x="T2" y="T3"/>
                  </a:cxn>
                  <a:cxn ang="0">
                    <a:pos x="T4" y="T5"/>
                  </a:cxn>
                  <a:cxn ang="0">
                    <a:pos x="T6" y="T7"/>
                  </a:cxn>
                  <a:cxn ang="0">
                    <a:pos x="T8" y="T9"/>
                  </a:cxn>
                </a:cxnLst>
                <a:rect b="b" l="0" r="r" t="0"/>
                <a:pathLst>
                  <a:path h="27" w="28">
                    <a:moveTo>
                      <a:pt x="5" y="27"/>
                    </a:moveTo>
                    <a:cubicBezTo>
                      <a:pt x="10" y="17"/>
                      <a:pt x="19" y="9"/>
                      <a:pt x="19" y="9"/>
                    </a:cubicBezTo>
                    <a:cubicBezTo>
                      <a:pt x="13" y="16"/>
                      <a:pt x="8" y="23"/>
                      <a:pt x="6" y="27"/>
                    </a:cubicBezTo>
                    <a:cubicBezTo>
                      <a:pt x="29" y="26"/>
                      <a:pt x="27" y="0"/>
                      <a:pt x="27" y="0"/>
                    </a:cubicBezTo>
                    <a:cubicBezTo>
                      <a:pt x="0" y="2"/>
                      <a:pt x="4" y="24"/>
                      <a:pt x="5" y="27"/>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81" name="Freeform 3755"/>
              <p:cNvSpPr/>
              <p:nvPr/>
            </p:nvSpPr>
            <p:spPr bwMode="auto">
              <a:xfrm>
                <a:off x="1258888" y="2333625"/>
                <a:ext cx="112713" cy="101600"/>
              </a:xfrm>
              <a:custGeom>
                <a:gdLst>
                  <a:gd fmla="*/ 12 w 35" name="T0"/>
                  <a:gd fmla="*/ 32 h 32" name="T1"/>
                  <a:gd fmla="*/ 20 w 35" name="T2"/>
                  <a:gd fmla="*/ 11 h 32" name="T3"/>
                  <a:gd fmla="*/ 13 w 35" name="T4"/>
                  <a:gd fmla="*/ 32 h 32" name="T5"/>
                  <a:gd fmla="*/ 25 w 35" name="T6"/>
                  <a:gd fmla="*/ 0 h 32" name="T7"/>
                  <a:gd fmla="*/ 12 w 35" name="T8"/>
                  <a:gd fmla="*/ 32 h 32" name="T9"/>
                </a:gdLst>
                <a:cxnLst>
                  <a:cxn ang="0">
                    <a:pos x="T0" y="T1"/>
                  </a:cxn>
                  <a:cxn ang="0">
                    <a:pos x="T2" y="T3"/>
                  </a:cxn>
                  <a:cxn ang="0">
                    <a:pos x="T4" y="T5"/>
                  </a:cxn>
                  <a:cxn ang="0">
                    <a:pos x="T6" y="T7"/>
                  </a:cxn>
                  <a:cxn ang="0">
                    <a:pos x="T8" y="T9"/>
                  </a:cxn>
                </a:cxnLst>
                <a:rect b="b" l="0" r="r" t="0"/>
                <a:pathLst>
                  <a:path h="32" w="35">
                    <a:moveTo>
                      <a:pt x="12" y="32"/>
                    </a:moveTo>
                    <a:cubicBezTo>
                      <a:pt x="14" y="21"/>
                      <a:pt x="20" y="11"/>
                      <a:pt x="20" y="11"/>
                    </a:cubicBezTo>
                    <a:cubicBezTo>
                      <a:pt x="16" y="19"/>
                      <a:pt x="14" y="27"/>
                      <a:pt x="13" y="32"/>
                    </a:cubicBezTo>
                    <a:cubicBezTo>
                      <a:pt x="35" y="24"/>
                      <a:pt x="25" y="0"/>
                      <a:pt x="25" y="0"/>
                    </a:cubicBezTo>
                    <a:cubicBezTo>
                      <a:pt x="0" y="9"/>
                      <a:pt x="10" y="30"/>
                      <a:pt x="12" y="32"/>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82" name="Freeform 3756"/>
              <p:cNvSpPr/>
              <p:nvPr/>
            </p:nvSpPr>
            <p:spPr bwMode="auto">
              <a:xfrm>
                <a:off x="1320801" y="2387600"/>
                <a:ext cx="117475" cy="111125"/>
              </a:xfrm>
              <a:custGeom>
                <a:gdLst>
                  <a:gd fmla="*/ 20 w 37" name="T0"/>
                  <a:gd fmla="*/ 12 h 35" name="T1"/>
                  <a:gd fmla="*/ 18 w 37" name="T2"/>
                  <a:gd fmla="*/ 34 h 35" name="T3"/>
                  <a:gd fmla="*/ 22 w 37" name="T4"/>
                  <a:gd fmla="*/ 0 h 35" name="T5"/>
                  <a:gd fmla="*/ 17 w 37" name="T6"/>
                  <a:gd fmla="*/ 35 h 35" name="T7"/>
                  <a:gd fmla="*/ 20 w 37" name="T8"/>
                  <a:gd fmla="*/ 12 h 35" name="T9"/>
                </a:gdLst>
                <a:cxnLst>
                  <a:cxn ang="0">
                    <a:pos x="T0" y="T1"/>
                  </a:cxn>
                  <a:cxn ang="0">
                    <a:pos x="T2" y="T3"/>
                  </a:cxn>
                  <a:cxn ang="0">
                    <a:pos x="T4" y="T5"/>
                  </a:cxn>
                  <a:cxn ang="0">
                    <a:pos x="T6" y="T7"/>
                  </a:cxn>
                  <a:cxn ang="0">
                    <a:pos x="T8" y="T9"/>
                  </a:cxn>
                </a:cxnLst>
                <a:rect b="b" l="0" r="r" t="0"/>
                <a:pathLst>
                  <a:path h="35" w="37">
                    <a:moveTo>
                      <a:pt x="20" y="12"/>
                    </a:moveTo>
                    <a:cubicBezTo>
                      <a:pt x="17" y="21"/>
                      <a:pt x="17" y="30"/>
                      <a:pt x="18" y="34"/>
                    </a:cubicBezTo>
                    <a:cubicBezTo>
                      <a:pt x="37" y="21"/>
                      <a:pt x="22" y="0"/>
                      <a:pt x="22" y="0"/>
                    </a:cubicBezTo>
                    <a:cubicBezTo>
                      <a:pt x="0" y="16"/>
                      <a:pt x="15" y="33"/>
                      <a:pt x="17" y="35"/>
                    </a:cubicBezTo>
                    <a:cubicBezTo>
                      <a:pt x="16" y="24"/>
                      <a:pt x="20" y="12"/>
                      <a:pt x="20" y="12"/>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83" name="Freeform 3757"/>
              <p:cNvSpPr/>
              <p:nvPr/>
            </p:nvSpPr>
            <p:spPr bwMode="auto">
              <a:xfrm>
                <a:off x="1406526" y="2422525"/>
                <a:ext cx="117475" cy="111125"/>
              </a:xfrm>
              <a:custGeom>
                <a:gdLst>
                  <a:gd fmla="*/ 22 w 37" name="T0"/>
                  <a:gd fmla="*/ 35 h 35" name="T1"/>
                  <a:gd fmla="*/ 18 w 37" name="T2"/>
                  <a:gd fmla="*/ 12 h 35" name="T3"/>
                  <a:gd fmla="*/ 23 w 37" name="T4"/>
                  <a:gd fmla="*/ 34 h 35" name="T5"/>
                  <a:gd fmla="*/ 16 w 37" name="T6"/>
                  <a:gd fmla="*/ 0 h 35" name="T7"/>
                  <a:gd fmla="*/ 22 w 37" name="T8"/>
                  <a:gd fmla="*/ 35 h 35" name="T9"/>
                </a:gdLst>
                <a:cxnLst>
                  <a:cxn ang="0">
                    <a:pos x="T0" y="T1"/>
                  </a:cxn>
                  <a:cxn ang="0">
                    <a:pos x="T2" y="T3"/>
                  </a:cxn>
                  <a:cxn ang="0">
                    <a:pos x="T4" y="T5"/>
                  </a:cxn>
                  <a:cxn ang="0">
                    <a:pos x="T6" y="T7"/>
                  </a:cxn>
                  <a:cxn ang="0">
                    <a:pos x="T8" y="T9"/>
                  </a:cxn>
                </a:cxnLst>
                <a:rect b="b" l="0" r="r" t="0"/>
                <a:pathLst>
                  <a:path h="35" w="37">
                    <a:moveTo>
                      <a:pt x="22" y="35"/>
                    </a:moveTo>
                    <a:cubicBezTo>
                      <a:pt x="18" y="24"/>
                      <a:pt x="18" y="12"/>
                      <a:pt x="18" y="12"/>
                    </a:cubicBezTo>
                    <a:cubicBezTo>
                      <a:pt x="19" y="21"/>
                      <a:pt x="21" y="30"/>
                      <a:pt x="23" y="34"/>
                    </a:cubicBezTo>
                    <a:cubicBezTo>
                      <a:pt x="37" y="16"/>
                      <a:pt x="16" y="0"/>
                      <a:pt x="16" y="0"/>
                    </a:cubicBezTo>
                    <a:cubicBezTo>
                      <a:pt x="0" y="22"/>
                      <a:pt x="20" y="34"/>
                      <a:pt x="22" y="35"/>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84" name="Freeform 3758"/>
              <p:cNvSpPr/>
              <p:nvPr/>
            </p:nvSpPr>
            <p:spPr bwMode="auto">
              <a:xfrm>
                <a:off x="1330326" y="2530475"/>
                <a:ext cx="111125" cy="117475"/>
              </a:xfrm>
              <a:custGeom>
                <a:gdLst>
                  <a:gd fmla="*/ 34 w 35" name="T0"/>
                  <a:gd fmla="*/ 13 h 37" name="T1"/>
                  <a:gd fmla="*/ 0 w 35" name="T2"/>
                  <a:gd fmla="*/ 21 h 37" name="T3"/>
                  <a:gd fmla="*/ 35 w 35" name="T4"/>
                  <a:gd fmla="*/ 14 h 37" name="T5"/>
                  <a:gd fmla="*/ 12 w 35" name="T6"/>
                  <a:gd fmla="*/ 19 h 37" name="T7"/>
                  <a:gd fmla="*/ 34 w 35" name="T8"/>
                  <a:gd fmla="*/ 13 h 37" name="T9"/>
                </a:gdLst>
                <a:cxnLst>
                  <a:cxn ang="0">
                    <a:pos x="T0" y="T1"/>
                  </a:cxn>
                  <a:cxn ang="0">
                    <a:pos x="T2" y="T3"/>
                  </a:cxn>
                  <a:cxn ang="0">
                    <a:pos x="T4" y="T5"/>
                  </a:cxn>
                  <a:cxn ang="0">
                    <a:pos x="T6" y="T7"/>
                  </a:cxn>
                  <a:cxn ang="0">
                    <a:pos x="T8" y="T9"/>
                  </a:cxn>
                </a:cxnLst>
                <a:rect b="b" l="0" r="r" t="0"/>
                <a:pathLst>
                  <a:path h="37" w="35">
                    <a:moveTo>
                      <a:pt x="34" y="13"/>
                    </a:moveTo>
                    <a:cubicBezTo>
                      <a:pt x="16" y="0"/>
                      <a:pt x="0" y="21"/>
                      <a:pt x="0" y="21"/>
                    </a:cubicBezTo>
                    <a:cubicBezTo>
                      <a:pt x="22" y="37"/>
                      <a:pt x="33" y="17"/>
                      <a:pt x="35" y="14"/>
                    </a:cubicBezTo>
                    <a:cubicBezTo>
                      <a:pt x="24" y="18"/>
                      <a:pt x="12" y="19"/>
                      <a:pt x="12" y="19"/>
                    </a:cubicBezTo>
                    <a:cubicBezTo>
                      <a:pt x="21" y="18"/>
                      <a:pt x="29" y="15"/>
                      <a:pt x="34" y="13"/>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85" name="Freeform 3759"/>
              <p:cNvSpPr/>
              <p:nvPr/>
            </p:nvSpPr>
            <p:spPr bwMode="auto">
              <a:xfrm>
                <a:off x="1223963" y="2466975"/>
                <a:ext cx="112713" cy="120650"/>
              </a:xfrm>
              <a:custGeom>
                <a:gdLst>
                  <a:gd fmla="*/ 12 w 35" name="T0"/>
                  <a:gd fmla="*/ 17 h 38" name="T1"/>
                  <a:gd fmla="*/ 35 w 35" name="T2"/>
                  <a:gd fmla="*/ 20 h 38" name="T3"/>
                  <a:gd fmla="*/ 0 w 35" name="T4"/>
                  <a:gd fmla="*/ 15 h 38" name="T5"/>
                  <a:gd fmla="*/ 35 w 35" name="T6"/>
                  <a:gd fmla="*/ 21 h 38" name="T7"/>
                  <a:gd fmla="*/ 12 w 35" name="T8"/>
                  <a:gd fmla="*/ 17 h 38" name="T9"/>
                </a:gdLst>
                <a:cxnLst>
                  <a:cxn ang="0">
                    <a:pos x="T0" y="T1"/>
                  </a:cxn>
                  <a:cxn ang="0">
                    <a:pos x="T2" y="T3"/>
                  </a:cxn>
                  <a:cxn ang="0">
                    <a:pos x="T4" y="T5"/>
                  </a:cxn>
                  <a:cxn ang="0">
                    <a:pos x="T6" y="T7"/>
                  </a:cxn>
                  <a:cxn ang="0">
                    <a:pos x="T8" y="T9"/>
                  </a:cxn>
                </a:cxnLst>
                <a:rect b="b" l="0" r="r" t="0"/>
                <a:pathLst>
                  <a:path h="38" w="35">
                    <a:moveTo>
                      <a:pt x="12" y="17"/>
                    </a:moveTo>
                    <a:cubicBezTo>
                      <a:pt x="21" y="20"/>
                      <a:pt x="30" y="20"/>
                      <a:pt x="35" y="20"/>
                    </a:cubicBezTo>
                    <a:cubicBezTo>
                      <a:pt x="22" y="0"/>
                      <a:pt x="0" y="15"/>
                      <a:pt x="0" y="15"/>
                    </a:cubicBezTo>
                    <a:cubicBezTo>
                      <a:pt x="15" y="38"/>
                      <a:pt x="33" y="23"/>
                      <a:pt x="35" y="21"/>
                    </a:cubicBezTo>
                    <a:cubicBezTo>
                      <a:pt x="24" y="21"/>
                      <a:pt x="12" y="17"/>
                      <a:pt x="12" y="17"/>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86" name="Freeform 3760"/>
              <p:cNvSpPr/>
              <p:nvPr/>
            </p:nvSpPr>
            <p:spPr bwMode="auto">
              <a:xfrm>
                <a:off x="1157288" y="2390775"/>
                <a:ext cx="98425" cy="104775"/>
              </a:xfrm>
              <a:custGeom>
                <a:gdLst>
                  <a:gd fmla="*/ 31 w 31" name="T0"/>
                  <a:gd fmla="*/ 24 h 33" name="T1"/>
                  <a:gd fmla="*/ 10 w 31" name="T2"/>
                  <a:gd fmla="*/ 13 h 33" name="T3"/>
                  <a:gd fmla="*/ 31 w 31" name="T4"/>
                  <a:gd fmla="*/ 23 h 33" name="T5"/>
                  <a:gd fmla="*/ 0 w 31" name="T6"/>
                  <a:gd fmla="*/ 7 h 33" name="T7"/>
                  <a:gd fmla="*/ 31 w 31" name="T8"/>
                  <a:gd fmla="*/ 24 h 33" name="T9"/>
                </a:gdLst>
                <a:cxnLst>
                  <a:cxn ang="0">
                    <a:pos x="T0" y="T1"/>
                  </a:cxn>
                  <a:cxn ang="0">
                    <a:pos x="T2" y="T3"/>
                  </a:cxn>
                  <a:cxn ang="0">
                    <a:pos x="T4" y="T5"/>
                  </a:cxn>
                  <a:cxn ang="0">
                    <a:pos x="T6" y="T7"/>
                  </a:cxn>
                  <a:cxn ang="0">
                    <a:pos x="T8" y="T9"/>
                  </a:cxn>
                </a:cxnLst>
                <a:rect b="b" l="0" r="r" t="0"/>
                <a:pathLst>
                  <a:path h="33" w="31">
                    <a:moveTo>
                      <a:pt x="31" y="24"/>
                    </a:moveTo>
                    <a:cubicBezTo>
                      <a:pt x="20" y="20"/>
                      <a:pt x="10" y="13"/>
                      <a:pt x="10" y="13"/>
                    </a:cubicBezTo>
                    <a:cubicBezTo>
                      <a:pt x="18" y="18"/>
                      <a:pt x="26" y="21"/>
                      <a:pt x="31" y="23"/>
                    </a:cubicBezTo>
                    <a:cubicBezTo>
                      <a:pt x="26" y="0"/>
                      <a:pt x="0" y="7"/>
                      <a:pt x="0" y="7"/>
                    </a:cubicBezTo>
                    <a:cubicBezTo>
                      <a:pt x="7" y="33"/>
                      <a:pt x="28" y="25"/>
                      <a:pt x="31" y="24"/>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87" name="Freeform 3761"/>
              <p:cNvSpPr/>
              <p:nvPr/>
            </p:nvSpPr>
            <p:spPr bwMode="auto">
              <a:xfrm>
                <a:off x="1112838" y="2286000"/>
                <a:ext cx="88900" cy="95250"/>
              </a:xfrm>
              <a:custGeom>
                <a:gdLst>
                  <a:gd fmla="*/ 28 w 28" name="T0"/>
                  <a:gd fmla="*/ 24 h 30" name="T1"/>
                  <a:gd fmla="*/ 10 w 28" name="T2"/>
                  <a:gd fmla="*/ 10 h 30" name="T3"/>
                  <a:gd fmla="*/ 28 w 28" name="T4"/>
                  <a:gd fmla="*/ 23 h 30" name="T5"/>
                  <a:gd fmla="*/ 0 w 28" name="T6"/>
                  <a:gd fmla="*/ 3 h 30" name="T7"/>
                  <a:gd fmla="*/ 28 w 28" name="T8"/>
                  <a:gd fmla="*/ 24 h 30" name="T9"/>
                </a:gdLst>
                <a:cxnLst>
                  <a:cxn ang="0">
                    <a:pos x="T0" y="T1"/>
                  </a:cxn>
                  <a:cxn ang="0">
                    <a:pos x="T2" y="T3"/>
                  </a:cxn>
                  <a:cxn ang="0">
                    <a:pos x="T4" y="T5"/>
                  </a:cxn>
                  <a:cxn ang="0">
                    <a:pos x="T6" y="T7"/>
                  </a:cxn>
                  <a:cxn ang="0">
                    <a:pos x="T8" y="T9"/>
                  </a:cxn>
                </a:cxnLst>
                <a:rect b="b" l="0" r="r" t="0"/>
                <a:pathLst>
                  <a:path h="30" w="28">
                    <a:moveTo>
                      <a:pt x="28" y="24"/>
                    </a:moveTo>
                    <a:cubicBezTo>
                      <a:pt x="18" y="19"/>
                      <a:pt x="10" y="10"/>
                      <a:pt x="10" y="10"/>
                    </a:cubicBezTo>
                    <a:cubicBezTo>
                      <a:pt x="16" y="17"/>
                      <a:pt x="24" y="21"/>
                      <a:pt x="28" y="23"/>
                    </a:cubicBezTo>
                    <a:cubicBezTo>
                      <a:pt x="26" y="0"/>
                      <a:pt x="0" y="3"/>
                      <a:pt x="0" y="3"/>
                    </a:cubicBezTo>
                    <a:cubicBezTo>
                      <a:pt x="3" y="30"/>
                      <a:pt x="25" y="25"/>
                      <a:pt x="28" y="24"/>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88" name="Freeform 3762"/>
              <p:cNvSpPr/>
              <p:nvPr/>
            </p:nvSpPr>
            <p:spPr bwMode="auto">
              <a:xfrm>
                <a:off x="1090613" y="2181225"/>
                <a:ext cx="95250" cy="88900"/>
              </a:xfrm>
              <a:custGeom>
                <a:gdLst>
                  <a:gd fmla="*/ 25 w 30" name="T0"/>
                  <a:gd fmla="*/ 28 h 28" name="T1"/>
                  <a:gd fmla="*/ 11 w 30" name="T2"/>
                  <a:gd fmla="*/ 9 h 28" name="T3"/>
                  <a:gd fmla="*/ 26 w 30" name="T4"/>
                  <a:gd fmla="*/ 27 h 28" name="T5"/>
                  <a:gd fmla="*/ 4 w 30" name="T6"/>
                  <a:gd fmla="*/ 0 h 28" name="T7"/>
                  <a:gd fmla="*/ 25 w 30" name="T8"/>
                  <a:gd fmla="*/ 28 h 28" name="T9"/>
                </a:gdLst>
                <a:cxnLst>
                  <a:cxn ang="0">
                    <a:pos x="T0" y="T1"/>
                  </a:cxn>
                  <a:cxn ang="0">
                    <a:pos x="T2" y="T3"/>
                  </a:cxn>
                  <a:cxn ang="0">
                    <a:pos x="T4" y="T5"/>
                  </a:cxn>
                  <a:cxn ang="0">
                    <a:pos x="T6" y="T7"/>
                  </a:cxn>
                  <a:cxn ang="0">
                    <a:pos x="T8" y="T9"/>
                  </a:cxn>
                </a:cxnLst>
                <a:rect b="b" l="0" r="r" t="0"/>
                <a:pathLst>
                  <a:path h="28" w="30">
                    <a:moveTo>
                      <a:pt x="25" y="28"/>
                    </a:moveTo>
                    <a:cubicBezTo>
                      <a:pt x="17" y="20"/>
                      <a:pt x="11" y="9"/>
                      <a:pt x="11" y="9"/>
                    </a:cubicBezTo>
                    <a:cubicBezTo>
                      <a:pt x="16" y="18"/>
                      <a:pt x="22" y="24"/>
                      <a:pt x="26" y="27"/>
                    </a:cubicBezTo>
                    <a:cubicBezTo>
                      <a:pt x="30" y="4"/>
                      <a:pt x="4" y="0"/>
                      <a:pt x="4" y="0"/>
                    </a:cubicBezTo>
                    <a:cubicBezTo>
                      <a:pt x="0" y="27"/>
                      <a:pt x="22" y="28"/>
                      <a:pt x="25" y="28"/>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89" name="Freeform 3763"/>
              <p:cNvSpPr/>
              <p:nvPr/>
            </p:nvSpPr>
            <p:spPr bwMode="auto">
              <a:xfrm>
                <a:off x="1096963" y="2070100"/>
                <a:ext cx="104775" cy="95250"/>
              </a:xfrm>
              <a:custGeom>
                <a:gdLst>
                  <a:gd fmla="*/ 25 w 33" name="T0"/>
                  <a:gd fmla="*/ 30 h 30" name="T1"/>
                  <a:gd fmla="*/ 13 w 33" name="T2"/>
                  <a:gd fmla="*/ 10 h 30" name="T3"/>
                  <a:gd fmla="*/ 26 w 33" name="T4"/>
                  <a:gd fmla="*/ 29 h 30" name="T5"/>
                  <a:gd fmla="*/ 8 w 33" name="T6"/>
                  <a:gd fmla="*/ 0 h 30" name="T7"/>
                  <a:gd fmla="*/ 25 w 33" name="T8"/>
                  <a:gd fmla="*/ 30 h 30" name="T9"/>
                </a:gdLst>
                <a:cxnLst>
                  <a:cxn ang="0">
                    <a:pos x="T0" y="T1"/>
                  </a:cxn>
                  <a:cxn ang="0">
                    <a:pos x="T2" y="T3"/>
                  </a:cxn>
                  <a:cxn ang="0">
                    <a:pos x="T4" y="T5"/>
                  </a:cxn>
                  <a:cxn ang="0">
                    <a:pos x="T6" y="T7"/>
                  </a:cxn>
                  <a:cxn ang="0">
                    <a:pos x="T8" y="T9"/>
                  </a:cxn>
                </a:cxnLst>
                <a:rect b="b" l="0" r="r" t="0"/>
                <a:pathLst>
                  <a:path h="30" w="33">
                    <a:moveTo>
                      <a:pt x="25" y="30"/>
                    </a:moveTo>
                    <a:cubicBezTo>
                      <a:pt x="18" y="22"/>
                      <a:pt x="13" y="10"/>
                      <a:pt x="13" y="10"/>
                    </a:cubicBezTo>
                    <a:cubicBezTo>
                      <a:pt x="17" y="19"/>
                      <a:pt x="23" y="26"/>
                      <a:pt x="26" y="29"/>
                    </a:cubicBezTo>
                    <a:cubicBezTo>
                      <a:pt x="33" y="7"/>
                      <a:pt x="8" y="0"/>
                      <a:pt x="8" y="0"/>
                    </a:cubicBezTo>
                    <a:cubicBezTo>
                      <a:pt x="0" y="26"/>
                      <a:pt x="23" y="30"/>
                      <a:pt x="25" y="30"/>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grpSp>
      </p:grpSp>
      <p:sp>
        <p:nvSpPr>
          <p:cNvPr id="190" name="原创设计师QQ598969553             _21"/>
          <p:cNvSpPr>
            <a:spLocks noChangeArrowheads="1"/>
          </p:cNvSpPr>
          <p:nvPr/>
        </p:nvSpPr>
        <p:spPr bwMode="auto">
          <a:xfrm>
            <a:off x="6852452" y="3488253"/>
            <a:ext cx="1806776" cy="58521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ctr">
              <a:lnSpc>
                <a:spcPct val="120000"/>
              </a:lnSpc>
              <a:spcBef>
                <a:spcPts val="300"/>
              </a:spcBef>
            </a:pPr>
            <a:r>
              <a:rPr altLang="zh-CN" lang="en-US" sz="800">
                <a:solidFill>
                  <a:schemeClr val="bg1">
                    <a:lumMod val="50000"/>
                  </a:schemeClr>
                </a:solidFill>
              </a:rPr>
              <a:t>We have many PowerPoint templates that has been specifically designed to help anyone that is stepping into the world of PowerPoint for the very first time. </a:t>
            </a:r>
          </a:p>
        </p:txBody>
      </p:sp>
      <p:sp>
        <p:nvSpPr>
          <p:cNvPr id="191" name="原创设计师QQ598969553             _22"/>
          <p:cNvSpPr>
            <a:spLocks noChangeArrowheads="1"/>
          </p:cNvSpPr>
          <p:nvPr/>
        </p:nvSpPr>
        <p:spPr bwMode="auto">
          <a:xfrm>
            <a:off x="7484191" y="1426166"/>
            <a:ext cx="543296" cy="51206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ctr">
              <a:lnSpc>
                <a:spcPct val="120000"/>
              </a:lnSpc>
              <a:spcBef>
                <a:spcPts val="300"/>
              </a:spcBef>
            </a:pPr>
            <a:r>
              <a:rPr altLang="zh-CN" b="1" lang="en-US" sz="2800">
                <a:solidFill>
                  <a:schemeClr val="bg1"/>
                </a:solidFill>
              </a:rPr>
              <a:t>4</a:t>
            </a:r>
          </a:p>
        </p:txBody>
      </p:sp>
      <p:sp>
        <p:nvSpPr>
          <p:cNvPr id="192" name="原创设计师QQ598969553             _23"/>
          <p:cNvSpPr>
            <a:spLocks noChangeArrowheads="1"/>
          </p:cNvSpPr>
          <p:nvPr/>
        </p:nvSpPr>
        <p:spPr bwMode="auto">
          <a:xfrm>
            <a:off x="7128712" y="3107354"/>
            <a:ext cx="1254256" cy="1828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ctr" lvl="0">
              <a:lnSpc>
                <a:spcPct val="120000"/>
              </a:lnSpc>
              <a:spcBef>
                <a:spcPts val="300"/>
              </a:spcBef>
            </a:pPr>
            <a:r>
              <a:rPr altLang="en-US" b="1" lang="zh-CN" sz="1000">
                <a:solidFill>
                  <a:srgbClr val="000000">
                    <a:lumMod val="75000"/>
                    <a:lumOff val="25000"/>
                  </a:srgbClr>
                </a:solidFill>
              </a:rPr>
              <a:t>TOPIC HEADER HERE</a:t>
            </a:r>
          </a:p>
        </p:txBody>
      </p:sp>
      <p:cxnSp>
        <p:nvCxnSpPr>
          <p:cNvPr id="193" name="原创设计师QQ598969553             _24"/>
          <p:cNvCxnSpPr/>
          <p:nvPr/>
        </p:nvCxnSpPr>
        <p:spPr>
          <a:xfrm>
            <a:off x="7128711" y="3378145"/>
            <a:ext cx="1254256" cy="0"/>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194" name="Picture 64"/>
          <p:cNvPicPr>
            <a:picLocks noChangeAspect="1" noChangeShapeType="1" noGrp="1" noMove="1" noResize="1" noRot="1" noSelect="1"/>
          </p:cNvPicPr>
          <p:nvPr/>
        </p:nvPicPr>
        <p:blipFill>
          <a:blip r:embed="rId3">
            <a:extLst>
              <a:ext uri="{28A0092B-C50C-407E-A947-70E740481C1C}">
                <a14:useLocalDpi val="0"/>
              </a:ext>
            </a:extLst>
          </a:blip>
          <a:stretch>
            <a:fillRect/>
          </a:stretch>
        </p:blipFill>
        <p:spPr bwMode="auto">
          <a:xfrm>
            <a:off x="3582988" y="17705388"/>
            <a:ext cx="1978025" cy="51117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Tree>
    <p:extLst>
      <p:ext uri="{BB962C8B-B14F-4D97-AF65-F5344CB8AC3E}">
        <p14:creationId val="2041294994"/>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 presetSubtype="8">
                                  <p:stCondLst>
                                    <p:cond delay="0"/>
                                  </p:stCondLst>
                                  <p:childTnLst>
                                    <p:set>
                                      <p:cBhvr>
                                        <p:cTn dur="1" fill="hold" id="6">
                                          <p:stCondLst>
                                            <p:cond delay="0"/>
                                          </p:stCondLst>
                                        </p:cTn>
                                        <p:tgtEl>
                                          <p:spTgt spid="41"/>
                                        </p:tgtEl>
                                        <p:attrNameLst>
                                          <p:attrName>style.visibility</p:attrName>
                                        </p:attrNameLst>
                                      </p:cBhvr>
                                      <p:to>
                                        <p:strVal val="visible"/>
                                      </p:to>
                                    </p:set>
                                    <p:anim calcmode="lin" valueType="num">
                                      <p:cBhvr additive="base">
                                        <p:cTn dur="500" fill="hold" id="7"/>
                                        <p:tgtEl>
                                          <p:spTgt spid="41"/>
                                        </p:tgtEl>
                                        <p:attrNameLst>
                                          <p:attrName>ppt_x</p:attrName>
                                        </p:attrNameLst>
                                      </p:cBhvr>
                                      <p:tavLst>
                                        <p:tav tm="0">
                                          <p:val>
                                            <p:strVal val="0-#ppt_w/2"/>
                                          </p:val>
                                        </p:tav>
                                        <p:tav tm="100000">
                                          <p:val>
                                            <p:strVal val="#ppt_x"/>
                                          </p:val>
                                        </p:tav>
                                      </p:tavLst>
                                    </p:anim>
                                    <p:anim calcmode="lin" valueType="num">
                                      <p:cBhvr additive="base">
                                        <p:cTn dur="500" fill="hold" id="8"/>
                                        <p:tgtEl>
                                          <p:spTgt spid="41"/>
                                        </p:tgtEl>
                                        <p:attrNameLst>
                                          <p:attrName>ppt_y</p:attrName>
                                        </p:attrNameLst>
                                      </p:cBhvr>
                                      <p:tavLst>
                                        <p:tav tm="0">
                                          <p:val>
                                            <p:strVal val="#ppt_y"/>
                                          </p:val>
                                        </p:tav>
                                        <p:tav tm="100000">
                                          <p:val>
                                            <p:strVal val="#ppt_y"/>
                                          </p:val>
                                        </p:tav>
                                      </p:tavLst>
                                    </p:anim>
                                  </p:childTnLst>
                                </p:cTn>
                              </p:par>
                              <p:par>
                                <p:cTn fill="hold" grpId="1" id="9" nodeType="withEffect" presetClass="emph" presetID="35" presetSubtype="0" repeatCount="3000">
                                  <p:stCondLst>
                                    <p:cond delay="400"/>
                                  </p:stCondLst>
                                  <p:childTnLst>
                                    <p:anim calcmode="discrete" valueType="str">
                                      <p:cBhvr>
                                        <p:cTn dur="100" fill="hold" id="10"/>
                                        <p:tgtEl>
                                          <p:spTgt spid="41"/>
                                        </p:tgtEl>
                                        <p:attrNameLst>
                                          <p:attrName>style.visibility</p:attrName>
                                        </p:attrNameLst>
                                      </p:cBhvr>
                                      <p:tavLst>
                                        <p:tav tm="0">
                                          <p:val>
                                            <p:strVal val="hidden"/>
                                          </p:val>
                                        </p:tav>
                                        <p:tav tm="50000">
                                          <p:val>
                                            <p:strVal val="visible"/>
                                          </p:val>
                                        </p:tav>
                                      </p:tavLst>
                                    </p:anim>
                                  </p:childTnLst>
                                </p:cTn>
                              </p:par>
                              <p:par>
                                <p:cTn fill="hold" grpId="0" id="11" nodeType="withEffect" presetClass="entr" presetID="2" presetSubtype="8">
                                  <p:stCondLst>
                                    <p:cond delay="200"/>
                                  </p:stCondLst>
                                  <p:childTnLst>
                                    <p:set>
                                      <p:cBhvr>
                                        <p:cTn dur="1" fill="hold" id="12">
                                          <p:stCondLst>
                                            <p:cond delay="0"/>
                                          </p:stCondLst>
                                        </p:cTn>
                                        <p:tgtEl>
                                          <p:spTgt spid="40"/>
                                        </p:tgtEl>
                                        <p:attrNameLst>
                                          <p:attrName>style.visibility</p:attrName>
                                        </p:attrNameLst>
                                      </p:cBhvr>
                                      <p:to>
                                        <p:strVal val="visible"/>
                                      </p:to>
                                    </p:set>
                                    <p:anim calcmode="lin" valueType="num">
                                      <p:cBhvr additive="base">
                                        <p:cTn dur="500" fill="hold" id="13"/>
                                        <p:tgtEl>
                                          <p:spTgt spid="40"/>
                                        </p:tgtEl>
                                        <p:attrNameLst>
                                          <p:attrName>ppt_x</p:attrName>
                                        </p:attrNameLst>
                                      </p:cBhvr>
                                      <p:tavLst>
                                        <p:tav tm="0">
                                          <p:val>
                                            <p:strVal val="0-#ppt_w/2"/>
                                          </p:val>
                                        </p:tav>
                                        <p:tav tm="100000">
                                          <p:val>
                                            <p:strVal val="#ppt_x"/>
                                          </p:val>
                                        </p:tav>
                                      </p:tavLst>
                                    </p:anim>
                                    <p:anim calcmode="lin" valueType="num">
                                      <p:cBhvr additive="base">
                                        <p:cTn dur="500" fill="hold" id="14"/>
                                        <p:tgtEl>
                                          <p:spTgt spid="40"/>
                                        </p:tgtEl>
                                        <p:attrNameLst>
                                          <p:attrName>ppt_y</p:attrName>
                                        </p:attrNameLst>
                                      </p:cBhvr>
                                      <p:tavLst>
                                        <p:tav tm="0">
                                          <p:val>
                                            <p:strVal val="#ppt_y"/>
                                          </p:val>
                                        </p:tav>
                                        <p:tav tm="100000">
                                          <p:val>
                                            <p:strVal val="#ppt_y"/>
                                          </p:val>
                                        </p:tav>
                                      </p:tavLst>
                                    </p:anim>
                                  </p:childTnLst>
                                </p:cTn>
                              </p:par>
                              <p:par>
                                <p:cTn fill="hold" grpId="1" id="15" nodeType="withEffect" presetClass="emph" presetID="35" presetSubtype="0" repeatCount="3000">
                                  <p:stCondLst>
                                    <p:cond delay="600"/>
                                  </p:stCondLst>
                                  <p:childTnLst>
                                    <p:anim calcmode="discrete" valueType="str">
                                      <p:cBhvr>
                                        <p:cTn dur="100" fill="hold" id="16"/>
                                        <p:tgtEl>
                                          <p:spTgt spid="40"/>
                                        </p:tgtEl>
                                        <p:attrNameLst>
                                          <p:attrName>style.visibility</p:attrName>
                                        </p:attrNameLst>
                                      </p:cBhvr>
                                      <p:tavLst>
                                        <p:tav tm="0">
                                          <p:val>
                                            <p:strVal val="hidden"/>
                                          </p:val>
                                        </p:tav>
                                        <p:tav tm="50000">
                                          <p:val>
                                            <p:strVal val="visible"/>
                                          </p:val>
                                        </p:tav>
                                      </p:tavLst>
                                    </p:anim>
                                  </p:childTnLst>
                                </p:cTn>
                              </p:par>
                              <p:par>
                                <p:cTn fill="hold" grpId="0" id="17" nodeType="withEffect" presetClass="entr" presetID="47" presetSubtype="0">
                                  <p:stCondLst>
                                    <p:cond delay="700"/>
                                  </p:stCondLst>
                                  <p:childTnLst>
                                    <p:set>
                                      <p:cBhvr>
                                        <p:cTn dur="1" fill="hold" id="18">
                                          <p:stCondLst>
                                            <p:cond delay="0"/>
                                          </p:stCondLst>
                                        </p:cTn>
                                        <p:tgtEl>
                                          <p:spTgt spid="42"/>
                                        </p:tgtEl>
                                        <p:attrNameLst>
                                          <p:attrName>style.visibility</p:attrName>
                                        </p:attrNameLst>
                                      </p:cBhvr>
                                      <p:to>
                                        <p:strVal val="visible"/>
                                      </p:to>
                                    </p:set>
                                    <p:animEffect filter="fade" transition="in">
                                      <p:cBhvr>
                                        <p:cTn dur="300" id="19"/>
                                        <p:tgtEl>
                                          <p:spTgt spid="42"/>
                                        </p:tgtEl>
                                      </p:cBhvr>
                                    </p:animEffect>
                                    <p:anim calcmode="lin" valueType="num">
                                      <p:cBhvr>
                                        <p:cTn dur="300" fill="hold" id="20"/>
                                        <p:tgtEl>
                                          <p:spTgt spid="42"/>
                                        </p:tgtEl>
                                        <p:attrNameLst>
                                          <p:attrName>ppt_x</p:attrName>
                                        </p:attrNameLst>
                                      </p:cBhvr>
                                      <p:tavLst>
                                        <p:tav tm="0">
                                          <p:val>
                                            <p:strVal val="#ppt_x"/>
                                          </p:val>
                                        </p:tav>
                                        <p:tav tm="100000">
                                          <p:val>
                                            <p:strVal val="#ppt_x"/>
                                          </p:val>
                                        </p:tav>
                                      </p:tavLst>
                                    </p:anim>
                                    <p:anim calcmode="lin" valueType="num">
                                      <p:cBhvr>
                                        <p:cTn dur="300" fill="hold" id="21"/>
                                        <p:tgtEl>
                                          <p:spTgt spid="42"/>
                                        </p:tgtEl>
                                        <p:attrNameLst>
                                          <p:attrName>ppt_y</p:attrName>
                                        </p:attrNameLst>
                                      </p:cBhvr>
                                      <p:tavLst>
                                        <p:tav tm="0">
                                          <p:val>
                                            <p:strVal val="#ppt_y-.1"/>
                                          </p:val>
                                        </p:tav>
                                        <p:tav tm="100000">
                                          <p:val>
                                            <p:strVal val="#ppt_y"/>
                                          </p:val>
                                        </p:tav>
                                      </p:tavLst>
                                    </p:anim>
                                  </p:childTnLst>
                                </p:cTn>
                              </p:par>
                              <p:par>
                                <p:cTn fill="hold" grpId="0" id="22" nodeType="withEffect" presetClass="entr" presetID="42" presetSubtype="0">
                                  <p:stCondLst>
                                    <p:cond delay="700"/>
                                  </p:stCondLst>
                                  <p:childTnLst>
                                    <p:set>
                                      <p:cBhvr>
                                        <p:cTn dur="1" fill="hold" id="23">
                                          <p:stCondLst>
                                            <p:cond delay="0"/>
                                          </p:stCondLst>
                                        </p:cTn>
                                        <p:tgtEl>
                                          <p:spTgt spid="43"/>
                                        </p:tgtEl>
                                        <p:attrNameLst>
                                          <p:attrName>style.visibility</p:attrName>
                                        </p:attrNameLst>
                                      </p:cBhvr>
                                      <p:to>
                                        <p:strVal val="visible"/>
                                      </p:to>
                                    </p:set>
                                    <p:animEffect filter="fade" transition="in">
                                      <p:cBhvr>
                                        <p:cTn dur="300" id="24"/>
                                        <p:tgtEl>
                                          <p:spTgt spid="43"/>
                                        </p:tgtEl>
                                      </p:cBhvr>
                                    </p:animEffect>
                                    <p:anim calcmode="lin" valueType="num">
                                      <p:cBhvr>
                                        <p:cTn dur="300" fill="hold" id="25"/>
                                        <p:tgtEl>
                                          <p:spTgt spid="43"/>
                                        </p:tgtEl>
                                        <p:attrNameLst>
                                          <p:attrName>ppt_x</p:attrName>
                                        </p:attrNameLst>
                                      </p:cBhvr>
                                      <p:tavLst>
                                        <p:tav tm="0">
                                          <p:val>
                                            <p:strVal val="#ppt_x"/>
                                          </p:val>
                                        </p:tav>
                                        <p:tav tm="100000">
                                          <p:val>
                                            <p:strVal val="#ppt_x"/>
                                          </p:val>
                                        </p:tav>
                                      </p:tavLst>
                                    </p:anim>
                                    <p:anim calcmode="lin" valueType="num">
                                      <p:cBhvr>
                                        <p:cTn dur="300" fill="hold" id="26"/>
                                        <p:tgtEl>
                                          <p:spTgt spid="43"/>
                                        </p:tgtEl>
                                        <p:attrNameLst>
                                          <p:attrName>ppt_y</p:attrName>
                                        </p:attrNameLst>
                                      </p:cBhvr>
                                      <p:tavLst>
                                        <p:tav tm="0">
                                          <p:val>
                                            <p:strVal val="#ppt_y+.1"/>
                                          </p:val>
                                        </p:tav>
                                        <p:tav tm="100000">
                                          <p:val>
                                            <p:strVal val="#ppt_y"/>
                                          </p:val>
                                        </p:tav>
                                      </p:tavLst>
                                    </p:anim>
                                  </p:childTnLst>
                                </p:cTn>
                              </p:par>
                              <p:par>
                                <p:cTn fill="hold" id="27" nodeType="withEffect" presetClass="entr" presetID="53" presetSubtype="0">
                                  <p:stCondLst>
                                    <p:cond delay="700"/>
                                  </p:stCondLst>
                                  <p:childTnLst>
                                    <p:set>
                                      <p:cBhvr>
                                        <p:cTn dur="1" fill="hold" id="28">
                                          <p:stCondLst>
                                            <p:cond delay="0"/>
                                          </p:stCondLst>
                                        </p:cTn>
                                        <p:tgtEl>
                                          <p:spTgt spid="54"/>
                                        </p:tgtEl>
                                        <p:attrNameLst>
                                          <p:attrName>style.visibility</p:attrName>
                                        </p:attrNameLst>
                                      </p:cBhvr>
                                      <p:to>
                                        <p:strVal val="visible"/>
                                      </p:to>
                                    </p:set>
                                    <p:anim calcmode="lin" valueType="num">
                                      <p:cBhvr>
                                        <p:cTn dur="500" fill="hold" id="29"/>
                                        <p:tgtEl>
                                          <p:spTgt spid="54"/>
                                        </p:tgtEl>
                                        <p:attrNameLst>
                                          <p:attrName>ppt_w</p:attrName>
                                        </p:attrNameLst>
                                      </p:cBhvr>
                                      <p:tavLst>
                                        <p:tav tm="0">
                                          <p:val>
                                            <p:fltVal val="0"/>
                                          </p:val>
                                        </p:tav>
                                        <p:tav tm="100000">
                                          <p:val>
                                            <p:strVal val="#ppt_w"/>
                                          </p:val>
                                        </p:tav>
                                      </p:tavLst>
                                    </p:anim>
                                    <p:anim calcmode="lin" valueType="num">
                                      <p:cBhvr>
                                        <p:cTn dur="500" fill="hold" id="30"/>
                                        <p:tgtEl>
                                          <p:spTgt spid="54"/>
                                        </p:tgtEl>
                                        <p:attrNameLst>
                                          <p:attrName>ppt_h</p:attrName>
                                        </p:attrNameLst>
                                      </p:cBhvr>
                                      <p:tavLst>
                                        <p:tav tm="0">
                                          <p:val>
                                            <p:fltVal val="0"/>
                                          </p:val>
                                        </p:tav>
                                        <p:tav tm="100000">
                                          <p:val>
                                            <p:strVal val="#ppt_h"/>
                                          </p:val>
                                        </p:tav>
                                      </p:tavLst>
                                    </p:anim>
                                    <p:animEffect filter="fade" transition="in">
                                      <p:cBhvr>
                                        <p:cTn dur="500" id="31"/>
                                        <p:tgtEl>
                                          <p:spTgt spid="54"/>
                                        </p:tgtEl>
                                      </p:cBhvr>
                                    </p:animEffect>
                                  </p:childTnLst>
                                </p:cTn>
                              </p:par>
                              <p:par>
                                <p:cTn fill="hold" grpId="0" id="32" nodeType="withEffect" presetClass="entr" presetID="53" presetSubtype="0">
                                  <p:stCondLst>
                                    <p:cond delay="700"/>
                                  </p:stCondLst>
                                  <p:childTnLst>
                                    <p:set>
                                      <p:cBhvr>
                                        <p:cTn dur="1" fill="hold" id="33">
                                          <p:stCondLst>
                                            <p:cond delay="0"/>
                                          </p:stCondLst>
                                        </p:cTn>
                                        <p:tgtEl>
                                          <p:spTgt spid="86"/>
                                        </p:tgtEl>
                                        <p:attrNameLst>
                                          <p:attrName>style.visibility</p:attrName>
                                        </p:attrNameLst>
                                      </p:cBhvr>
                                      <p:to>
                                        <p:strVal val="visible"/>
                                      </p:to>
                                    </p:set>
                                    <p:anim calcmode="lin" valueType="num">
                                      <p:cBhvr>
                                        <p:cTn dur="500" fill="hold" id="34"/>
                                        <p:tgtEl>
                                          <p:spTgt spid="86"/>
                                        </p:tgtEl>
                                        <p:attrNameLst>
                                          <p:attrName>ppt_w</p:attrName>
                                        </p:attrNameLst>
                                      </p:cBhvr>
                                      <p:tavLst>
                                        <p:tav tm="0">
                                          <p:val>
                                            <p:fltVal val="0"/>
                                          </p:val>
                                        </p:tav>
                                        <p:tav tm="100000">
                                          <p:val>
                                            <p:strVal val="#ppt_w"/>
                                          </p:val>
                                        </p:tav>
                                      </p:tavLst>
                                    </p:anim>
                                    <p:anim calcmode="lin" valueType="num">
                                      <p:cBhvr>
                                        <p:cTn dur="500" fill="hold" id="35"/>
                                        <p:tgtEl>
                                          <p:spTgt spid="86"/>
                                        </p:tgtEl>
                                        <p:attrNameLst>
                                          <p:attrName>ppt_h</p:attrName>
                                        </p:attrNameLst>
                                      </p:cBhvr>
                                      <p:tavLst>
                                        <p:tav tm="0">
                                          <p:val>
                                            <p:fltVal val="0"/>
                                          </p:val>
                                        </p:tav>
                                        <p:tav tm="100000">
                                          <p:val>
                                            <p:strVal val="#ppt_h"/>
                                          </p:val>
                                        </p:tav>
                                      </p:tavLst>
                                    </p:anim>
                                    <p:animEffect filter="fade" transition="in">
                                      <p:cBhvr>
                                        <p:cTn dur="500" id="36"/>
                                        <p:tgtEl>
                                          <p:spTgt spid="86"/>
                                        </p:tgtEl>
                                      </p:cBhvr>
                                    </p:animEffect>
                                  </p:childTnLst>
                                </p:cTn>
                              </p:par>
                              <p:par>
                                <p:cTn fill="hold" grpId="0" id="37" nodeType="withEffect" presetClass="entr" presetID="47" presetSubtype="0">
                                  <p:stCondLst>
                                    <p:cond delay="1200"/>
                                  </p:stCondLst>
                                  <p:childTnLst>
                                    <p:set>
                                      <p:cBhvr>
                                        <p:cTn dur="1" fill="hold" id="38">
                                          <p:stCondLst>
                                            <p:cond delay="0"/>
                                          </p:stCondLst>
                                        </p:cTn>
                                        <p:tgtEl>
                                          <p:spTgt spid="87"/>
                                        </p:tgtEl>
                                        <p:attrNameLst>
                                          <p:attrName>style.visibility</p:attrName>
                                        </p:attrNameLst>
                                      </p:cBhvr>
                                      <p:to>
                                        <p:strVal val="visible"/>
                                      </p:to>
                                    </p:set>
                                    <p:animEffect filter="fade" transition="in">
                                      <p:cBhvr>
                                        <p:cTn dur="500" id="39"/>
                                        <p:tgtEl>
                                          <p:spTgt spid="87"/>
                                        </p:tgtEl>
                                      </p:cBhvr>
                                    </p:animEffect>
                                    <p:anim calcmode="lin" valueType="num">
                                      <p:cBhvr>
                                        <p:cTn dur="500" fill="hold" id="40"/>
                                        <p:tgtEl>
                                          <p:spTgt spid="87"/>
                                        </p:tgtEl>
                                        <p:attrNameLst>
                                          <p:attrName>ppt_x</p:attrName>
                                        </p:attrNameLst>
                                      </p:cBhvr>
                                      <p:tavLst>
                                        <p:tav tm="0">
                                          <p:val>
                                            <p:strVal val="#ppt_x"/>
                                          </p:val>
                                        </p:tav>
                                        <p:tav tm="100000">
                                          <p:val>
                                            <p:strVal val="#ppt_x"/>
                                          </p:val>
                                        </p:tav>
                                      </p:tavLst>
                                    </p:anim>
                                    <p:anim calcmode="lin" valueType="num">
                                      <p:cBhvr>
                                        <p:cTn dur="500" fill="hold" id="41"/>
                                        <p:tgtEl>
                                          <p:spTgt spid="87"/>
                                        </p:tgtEl>
                                        <p:attrNameLst>
                                          <p:attrName>ppt_y</p:attrName>
                                        </p:attrNameLst>
                                      </p:cBhvr>
                                      <p:tavLst>
                                        <p:tav tm="0">
                                          <p:val>
                                            <p:strVal val="#ppt_y-.1"/>
                                          </p:val>
                                        </p:tav>
                                        <p:tav tm="100000">
                                          <p:val>
                                            <p:strVal val="#ppt_y"/>
                                          </p:val>
                                        </p:tav>
                                      </p:tavLst>
                                    </p:anim>
                                  </p:childTnLst>
                                </p:cTn>
                              </p:par>
                              <p:par>
                                <p:cTn fill="hold" id="42" nodeType="withEffect" presetClass="entr" presetID="16" presetSubtype="37">
                                  <p:stCondLst>
                                    <p:cond delay="1200"/>
                                  </p:stCondLst>
                                  <p:childTnLst>
                                    <p:set>
                                      <p:cBhvr>
                                        <p:cTn dur="1" fill="hold" id="43">
                                          <p:stCondLst>
                                            <p:cond delay="0"/>
                                          </p:stCondLst>
                                        </p:cTn>
                                        <p:tgtEl>
                                          <p:spTgt spid="88"/>
                                        </p:tgtEl>
                                        <p:attrNameLst>
                                          <p:attrName>style.visibility</p:attrName>
                                        </p:attrNameLst>
                                      </p:cBhvr>
                                      <p:to>
                                        <p:strVal val="visible"/>
                                      </p:to>
                                    </p:set>
                                    <p:animEffect filter="barn(outVertical)" transition="in">
                                      <p:cBhvr>
                                        <p:cTn dur="500" id="44"/>
                                        <p:tgtEl>
                                          <p:spTgt spid="88"/>
                                        </p:tgtEl>
                                      </p:cBhvr>
                                    </p:animEffect>
                                  </p:childTnLst>
                                </p:cTn>
                              </p:par>
                              <p:par>
                                <p:cTn fill="hold" grpId="0" id="45" nodeType="withEffect" presetClass="entr" presetID="42" presetSubtype="0">
                                  <p:stCondLst>
                                    <p:cond delay="1200"/>
                                  </p:stCondLst>
                                  <p:childTnLst>
                                    <p:set>
                                      <p:cBhvr>
                                        <p:cTn dur="1" fill="hold" id="46">
                                          <p:stCondLst>
                                            <p:cond delay="0"/>
                                          </p:stCondLst>
                                        </p:cTn>
                                        <p:tgtEl>
                                          <p:spTgt spid="85"/>
                                        </p:tgtEl>
                                        <p:attrNameLst>
                                          <p:attrName>style.visibility</p:attrName>
                                        </p:attrNameLst>
                                      </p:cBhvr>
                                      <p:to>
                                        <p:strVal val="visible"/>
                                      </p:to>
                                    </p:set>
                                    <p:animEffect filter="fade" transition="in">
                                      <p:cBhvr>
                                        <p:cTn dur="500" id="47"/>
                                        <p:tgtEl>
                                          <p:spTgt spid="85"/>
                                        </p:tgtEl>
                                      </p:cBhvr>
                                    </p:animEffect>
                                    <p:anim calcmode="lin" valueType="num">
                                      <p:cBhvr>
                                        <p:cTn dur="500" fill="hold" id="48"/>
                                        <p:tgtEl>
                                          <p:spTgt spid="85"/>
                                        </p:tgtEl>
                                        <p:attrNameLst>
                                          <p:attrName>ppt_x</p:attrName>
                                        </p:attrNameLst>
                                      </p:cBhvr>
                                      <p:tavLst>
                                        <p:tav tm="0">
                                          <p:val>
                                            <p:strVal val="#ppt_x"/>
                                          </p:val>
                                        </p:tav>
                                        <p:tav tm="100000">
                                          <p:val>
                                            <p:strVal val="#ppt_x"/>
                                          </p:val>
                                        </p:tav>
                                      </p:tavLst>
                                    </p:anim>
                                    <p:anim calcmode="lin" valueType="num">
                                      <p:cBhvr>
                                        <p:cTn dur="500" fill="hold" id="49"/>
                                        <p:tgtEl>
                                          <p:spTgt spid="85"/>
                                        </p:tgtEl>
                                        <p:attrNameLst>
                                          <p:attrName>ppt_y</p:attrName>
                                        </p:attrNameLst>
                                      </p:cBhvr>
                                      <p:tavLst>
                                        <p:tav tm="0">
                                          <p:val>
                                            <p:strVal val="#ppt_y+.1"/>
                                          </p:val>
                                        </p:tav>
                                        <p:tav tm="100000">
                                          <p:val>
                                            <p:strVal val="#ppt_y"/>
                                          </p:val>
                                        </p:tav>
                                      </p:tavLst>
                                    </p:anim>
                                  </p:childTnLst>
                                </p:cTn>
                              </p:par>
                              <p:par>
                                <p:cTn fill="hold" id="50" nodeType="withEffect" presetClass="entr" presetID="53" presetSubtype="0">
                                  <p:stCondLst>
                                    <p:cond delay="1700"/>
                                  </p:stCondLst>
                                  <p:childTnLst>
                                    <p:set>
                                      <p:cBhvr>
                                        <p:cTn dur="1" fill="hold" id="51">
                                          <p:stCondLst>
                                            <p:cond delay="0"/>
                                          </p:stCondLst>
                                        </p:cTn>
                                        <p:tgtEl>
                                          <p:spTgt spid="89"/>
                                        </p:tgtEl>
                                        <p:attrNameLst>
                                          <p:attrName>style.visibility</p:attrName>
                                        </p:attrNameLst>
                                      </p:cBhvr>
                                      <p:to>
                                        <p:strVal val="visible"/>
                                      </p:to>
                                    </p:set>
                                    <p:anim calcmode="lin" valueType="num">
                                      <p:cBhvr>
                                        <p:cTn dur="500" fill="hold" id="52"/>
                                        <p:tgtEl>
                                          <p:spTgt spid="89"/>
                                        </p:tgtEl>
                                        <p:attrNameLst>
                                          <p:attrName>ppt_w</p:attrName>
                                        </p:attrNameLst>
                                      </p:cBhvr>
                                      <p:tavLst>
                                        <p:tav tm="0">
                                          <p:val>
                                            <p:fltVal val="0"/>
                                          </p:val>
                                        </p:tav>
                                        <p:tav tm="100000">
                                          <p:val>
                                            <p:strVal val="#ppt_w"/>
                                          </p:val>
                                        </p:tav>
                                      </p:tavLst>
                                    </p:anim>
                                    <p:anim calcmode="lin" valueType="num">
                                      <p:cBhvr>
                                        <p:cTn dur="500" fill="hold" id="53"/>
                                        <p:tgtEl>
                                          <p:spTgt spid="89"/>
                                        </p:tgtEl>
                                        <p:attrNameLst>
                                          <p:attrName>ppt_h</p:attrName>
                                        </p:attrNameLst>
                                      </p:cBhvr>
                                      <p:tavLst>
                                        <p:tav tm="0">
                                          <p:val>
                                            <p:fltVal val="0"/>
                                          </p:val>
                                        </p:tav>
                                        <p:tav tm="100000">
                                          <p:val>
                                            <p:strVal val="#ppt_h"/>
                                          </p:val>
                                        </p:tav>
                                      </p:tavLst>
                                    </p:anim>
                                    <p:animEffect filter="fade" transition="in">
                                      <p:cBhvr>
                                        <p:cTn dur="500" id="54"/>
                                        <p:tgtEl>
                                          <p:spTgt spid="89"/>
                                        </p:tgtEl>
                                      </p:cBhvr>
                                    </p:animEffect>
                                  </p:childTnLst>
                                </p:cTn>
                              </p:par>
                              <p:par>
                                <p:cTn fill="hold" grpId="0" id="55" nodeType="withEffect" presetClass="entr" presetID="53" presetSubtype="0">
                                  <p:stCondLst>
                                    <p:cond delay="1700"/>
                                  </p:stCondLst>
                                  <p:childTnLst>
                                    <p:set>
                                      <p:cBhvr>
                                        <p:cTn dur="1" fill="hold" id="56">
                                          <p:stCondLst>
                                            <p:cond delay="0"/>
                                          </p:stCondLst>
                                        </p:cTn>
                                        <p:tgtEl>
                                          <p:spTgt spid="121"/>
                                        </p:tgtEl>
                                        <p:attrNameLst>
                                          <p:attrName>style.visibility</p:attrName>
                                        </p:attrNameLst>
                                      </p:cBhvr>
                                      <p:to>
                                        <p:strVal val="visible"/>
                                      </p:to>
                                    </p:set>
                                    <p:anim calcmode="lin" valueType="num">
                                      <p:cBhvr>
                                        <p:cTn dur="500" fill="hold" id="57"/>
                                        <p:tgtEl>
                                          <p:spTgt spid="121"/>
                                        </p:tgtEl>
                                        <p:attrNameLst>
                                          <p:attrName>ppt_w</p:attrName>
                                        </p:attrNameLst>
                                      </p:cBhvr>
                                      <p:tavLst>
                                        <p:tav tm="0">
                                          <p:val>
                                            <p:fltVal val="0"/>
                                          </p:val>
                                        </p:tav>
                                        <p:tav tm="100000">
                                          <p:val>
                                            <p:strVal val="#ppt_w"/>
                                          </p:val>
                                        </p:tav>
                                      </p:tavLst>
                                    </p:anim>
                                    <p:anim calcmode="lin" valueType="num">
                                      <p:cBhvr>
                                        <p:cTn dur="500" fill="hold" id="58"/>
                                        <p:tgtEl>
                                          <p:spTgt spid="121"/>
                                        </p:tgtEl>
                                        <p:attrNameLst>
                                          <p:attrName>ppt_h</p:attrName>
                                        </p:attrNameLst>
                                      </p:cBhvr>
                                      <p:tavLst>
                                        <p:tav tm="0">
                                          <p:val>
                                            <p:fltVal val="0"/>
                                          </p:val>
                                        </p:tav>
                                        <p:tav tm="100000">
                                          <p:val>
                                            <p:strVal val="#ppt_h"/>
                                          </p:val>
                                        </p:tav>
                                      </p:tavLst>
                                    </p:anim>
                                    <p:animEffect filter="fade" transition="in">
                                      <p:cBhvr>
                                        <p:cTn dur="500" id="59"/>
                                        <p:tgtEl>
                                          <p:spTgt spid="121"/>
                                        </p:tgtEl>
                                      </p:cBhvr>
                                    </p:animEffect>
                                  </p:childTnLst>
                                </p:cTn>
                              </p:par>
                              <p:par>
                                <p:cTn fill="hold" grpId="0" id="60" nodeType="withEffect" presetClass="entr" presetID="47" presetSubtype="0">
                                  <p:stCondLst>
                                    <p:cond delay="2200"/>
                                  </p:stCondLst>
                                  <p:childTnLst>
                                    <p:set>
                                      <p:cBhvr>
                                        <p:cTn dur="1" fill="hold" id="61">
                                          <p:stCondLst>
                                            <p:cond delay="0"/>
                                          </p:stCondLst>
                                        </p:cTn>
                                        <p:tgtEl>
                                          <p:spTgt spid="122"/>
                                        </p:tgtEl>
                                        <p:attrNameLst>
                                          <p:attrName>style.visibility</p:attrName>
                                        </p:attrNameLst>
                                      </p:cBhvr>
                                      <p:to>
                                        <p:strVal val="visible"/>
                                      </p:to>
                                    </p:set>
                                    <p:animEffect filter="fade" transition="in">
                                      <p:cBhvr>
                                        <p:cTn dur="500" id="62"/>
                                        <p:tgtEl>
                                          <p:spTgt spid="122"/>
                                        </p:tgtEl>
                                      </p:cBhvr>
                                    </p:animEffect>
                                    <p:anim calcmode="lin" valueType="num">
                                      <p:cBhvr>
                                        <p:cTn dur="500" fill="hold" id="63"/>
                                        <p:tgtEl>
                                          <p:spTgt spid="122"/>
                                        </p:tgtEl>
                                        <p:attrNameLst>
                                          <p:attrName>ppt_x</p:attrName>
                                        </p:attrNameLst>
                                      </p:cBhvr>
                                      <p:tavLst>
                                        <p:tav tm="0">
                                          <p:val>
                                            <p:strVal val="#ppt_x"/>
                                          </p:val>
                                        </p:tav>
                                        <p:tav tm="100000">
                                          <p:val>
                                            <p:strVal val="#ppt_x"/>
                                          </p:val>
                                        </p:tav>
                                      </p:tavLst>
                                    </p:anim>
                                    <p:anim calcmode="lin" valueType="num">
                                      <p:cBhvr>
                                        <p:cTn dur="500" fill="hold" id="64"/>
                                        <p:tgtEl>
                                          <p:spTgt spid="122"/>
                                        </p:tgtEl>
                                        <p:attrNameLst>
                                          <p:attrName>ppt_y</p:attrName>
                                        </p:attrNameLst>
                                      </p:cBhvr>
                                      <p:tavLst>
                                        <p:tav tm="0">
                                          <p:val>
                                            <p:strVal val="#ppt_y-.1"/>
                                          </p:val>
                                        </p:tav>
                                        <p:tav tm="100000">
                                          <p:val>
                                            <p:strVal val="#ppt_y"/>
                                          </p:val>
                                        </p:tav>
                                      </p:tavLst>
                                    </p:anim>
                                  </p:childTnLst>
                                </p:cTn>
                              </p:par>
                              <p:par>
                                <p:cTn fill="hold" id="65" nodeType="withEffect" presetClass="entr" presetID="16" presetSubtype="37">
                                  <p:stCondLst>
                                    <p:cond delay="2200"/>
                                  </p:stCondLst>
                                  <p:childTnLst>
                                    <p:set>
                                      <p:cBhvr>
                                        <p:cTn dur="1" fill="hold" id="66">
                                          <p:stCondLst>
                                            <p:cond delay="0"/>
                                          </p:stCondLst>
                                        </p:cTn>
                                        <p:tgtEl>
                                          <p:spTgt spid="123"/>
                                        </p:tgtEl>
                                        <p:attrNameLst>
                                          <p:attrName>style.visibility</p:attrName>
                                        </p:attrNameLst>
                                      </p:cBhvr>
                                      <p:to>
                                        <p:strVal val="visible"/>
                                      </p:to>
                                    </p:set>
                                    <p:animEffect filter="barn(outVertical)" transition="in">
                                      <p:cBhvr>
                                        <p:cTn dur="500" id="67"/>
                                        <p:tgtEl>
                                          <p:spTgt spid="123"/>
                                        </p:tgtEl>
                                      </p:cBhvr>
                                    </p:animEffect>
                                  </p:childTnLst>
                                </p:cTn>
                              </p:par>
                              <p:par>
                                <p:cTn fill="hold" grpId="0" id="68" nodeType="withEffect" presetClass="entr" presetID="42" presetSubtype="0">
                                  <p:stCondLst>
                                    <p:cond delay="2200"/>
                                  </p:stCondLst>
                                  <p:childTnLst>
                                    <p:set>
                                      <p:cBhvr>
                                        <p:cTn dur="1" fill="hold" id="69">
                                          <p:stCondLst>
                                            <p:cond delay="0"/>
                                          </p:stCondLst>
                                        </p:cTn>
                                        <p:tgtEl>
                                          <p:spTgt spid="120"/>
                                        </p:tgtEl>
                                        <p:attrNameLst>
                                          <p:attrName>style.visibility</p:attrName>
                                        </p:attrNameLst>
                                      </p:cBhvr>
                                      <p:to>
                                        <p:strVal val="visible"/>
                                      </p:to>
                                    </p:set>
                                    <p:animEffect filter="fade" transition="in">
                                      <p:cBhvr>
                                        <p:cTn dur="500" id="70"/>
                                        <p:tgtEl>
                                          <p:spTgt spid="120"/>
                                        </p:tgtEl>
                                      </p:cBhvr>
                                    </p:animEffect>
                                    <p:anim calcmode="lin" valueType="num">
                                      <p:cBhvr>
                                        <p:cTn dur="500" fill="hold" id="71"/>
                                        <p:tgtEl>
                                          <p:spTgt spid="120"/>
                                        </p:tgtEl>
                                        <p:attrNameLst>
                                          <p:attrName>ppt_x</p:attrName>
                                        </p:attrNameLst>
                                      </p:cBhvr>
                                      <p:tavLst>
                                        <p:tav tm="0">
                                          <p:val>
                                            <p:strVal val="#ppt_x"/>
                                          </p:val>
                                        </p:tav>
                                        <p:tav tm="100000">
                                          <p:val>
                                            <p:strVal val="#ppt_x"/>
                                          </p:val>
                                        </p:tav>
                                      </p:tavLst>
                                    </p:anim>
                                    <p:anim calcmode="lin" valueType="num">
                                      <p:cBhvr>
                                        <p:cTn dur="500" fill="hold" id="72"/>
                                        <p:tgtEl>
                                          <p:spTgt spid="120"/>
                                        </p:tgtEl>
                                        <p:attrNameLst>
                                          <p:attrName>ppt_y</p:attrName>
                                        </p:attrNameLst>
                                      </p:cBhvr>
                                      <p:tavLst>
                                        <p:tav tm="0">
                                          <p:val>
                                            <p:strVal val="#ppt_y+.1"/>
                                          </p:val>
                                        </p:tav>
                                        <p:tav tm="100000">
                                          <p:val>
                                            <p:strVal val="#ppt_y"/>
                                          </p:val>
                                        </p:tav>
                                      </p:tavLst>
                                    </p:anim>
                                  </p:childTnLst>
                                </p:cTn>
                              </p:par>
                              <p:par>
                                <p:cTn fill="hold" id="73" nodeType="withEffect" presetClass="entr" presetID="53" presetSubtype="0">
                                  <p:stCondLst>
                                    <p:cond delay="2700"/>
                                  </p:stCondLst>
                                  <p:childTnLst>
                                    <p:set>
                                      <p:cBhvr>
                                        <p:cTn dur="1" fill="hold" id="74">
                                          <p:stCondLst>
                                            <p:cond delay="0"/>
                                          </p:stCondLst>
                                        </p:cTn>
                                        <p:tgtEl>
                                          <p:spTgt spid="124"/>
                                        </p:tgtEl>
                                        <p:attrNameLst>
                                          <p:attrName>style.visibility</p:attrName>
                                        </p:attrNameLst>
                                      </p:cBhvr>
                                      <p:to>
                                        <p:strVal val="visible"/>
                                      </p:to>
                                    </p:set>
                                    <p:anim calcmode="lin" valueType="num">
                                      <p:cBhvr>
                                        <p:cTn dur="500" fill="hold" id="75"/>
                                        <p:tgtEl>
                                          <p:spTgt spid="124"/>
                                        </p:tgtEl>
                                        <p:attrNameLst>
                                          <p:attrName>ppt_w</p:attrName>
                                        </p:attrNameLst>
                                      </p:cBhvr>
                                      <p:tavLst>
                                        <p:tav tm="0">
                                          <p:val>
                                            <p:fltVal val="0"/>
                                          </p:val>
                                        </p:tav>
                                        <p:tav tm="100000">
                                          <p:val>
                                            <p:strVal val="#ppt_w"/>
                                          </p:val>
                                        </p:tav>
                                      </p:tavLst>
                                    </p:anim>
                                    <p:anim calcmode="lin" valueType="num">
                                      <p:cBhvr>
                                        <p:cTn dur="500" fill="hold" id="76"/>
                                        <p:tgtEl>
                                          <p:spTgt spid="124"/>
                                        </p:tgtEl>
                                        <p:attrNameLst>
                                          <p:attrName>ppt_h</p:attrName>
                                        </p:attrNameLst>
                                      </p:cBhvr>
                                      <p:tavLst>
                                        <p:tav tm="0">
                                          <p:val>
                                            <p:fltVal val="0"/>
                                          </p:val>
                                        </p:tav>
                                        <p:tav tm="100000">
                                          <p:val>
                                            <p:strVal val="#ppt_h"/>
                                          </p:val>
                                        </p:tav>
                                      </p:tavLst>
                                    </p:anim>
                                    <p:animEffect filter="fade" transition="in">
                                      <p:cBhvr>
                                        <p:cTn dur="500" id="77"/>
                                        <p:tgtEl>
                                          <p:spTgt spid="124"/>
                                        </p:tgtEl>
                                      </p:cBhvr>
                                    </p:animEffect>
                                  </p:childTnLst>
                                </p:cTn>
                              </p:par>
                              <p:par>
                                <p:cTn fill="hold" grpId="0" id="78" nodeType="withEffect" presetClass="entr" presetID="53" presetSubtype="0">
                                  <p:stCondLst>
                                    <p:cond delay="2700"/>
                                  </p:stCondLst>
                                  <p:childTnLst>
                                    <p:set>
                                      <p:cBhvr>
                                        <p:cTn dur="1" fill="hold" id="79">
                                          <p:stCondLst>
                                            <p:cond delay="0"/>
                                          </p:stCondLst>
                                        </p:cTn>
                                        <p:tgtEl>
                                          <p:spTgt spid="156"/>
                                        </p:tgtEl>
                                        <p:attrNameLst>
                                          <p:attrName>style.visibility</p:attrName>
                                        </p:attrNameLst>
                                      </p:cBhvr>
                                      <p:to>
                                        <p:strVal val="visible"/>
                                      </p:to>
                                    </p:set>
                                    <p:anim calcmode="lin" valueType="num">
                                      <p:cBhvr>
                                        <p:cTn dur="500" fill="hold" id="80"/>
                                        <p:tgtEl>
                                          <p:spTgt spid="156"/>
                                        </p:tgtEl>
                                        <p:attrNameLst>
                                          <p:attrName>ppt_w</p:attrName>
                                        </p:attrNameLst>
                                      </p:cBhvr>
                                      <p:tavLst>
                                        <p:tav tm="0">
                                          <p:val>
                                            <p:fltVal val="0"/>
                                          </p:val>
                                        </p:tav>
                                        <p:tav tm="100000">
                                          <p:val>
                                            <p:strVal val="#ppt_w"/>
                                          </p:val>
                                        </p:tav>
                                      </p:tavLst>
                                    </p:anim>
                                    <p:anim calcmode="lin" valueType="num">
                                      <p:cBhvr>
                                        <p:cTn dur="500" fill="hold" id="81"/>
                                        <p:tgtEl>
                                          <p:spTgt spid="156"/>
                                        </p:tgtEl>
                                        <p:attrNameLst>
                                          <p:attrName>ppt_h</p:attrName>
                                        </p:attrNameLst>
                                      </p:cBhvr>
                                      <p:tavLst>
                                        <p:tav tm="0">
                                          <p:val>
                                            <p:fltVal val="0"/>
                                          </p:val>
                                        </p:tav>
                                        <p:tav tm="100000">
                                          <p:val>
                                            <p:strVal val="#ppt_h"/>
                                          </p:val>
                                        </p:tav>
                                      </p:tavLst>
                                    </p:anim>
                                    <p:animEffect filter="fade" transition="in">
                                      <p:cBhvr>
                                        <p:cTn dur="500" id="82"/>
                                        <p:tgtEl>
                                          <p:spTgt spid="156"/>
                                        </p:tgtEl>
                                      </p:cBhvr>
                                    </p:animEffect>
                                  </p:childTnLst>
                                </p:cTn>
                              </p:par>
                              <p:par>
                                <p:cTn fill="hold" grpId="0" id="83" nodeType="withEffect" presetClass="entr" presetID="47" presetSubtype="0">
                                  <p:stCondLst>
                                    <p:cond delay="3200"/>
                                  </p:stCondLst>
                                  <p:childTnLst>
                                    <p:set>
                                      <p:cBhvr>
                                        <p:cTn dur="1" fill="hold" id="84">
                                          <p:stCondLst>
                                            <p:cond delay="0"/>
                                          </p:stCondLst>
                                        </p:cTn>
                                        <p:tgtEl>
                                          <p:spTgt spid="157"/>
                                        </p:tgtEl>
                                        <p:attrNameLst>
                                          <p:attrName>style.visibility</p:attrName>
                                        </p:attrNameLst>
                                      </p:cBhvr>
                                      <p:to>
                                        <p:strVal val="visible"/>
                                      </p:to>
                                    </p:set>
                                    <p:animEffect filter="fade" transition="in">
                                      <p:cBhvr>
                                        <p:cTn dur="500" id="85"/>
                                        <p:tgtEl>
                                          <p:spTgt spid="157"/>
                                        </p:tgtEl>
                                      </p:cBhvr>
                                    </p:animEffect>
                                    <p:anim calcmode="lin" valueType="num">
                                      <p:cBhvr>
                                        <p:cTn dur="500" fill="hold" id="86"/>
                                        <p:tgtEl>
                                          <p:spTgt spid="157"/>
                                        </p:tgtEl>
                                        <p:attrNameLst>
                                          <p:attrName>ppt_x</p:attrName>
                                        </p:attrNameLst>
                                      </p:cBhvr>
                                      <p:tavLst>
                                        <p:tav tm="0">
                                          <p:val>
                                            <p:strVal val="#ppt_x"/>
                                          </p:val>
                                        </p:tav>
                                        <p:tav tm="100000">
                                          <p:val>
                                            <p:strVal val="#ppt_x"/>
                                          </p:val>
                                        </p:tav>
                                      </p:tavLst>
                                    </p:anim>
                                    <p:anim calcmode="lin" valueType="num">
                                      <p:cBhvr>
                                        <p:cTn dur="500" fill="hold" id="87"/>
                                        <p:tgtEl>
                                          <p:spTgt spid="157"/>
                                        </p:tgtEl>
                                        <p:attrNameLst>
                                          <p:attrName>ppt_y</p:attrName>
                                        </p:attrNameLst>
                                      </p:cBhvr>
                                      <p:tavLst>
                                        <p:tav tm="0">
                                          <p:val>
                                            <p:strVal val="#ppt_y-.1"/>
                                          </p:val>
                                        </p:tav>
                                        <p:tav tm="100000">
                                          <p:val>
                                            <p:strVal val="#ppt_y"/>
                                          </p:val>
                                        </p:tav>
                                      </p:tavLst>
                                    </p:anim>
                                  </p:childTnLst>
                                </p:cTn>
                              </p:par>
                              <p:par>
                                <p:cTn fill="hold" id="88" nodeType="withEffect" presetClass="entr" presetID="16" presetSubtype="37">
                                  <p:stCondLst>
                                    <p:cond delay="3200"/>
                                  </p:stCondLst>
                                  <p:childTnLst>
                                    <p:set>
                                      <p:cBhvr>
                                        <p:cTn dur="1" fill="hold" id="89">
                                          <p:stCondLst>
                                            <p:cond delay="0"/>
                                          </p:stCondLst>
                                        </p:cTn>
                                        <p:tgtEl>
                                          <p:spTgt spid="158"/>
                                        </p:tgtEl>
                                        <p:attrNameLst>
                                          <p:attrName>style.visibility</p:attrName>
                                        </p:attrNameLst>
                                      </p:cBhvr>
                                      <p:to>
                                        <p:strVal val="visible"/>
                                      </p:to>
                                    </p:set>
                                    <p:animEffect filter="barn(outVertical)" transition="in">
                                      <p:cBhvr>
                                        <p:cTn dur="500" id="90"/>
                                        <p:tgtEl>
                                          <p:spTgt spid="158"/>
                                        </p:tgtEl>
                                      </p:cBhvr>
                                    </p:animEffect>
                                  </p:childTnLst>
                                </p:cTn>
                              </p:par>
                              <p:par>
                                <p:cTn fill="hold" grpId="0" id="91" nodeType="withEffect" presetClass="entr" presetID="42" presetSubtype="0">
                                  <p:stCondLst>
                                    <p:cond delay="3200"/>
                                  </p:stCondLst>
                                  <p:childTnLst>
                                    <p:set>
                                      <p:cBhvr>
                                        <p:cTn dur="1" fill="hold" id="92">
                                          <p:stCondLst>
                                            <p:cond delay="0"/>
                                          </p:stCondLst>
                                        </p:cTn>
                                        <p:tgtEl>
                                          <p:spTgt spid="155"/>
                                        </p:tgtEl>
                                        <p:attrNameLst>
                                          <p:attrName>style.visibility</p:attrName>
                                        </p:attrNameLst>
                                      </p:cBhvr>
                                      <p:to>
                                        <p:strVal val="visible"/>
                                      </p:to>
                                    </p:set>
                                    <p:animEffect filter="fade" transition="in">
                                      <p:cBhvr>
                                        <p:cTn dur="500" id="93"/>
                                        <p:tgtEl>
                                          <p:spTgt spid="155"/>
                                        </p:tgtEl>
                                      </p:cBhvr>
                                    </p:animEffect>
                                    <p:anim calcmode="lin" valueType="num">
                                      <p:cBhvr>
                                        <p:cTn dur="500" fill="hold" id="94"/>
                                        <p:tgtEl>
                                          <p:spTgt spid="155"/>
                                        </p:tgtEl>
                                        <p:attrNameLst>
                                          <p:attrName>ppt_x</p:attrName>
                                        </p:attrNameLst>
                                      </p:cBhvr>
                                      <p:tavLst>
                                        <p:tav tm="0">
                                          <p:val>
                                            <p:strVal val="#ppt_x"/>
                                          </p:val>
                                        </p:tav>
                                        <p:tav tm="100000">
                                          <p:val>
                                            <p:strVal val="#ppt_x"/>
                                          </p:val>
                                        </p:tav>
                                      </p:tavLst>
                                    </p:anim>
                                    <p:anim calcmode="lin" valueType="num">
                                      <p:cBhvr>
                                        <p:cTn dur="500" fill="hold" id="95"/>
                                        <p:tgtEl>
                                          <p:spTgt spid="155"/>
                                        </p:tgtEl>
                                        <p:attrNameLst>
                                          <p:attrName>ppt_y</p:attrName>
                                        </p:attrNameLst>
                                      </p:cBhvr>
                                      <p:tavLst>
                                        <p:tav tm="0">
                                          <p:val>
                                            <p:strVal val="#ppt_y+.1"/>
                                          </p:val>
                                        </p:tav>
                                        <p:tav tm="100000">
                                          <p:val>
                                            <p:strVal val="#ppt_y"/>
                                          </p:val>
                                        </p:tav>
                                      </p:tavLst>
                                    </p:anim>
                                  </p:childTnLst>
                                </p:cTn>
                              </p:par>
                              <p:par>
                                <p:cTn fill="hold" id="96" nodeType="withEffect" presetClass="entr" presetID="53" presetSubtype="0">
                                  <p:stCondLst>
                                    <p:cond delay="3700"/>
                                  </p:stCondLst>
                                  <p:childTnLst>
                                    <p:set>
                                      <p:cBhvr>
                                        <p:cTn dur="1" fill="hold" id="97">
                                          <p:stCondLst>
                                            <p:cond delay="0"/>
                                          </p:stCondLst>
                                        </p:cTn>
                                        <p:tgtEl>
                                          <p:spTgt spid="159"/>
                                        </p:tgtEl>
                                        <p:attrNameLst>
                                          <p:attrName>style.visibility</p:attrName>
                                        </p:attrNameLst>
                                      </p:cBhvr>
                                      <p:to>
                                        <p:strVal val="visible"/>
                                      </p:to>
                                    </p:set>
                                    <p:anim calcmode="lin" valueType="num">
                                      <p:cBhvr>
                                        <p:cTn dur="500" fill="hold" id="98"/>
                                        <p:tgtEl>
                                          <p:spTgt spid="159"/>
                                        </p:tgtEl>
                                        <p:attrNameLst>
                                          <p:attrName>ppt_w</p:attrName>
                                        </p:attrNameLst>
                                      </p:cBhvr>
                                      <p:tavLst>
                                        <p:tav tm="0">
                                          <p:val>
                                            <p:fltVal val="0"/>
                                          </p:val>
                                        </p:tav>
                                        <p:tav tm="100000">
                                          <p:val>
                                            <p:strVal val="#ppt_w"/>
                                          </p:val>
                                        </p:tav>
                                      </p:tavLst>
                                    </p:anim>
                                    <p:anim calcmode="lin" valueType="num">
                                      <p:cBhvr>
                                        <p:cTn dur="500" fill="hold" id="99"/>
                                        <p:tgtEl>
                                          <p:spTgt spid="159"/>
                                        </p:tgtEl>
                                        <p:attrNameLst>
                                          <p:attrName>ppt_h</p:attrName>
                                        </p:attrNameLst>
                                      </p:cBhvr>
                                      <p:tavLst>
                                        <p:tav tm="0">
                                          <p:val>
                                            <p:fltVal val="0"/>
                                          </p:val>
                                        </p:tav>
                                        <p:tav tm="100000">
                                          <p:val>
                                            <p:strVal val="#ppt_h"/>
                                          </p:val>
                                        </p:tav>
                                      </p:tavLst>
                                    </p:anim>
                                    <p:animEffect filter="fade" transition="in">
                                      <p:cBhvr>
                                        <p:cTn dur="500" id="100"/>
                                        <p:tgtEl>
                                          <p:spTgt spid="159"/>
                                        </p:tgtEl>
                                      </p:cBhvr>
                                    </p:animEffect>
                                  </p:childTnLst>
                                </p:cTn>
                              </p:par>
                              <p:par>
                                <p:cTn fill="hold" grpId="0" id="101" nodeType="withEffect" presetClass="entr" presetID="53" presetSubtype="0">
                                  <p:stCondLst>
                                    <p:cond delay="3700"/>
                                  </p:stCondLst>
                                  <p:childTnLst>
                                    <p:set>
                                      <p:cBhvr>
                                        <p:cTn dur="1" fill="hold" id="102">
                                          <p:stCondLst>
                                            <p:cond delay="0"/>
                                          </p:stCondLst>
                                        </p:cTn>
                                        <p:tgtEl>
                                          <p:spTgt spid="191"/>
                                        </p:tgtEl>
                                        <p:attrNameLst>
                                          <p:attrName>style.visibility</p:attrName>
                                        </p:attrNameLst>
                                      </p:cBhvr>
                                      <p:to>
                                        <p:strVal val="visible"/>
                                      </p:to>
                                    </p:set>
                                    <p:anim calcmode="lin" valueType="num">
                                      <p:cBhvr>
                                        <p:cTn dur="500" fill="hold" id="103"/>
                                        <p:tgtEl>
                                          <p:spTgt spid="191"/>
                                        </p:tgtEl>
                                        <p:attrNameLst>
                                          <p:attrName>ppt_w</p:attrName>
                                        </p:attrNameLst>
                                      </p:cBhvr>
                                      <p:tavLst>
                                        <p:tav tm="0">
                                          <p:val>
                                            <p:fltVal val="0"/>
                                          </p:val>
                                        </p:tav>
                                        <p:tav tm="100000">
                                          <p:val>
                                            <p:strVal val="#ppt_w"/>
                                          </p:val>
                                        </p:tav>
                                      </p:tavLst>
                                    </p:anim>
                                    <p:anim calcmode="lin" valueType="num">
                                      <p:cBhvr>
                                        <p:cTn dur="500" fill="hold" id="104"/>
                                        <p:tgtEl>
                                          <p:spTgt spid="191"/>
                                        </p:tgtEl>
                                        <p:attrNameLst>
                                          <p:attrName>ppt_h</p:attrName>
                                        </p:attrNameLst>
                                      </p:cBhvr>
                                      <p:tavLst>
                                        <p:tav tm="0">
                                          <p:val>
                                            <p:fltVal val="0"/>
                                          </p:val>
                                        </p:tav>
                                        <p:tav tm="100000">
                                          <p:val>
                                            <p:strVal val="#ppt_h"/>
                                          </p:val>
                                        </p:tav>
                                      </p:tavLst>
                                    </p:anim>
                                    <p:animEffect filter="fade" transition="in">
                                      <p:cBhvr>
                                        <p:cTn dur="500" id="105"/>
                                        <p:tgtEl>
                                          <p:spTgt spid="191"/>
                                        </p:tgtEl>
                                      </p:cBhvr>
                                    </p:animEffect>
                                  </p:childTnLst>
                                </p:cTn>
                              </p:par>
                              <p:par>
                                <p:cTn fill="hold" grpId="0" id="106" nodeType="withEffect" presetClass="entr" presetID="47" presetSubtype="0">
                                  <p:stCondLst>
                                    <p:cond delay="4200"/>
                                  </p:stCondLst>
                                  <p:childTnLst>
                                    <p:set>
                                      <p:cBhvr>
                                        <p:cTn dur="1" fill="hold" id="107">
                                          <p:stCondLst>
                                            <p:cond delay="0"/>
                                          </p:stCondLst>
                                        </p:cTn>
                                        <p:tgtEl>
                                          <p:spTgt spid="192"/>
                                        </p:tgtEl>
                                        <p:attrNameLst>
                                          <p:attrName>style.visibility</p:attrName>
                                        </p:attrNameLst>
                                      </p:cBhvr>
                                      <p:to>
                                        <p:strVal val="visible"/>
                                      </p:to>
                                    </p:set>
                                    <p:animEffect filter="fade" transition="in">
                                      <p:cBhvr>
                                        <p:cTn dur="500" id="108"/>
                                        <p:tgtEl>
                                          <p:spTgt spid="192"/>
                                        </p:tgtEl>
                                      </p:cBhvr>
                                    </p:animEffect>
                                    <p:anim calcmode="lin" valueType="num">
                                      <p:cBhvr>
                                        <p:cTn dur="500" fill="hold" id="109"/>
                                        <p:tgtEl>
                                          <p:spTgt spid="192"/>
                                        </p:tgtEl>
                                        <p:attrNameLst>
                                          <p:attrName>ppt_x</p:attrName>
                                        </p:attrNameLst>
                                      </p:cBhvr>
                                      <p:tavLst>
                                        <p:tav tm="0">
                                          <p:val>
                                            <p:strVal val="#ppt_x"/>
                                          </p:val>
                                        </p:tav>
                                        <p:tav tm="100000">
                                          <p:val>
                                            <p:strVal val="#ppt_x"/>
                                          </p:val>
                                        </p:tav>
                                      </p:tavLst>
                                    </p:anim>
                                    <p:anim calcmode="lin" valueType="num">
                                      <p:cBhvr>
                                        <p:cTn dur="500" fill="hold" id="110"/>
                                        <p:tgtEl>
                                          <p:spTgt spid="192"/>
                                        </p:tgtEl>
                                        <p:attrNameLst>
                                          <p:attrName>ppt_y</p:attrName>
                                        </p:attrNameLst>
                                      </p:cBhvr>
                                      <p:tavLst>
                                        <p:tav tm="0">
                                          <p:val>
                                            <p:strVal val="#ppt_y-.1"/>
                                          </p:val>
                                        </p:tav>
                                        <p:tav tm="100000">
                                          <p:val>
                                            <p:strVal val="#ppt_y"/>
                                          </p:val>
                                        </p:tav>
                                      </p:tavLst>
                                    </p:anim>
                                  </p:childTnLst>
                                </p:cTn>
                              </p:par>
                              <p:par>
                                <p:cTn fill="hold" id="111" nodeType="withEffect" presetClass="entr" presetID="16" presetSubtype="37">
                                  <p:stCondLst>
                                    <p:cond delay="4200"/>
                                  </p:stCondLst>
                                  <p:childTnLst>
                                    <p:set>
                                      <p:cBhvr>
                                        <p:cTn dur="1" fill="hold" id="112">
                                          <p:stCondLst>
                                            <p:cond delay="0"/>
                                          </p:stCondLst>
                                        </p:cTn>
                                        <p:tgtEl>
                                          <p:spTgt spid="193"/>
                                        </p:tgtEl>
                                        <p:attrNameLst>
                                          <p:attrName>style.visibility</p:attrName>
                                        </p:attrNameLst>
                                      </p:cBhvr>
                                      <p:to>
                                        <p:strVal val="visible"/>
                                      </p:to>
                                    </p:set>
                                    <p:animEffect filter="barn(outVertical)" transition="in">
                                      <p:cBhvr>
                                        <p:cTn dur="500" id="113"/>
                                        <p:tgtEl>
                                          <p:spTgt spid="193"/>
                                        </p:tgtEl>
                                      </p:cBhvr>
                                    </p:animEffect>
                                  </p:childTnLst>
                                </p:cTn>
                              </p:par>
                              <p:par>
                                <p:cTn fill="hold" grpId="0" id="114" nodeType="withEffect" presetClass="entr" presetID="42" presetSubtype="0">
                                  <p:stCondLst>
                                    <p:cond delay="4200"/>
                                  </p:stCondLst>
                                  <p:childTnLst>
                                    <p:set>
                                      <p:cBhvr>
                                        <p:cTn dur="1" fill="hold" id="115">
                                          <p:stCondLst>
                                            <p:cond delay="0"/>
                                          </p:stCondLst>
                                        </p:cTn>
                                        <p:tgtEl>
                                          <p:spTgt spid="190"/>
                                        </p:tgtEl>
                                        <p:attrNameLst>
                                          <p:attrName>style.visibility</p:attrName>
                                        </p:attrNameLst>
                                      </p:cBhvr>
                                      <p:to>
                                        <p:strVal val="visible"/>
                                      </p:to>
                                    </p:set>
                                    <p:animEffect filter="fade" transition="in">
                                      <p:cBhvr>
                                        <p:cTn dur="500" id="116"/>
                                        <p:tgtEl>
                                          <p:spTgt spid="190"/>
                                        </p:tgtEl>
                                      </p:cBhvr>
                                    </p:animEffect>
                                    <p:anim calcmode="lin" valueType="num">
                                      <p:cBhvr>
                                        <p:cTn dur="500" fill="hold" id="117"/>
                                        <p:tgtEl>
                                          <p:spTgt spid="190"/>
                                        </p:tgtEl>
                                        <p:attrNameLst>
                                          <p:attrName>ppt_x</p:attrName>
                                        </p:attrNameLst>
                                      </p:cBhvr>
                                      <p:tavLst>
                                        <p:tav tm="0">
                                          <p:val>
                                            <p:strVal val="#ppt_x"/>
                                          </p:val>
                                        </p:tav>
                                        <p:tav tm="100000">
                                          <p:val>
                                            <p:strVal val="#ppt_x"/>
                                          </p:val>
                                        </p:tav>
                                      </p:tavLst>
                                    </p:anim>
                                    <p:anim calcmode="lin" valueType="num">
                                      <p:cBhvr>
                                        <p:cTn dur="500" fill="hold" id="118"/>
                                        <p:tgtEl>
                                          <p:spTgt spid="190"/>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0"/>
      <p:bldP grpId="1" spid="40"/>
      <p:bldP grpId="0" spid="41"/>
      <p:bldP grpId="1" spid="41"/>
      <p:bldP grpId="0" spid="42"/>
      <p:bldP grpId="0" spid="43"/>
      <p:bldP grpId="0" spid="85"/>
      <p:bldP grpId="0" spid="86"/>
      <p:bldP grpId="0" spid="87"/>
      <p:bldP grpId="0" spid="120"/>
      <p:bldP grpId="0" spid="121"/>
      <p:bldP grpId="0" spid="122"/>
      <p:bldP grpId="0" spid="155"/>
      <p:bldP grpId="0" spid="156"/>
      <p:bldP grpId="0" spid="157"/>
      <p:bldP grpId="0" spid="190"/>
      <p:bldP grpId="0" spid="191"/>
      <p:bldP grpId="0" spid="192"/>
    </p:bldLst>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0" name="原创设计师QQ598969553             _1"/>
          <p:cNvSpPr/>
          <p:nvPr/>
        </p:nvSpPr>
        <p:spPr bwMode="auto">
          <a:xfrm>
            <a:off x="0" y="0"/>
            <a:ext cx="322337" cy="643548"/>
          </a:xfrm>
          <a:custGeom>
            <a:gdLst>
              <a:gd fmla="*/ 0 w 286" name="T0"/>
              <a:gd fmla="*/ 0 h 571" name="T1"/>
              <a:gd fmla="*/ 286 w 286" name="T2"/>
              <a:gd fmla="*/ 287 h 571" name="T3"/>
              <a:gd fmla="*/ 0 w 286" name="T4"/>
              <a:gd fmla="*/ 571 h 571" name="T5"/>
              <a:gd fmla="*/ 0 w 286" name="T6"/>
              <a:gd fmla="*/ 0 h 571" name="T7"/>
            </a:gdLst>
            <a:cxnLst>
              <a:cxn ang="0">
                <a:pos x="T0" y="T1"/>
              </a:cxn>
              <a:cxn ang="0">
                <a:pos x="T2" y="T3"/>
              </a:cxn>
              <a:cxn ang="0">
                <a:pos x="T4" y="T5"/>
              </a:cxn>
              <a:cxn ang="0">
                <a:pos x="T6" y="T7"/>
              </a:cxn>
            </a:cxnLst>
            <a:rect b="b" l="0" r="r" t="0"/>
            <a:pathLst>
              <a:path h="571" w="286">
                <a:moveTo>
                  <a:pt x="0" y="0"/>
                </a:moveTo>
                <a:lnTo>
                  <a:pt x="286" y="287"/>
                </a:lnTo>
                <a:lnTo>
                  <a:pt x="0" y="571"/>
                </a:lnTo>
                <a:lnTo>
                  <a:pt x="0" y="0"/>
                </a:lnTo>
                <a:close/>
              </a:path>
            </a:pathLst>
          </a:custGeom>
          <a:solidFill>
            <a:schemeClr val="tx1">
              <a:lumMod val="75000"/>
              <a:lumOff val="25000"/>
            </a:schemeClr>
          </a:solidFill>
          <a:ln cap="flat" w="6350">
            <a:noFill/>
            <a:prstDash val="solid"/>
            <a:miter lim="800000"/>
          </a:ln>
        </p:spPr>
        <p:txBody>
          <a:bodyPr anchor="t" anchorCtr="0" bIns="45720" compatLnSpc="1" lIns="91440" numCol="1" rIns="91440" tIns="45720" vert="horz" wrap="square"/>
          <a:lstStyle/>
          <a:p>
            <a:endParaRPr altLang="en-US" lang="zh-CN"/>
          </a:p>
        </p:txBody>
      </p:sp>
      <p:sp>
        <p:nvSpPr>
          <p:cNvPr id="41" name="原创设计师QQ598969553             _2"/>
          <p:cNvSpPr/>
          <p:nvPr/>
        </p:nvSpPr>
        <p:spPr bwMode="auto">
          <a:xfrm>
            <a:off x="99884" y="225172"/>
            <a:ext cx="216113" cy="433005"/>
          </a:xfrm>
          <a:custGeom>
            <a:gdLst>
              <a:gd fmla="*/ 0 w 278" name="T0"/>
              <a:gd fmla="*/ 0 h 557" name="T1"/>
              <a:gd fmla="*/ 278 w 278" name="T2"/>
              <a:gd fmla="*/ 278 h 557" name="T3"/>
              <a:gd fmla="*/ 0 w 278" name="T4"/>
              <a:gd fmla="*/ 557 h 557" name="T5"/>
              <a:gd fmla="*/ 0 w 278" name="T6"/>
              <a:gd fmla="*/ 0 h 557" name="T7"/>
            </a:gdLst>
            <a:cxnLst>
              <a:cxn ang="0">
                <a:pos x="T0" y="T1"/>
              </a:cxn>
              <a:cxn ang="0">
                <a:pos x="T2" y="T3"/>
              </a:cxn>
              <a:cxn ang="0">
                <a:pos x="T4" y="T5"/>
              </a:cxn>
              <a:cxn ang="0">
                <a:pos x="T6" y="T7"/>
              </a:cxn>
            </a:cxnLst>
            <a:rect b="b" l="0" r="r" t="0"/>
            <a:pathLst>
              <a:path h="557" w="278">
                <a:moveTo>
                  <a:pt x="0" y="0"/>
                </a:moveTo>
                <a:lnTo>
                  <a:pt x="278" y="278"/>
                </a:lnTo>
                <a:lnTo>
                  <a:pt x="0" y="557"/>
                </a:lnTo>
                <a:lnTo>
                  <a:pt x="0" y="0"/>
                </a:lnTo>
                <a:close/>
              </a:path>
            </a:pathLst>
          </a:custGeom>
          <a:solidFill>
            <a:schemeClr val="accent1"/>
          </a:solidFill>
          <a:ln>
            <a:noFill/>
          </a:ln>
        </p:spPr>
        <p:txBody>
          <a:bodyPr anchor="t" anchorCtr="0" bIns="45720" compatLnSpc="1" lIns="91440" numCol="1" rIns="91440" tIns="45720" vert="horz" wrap="square"/>
          <a:lstStyle/>
          <a:p>
            <a:endParaRPr altLang="en-US" lang="zh-CN"/>
          </a:p>
        </p:txBody>
      </p:sp>
      <p:sp>
        <p:nvSpPr>
          <p:cNvPr id="42" name="原创设计师QQ598969553             _3"/>
          <p:cNvSpPr>
            <a:spLocks noChangeArrowheads="1"/>
          </p:cNvSpPr>
          <p:nvPr/>
        </p:nvSpPr>
        <p:spPr bwMode="auto">
          <a:xfrm>
            <a:off x="463550" y="194692"/>
            <a:ext cx="1016000" cy="304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none">
            <a:spAutoFit/>
          </a:bodyPr>
          <a:lstStyle/>
          <a:p>
            <a:pPr fontAlgn="base">
              <a:spcBef>
                <a:spcPct val="0"/>
              </a:spcBef>
              <a:spcAft>
                <a:spcPct val="0"/>
              </a:spcAft>
            </a:pPr>
            <a:r>
              <a:rPr altLang="en-US" b="1" lang="zh-CN" sz="2000">
                <a:solidFill>
                  <a:schemeClr val="accent1"/>
                </a:solidFill>
                <a:latin charset="0" pitchFamily="34" typeface="Impact"/>
                <a:ea charset="-122" pitchFamily="34" typeface="微软雅黑"/>
                <a:cs charset="-122" pitchFamily="2" typeface="宋体"/>
              </a:rPr>
              <a:t>组织架构</a:t>
            </a:r>
          </a:p>
        </p:txBody>
      </p:sp>
      <p:sp>
        <p:nvSpPr>
          <p:cNvPr id="43" name="原创设计师QQ598969553             _4"/>
          <p:cNvSpPr>
            <a:spLocks noChangeArrowheads="1"/>
          </p:cNvSpPr>
          <p:nvPr/>
        </p:nvSpPr>
        <p:spPr bwMode="auto">
          <a:xfrm>
            <a:off x="467544" y="540445"/>
            <a:ext cx="1800606" cy="1219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fontAlgn="base">
              <a:spcBef>
                <a:spcPct val="0"/>
              </a:spcBef>
              <a:spcAft>
                <a:spcPct val="0"/>
              </a:spcAft>
              <a:buFont charset="0" pitchFamily="34" typeface="Arial"/>
              <a:buNone/>
            </a:pPr>
            <a:r>
              <a:rPr altLang="zh-CN" lang="en-US" sz="800">
                <a:solidFill>
                  <a:srgbClr val="53585E"/>
                </a:solidFill>
                <a:latin charset="0" pitchFamily="34" typeface="Arial"/>
                <a:cs charset="0" pitchFamily="34" typeface="Arial"/>
              </a:rPr>
              <a:t>This is a subtitle for your presentation</a:t>
            </a:r>
          </a:p>
        </p:txBody>
      </p:sp>
      <p:grpSp>
        <p:nvGrpSpPr>
          <p:cNvPr id="54" name="原创设计师QQ598969553             _5"/>
          <p:cNvGrpSpPr/>
          <p:nvPr/>
        </p:nvGrpSpPr>
        <p:grpSpPr>
          <a:xfrm>
            <a:off x="1176338" y="2262188"/>
            <a:ext cx="741363" cy="600074"/>
            <a:chOff x="1176338" y="2262188"/>
            <a:chExt cx="741363" cy="600074"/>
          </a:xfrm>
          <a:solidFill>
            <a:schemeClr val="accent2"/>
          </a:solidFill>
        </p:grpSpPr>
        <p:sp>
          <p:nvSpPr>
            <p:cNvPr id="55" name="Oval 5"/>
            <p:cNvSpPr>
              <a:spLocks noChangeArrowheads="1"/>
            </p:cNvSpPr>
            <p:nvPr/>
          </p:nvSpPr>
          <p:spPr bwMode="auto">
            <a:xfrm>
              <a:off x="1400176" y="2262188"/>
              <a:ext cx="296863" cy="296862"/>
            </a:xfrm>
            <a:prstGeom prst="ellipse">
              <a:avLst/>
            </a:pr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56" name="Freeform 6"/>
            <p:cNvSpPr/>
            <p:nvPr/>
          </p:nvSpPr>
          <p:spPr bwMode="auto">
            <a:xfrm>
              <a:off x="1176338" y="2587625"/>
              <a:ext cx="741363" cy="274637"/>
            </a:xfrm>
            <a:custGeom>
              <a:gdLst>
                <a:gd fmla="*/ 572 w 615" name="T0"/>
                <a:gd fmla="*/ 96 h 228" name="T1"/>
                <a:gd fmla="*/ 390 w 615" name="T2"/>
                <a:gd fmla="*/ 0 h 228" name="T3"/>
                <a:gd fmla="*/ 352 w 615" name="T4"/>
                <a:gd fmla="*/ 186 h 228" name="T5"/>
                <a:gd fmla="*/ 320 w 615" name="T6"/>
                <a:gd fmla="*/ 81 h 228" name="T7"/>
                <a:gd fmla="*/ 338 w 615" name="T8"/>
                <a:gd fmla="*/ 60 h 228" name="T9"/>
                <a:gd fmla="*/ 308 w 615" name="T10"/>
                <a:gd fmla="*/ 23 h 228" name="T11"/>
                <a:gd fmla="*/ 275 w 615" name="T12"/>
                <a:gd fmla="*/ 61 h 228" name="T13"/>
                <a:gd fmla="*/ 296 w 615" name="T14"/>
                <a:gd fmla="*/ 81 h 228" name="T15"/>
                <a:gd fmla="*/ 268 w 615" name="T16"/>
                <a:gd fmla="*/ 186 h 228" name="T17"/>
                <a:gd fmla="*/ 223 w 615" name="T18"/>
                <a:gd fmla="*/ 0 h 228" name="T19"/>
                <a:gd fmla="*/ 68 w 615" name="T20"/>
                <a:gd fmla="*/ 73 h 228" name="T21"/>
                <a:gd fmla="*/ 17 w 615" name="T22"/>
                <a:gd fmla="*/ 228 h 228" name="T23"/>
                <a:gd fmla="*/ 599 w 615" name="T24"/>
                <a:gd fmla="*/ 228 h 228" name="T25"/>
                <a:gd fmla="*/ 572 w 615" name="T26"/>
                <a:gd fmla="*/ 96 h 228"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228" w="615">
                  <a:moveTo>
                    <a:pt x="572" y="96"/>
                  </a:moveTo>
                  <a:cubicBezTo>
                    <a:pt x="524" y="27"/>
                    <a:pt x="390" y="0"/>
                    <a:pt x="390" y="0"/>
                  </a:cubicBezTo>
                  <a:cubicBezTo>
                    <a:pt x="389" y="123"/>
                    <a:pt x="352" y="186"/>
                    <a:pt x="352" y="186"/>
                  </a:cubicBezTo>
                  <a:cubicBezTo>
                    <a:pt x="339" y="114"/>
                    <a:pt x="320" y="81"/>
                    <a:pt x="320" y="81"/>
                  </a:cubicBezTo>
                  <a:cubicBezTo>
                    <a:pt x="338" y="60"/>
                    <a:pt x="338" y="60"/>
                    <a:pt x="338" y="60"/>
                  </a:cubicBezTo>
                  <a:cubicBezTo>
                    <a:pt x="308" y="23"/>
                    <a:pt x="308" y="23"/>
                    <a:pt x="308" y="23"/>
                  </a:cubicBezTo>
                  <a:cubicBezTo>
                    <a:pt x="275" y="61"/>
                    <a:pt x="275" y="61"/>
                    <a:pt x="275" y="61"/>
                  </a:cubicBezTo>
                  <a:cubicBezTo>
                    <a:pt x="296" y="81"/>
                    <a:pt x="296" y="81"/>
                    <a:pt x="296" y="81"/>
                  </a:cubicBezTo>
                  <a:cubicBezTo>
                    <a:pt x="273" y="126"/>
                    <a:pt x="268" y="186"/>
                    <a:pt x="268" y="186"/>
                  </a:cubicBezTo>
                  <a:cubicBezTo>
                    <a:pt x="238" y="154"/>
                    <a:pt x="223" y="0"/>
                    <a:pt x="223" y="0"/>
                  </a:cubicBezTo>
                  <a:cubicBezTo>
                    <a:pt x="223" y="0"/>
                    <a:pt x="125" y="17"/>
                    <a:pt x="68" y="73"/>
                  </a:cubicBezTo>
                  <a:cubicBezTo>
                    <a:pt x="0" y="140"/>
                    <a:pt x="17" y="228"/>
                    <a:pt x="17" y="228"/>
                  </a:cubicBezTo>
                  <a:cubicBezTo>
                    <a:pt x="599" y="228"/>
                    <a:pt x="599" y="228"/>
                    <a:pt x="599" y="228"/>
                  </a:cubicBezTo>
                  <a:cubicBezTo>
                    <a:pt x="599" y="228"/>
                    <a:pt x="615" y="159"/>
                    <a:pt x="572" y="96"/>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grpSp>
      <p:grpSp>
        <p:nvGrpSpPr>
          <p:cNvPr id="57" name="原创设计师QQ598969553             _6"/>
          <p:cNvGrpSpPr/>
          <p:nvPr/>
        </p:nvGrpSpPr>
        <p:grpSpPr>
          <a:xfrm>
            <a:off x="2895601" y="2378075"/>
            <a:ext cx="598488" cy="484188"/>
            <a:chOff x="2895601" y="2378075"/>
            <a:chExt cx="598488" cy="484188"/>
          </a:xfrm>
          <a:solidFill>
            <a:schemeClr val="accent3"/>
          </a:solidFill>
        </p:grpSpPr>
        <p:sp>
          <p:nvSpPr>
            <p:cNvPr id="58" name="Oval 7"/>
            <p:cNvSpPr>
              <a:spLocks noChangeArrowheads="1"/>
            </p:cNvSpPr>
            <p:nvPr/>
          </p:nvSpPr>
          <p:spPr bwMode="auto">
            <a:xfrm>
              <a:off x="3078163" y="2378075"/>
              <a:ext cx="238125" cy="239712"/>
            </a:xfrm>
            <a:prstGeom prst="ellipse">
              <a:avLst/>
            </a:pr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59" name="Freeform 8"/>
            <p:cNvSpPr/>
            <p:nvPr/>
          </p:nvSpPr>
          <p:spPr bwMode="auto">
            <a:xfrm>
              <a:off x="2895601" y="2640013"/>
              <a:ext cx="598488" cy="222250"/>
            </a:xfrm>
            <a:custGeom>
              <a:gdLst>
                <a:gd fmla="*/ 462 w 497" name="T0"/>
                <a:gd fmla="*/ 78 h 184" name="T1"/>
                <a:gd fmla="*/ 315 w 497" name="T2"/>
                <a:gd fmla="*/ 0 h 184" name="T3"/>
                <a:gd fmla="*/ 285 w 497" name="T4"/>
                <a:gd fmla="*/ 150 h 184" name="T5"/>
                <a:gd fmla="*/ 258 w 497" name="T6"/>
                <a:gd fmla="*/ 65 h 184" name="T7"/>
                <a:gd fmla="*/ 273 w 497" name="T8"/>
                <a:gd fmla="*/ 49 h 184" name="T9"/>
                <a:gd fmla="*/ 249 w 497" name="T10"/>
                <a:gd fmla="*/ 18 h 184" name="T11"/>
                <a:gd fmla="*/ 223 w 497" name="T12"/>
                <a:gd fmla="*/ 49 h 184" name="T13"/>
                <a:gd fmla="*/ 239 w 497" name="T14"/>
                <a:gd fmla="*/ 66 h 184" name="T15"/>
                <a:gd fmla="*/ 217 w 497" name="T16"/>
                <a:gd fmla="*/ 150 h 184" name="T17"/>
                <a:gd fmla="*/ 181 w 497" name="T18"/>
                <a:gd fmla="*/ 0 h 184" name="T19"/>
                <a:gd fmla="*/ 55 w 497" name="T20"/>
                <a:gd fmla="*/ 59 h 184" name="T21"/>
                <a:gd fmla="*/ 14 w 497" name="T22"/>
                <a:gd fmla="*/ 184 h 184" name="T23"/>
                <a:gd fmla="*/ 484 w 497" name="T24"/>
                <a:gd fmla="*/ 184 h 184" name="T25"/>
                <a:gd fmla="*/ 462 w 497" name="T26"/>
                <a:gd fmla="*/ 78 h 184"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184" w="497">
                  <a:moveTo>
                    <a:pt x="462" y="78"/>
                  </a:moveTo>
                  <a:cubicBezTo>
                    <a:pt x="423" y="22"/>
                    <a:pt x="315" y="0"/>
                    <a:pt x="315" y="0"/>
                  </a:cubicBezTo>
                  <a:cubicBezTo>
                    <a:pt x="315" y="100"/>
                    <a:pt x="285" y="150"/>
                    <a:pt x="285" y="150"/>
                  </a:cubicBezTo>
                  <a:cubicBezTo>
                    <a:pt x="274" y="92"/>
                    <a:pt x="258" y="65"/>
                    <a:pt x="258" y="65"/>
                  </a:cubicBezTo>
                  <a:cubicBezTo>
                    <a:pt x="273" y="49"/>
                    <a:pt x="273" y="49"/>
                    <a:pt x="273" y="49"/>
                  </a:cubicBezTo>
                  <a:cubicBezTo>
                    <a:pt x="249" y="18"/>
                    <a:pt x="249" y="18"/>
                    <a:pt x="249" y="18"/>
                  </a:cubicBezTo>
                  <a:cubicBezTo>
                    <a:pt x="223" y="49"/>
                    <a:pt x="223" y="49"/>
                    <a:pt x="223" y="49"/>
                  </a:cubicBezTo>
                  <a:cubicBezTo>
                    <a:pt x="239" y="66"/>
                    <a:pt x="239" y="66"/>
                    <a:pt x="239" y="66"/>
                  </a:cubicBezTo>
                  <a:cubicBezTo>
                    <a:pt x="221" y="102"/>
                    <a:pt x="217" y="150"/>
                    <a:pt x="217" y="150"/>
                  </a:cubicBezTo>
                  <a:cubicBezTo>
                    <a:pt x="193" y="124"/>
                    <a:pt x="181" y="0"/>
                    <a:pt x="181" y="0"/>
                  </a:cubicBezTo>
                  <a:cubicBezTo>
                    <a:pt x="181" y="0"/>
                    <a:pt x="101" y="13"/>
                    <a:pt x="55" y="59"/>
                  </a:cubicBezTo>
                  <a:cubicBezTo>
                    <a:pt x="0" y="113"/>
                    <a:pt x="14" y="184"/>
                    <a:pt x="14" y="184"/>
                  </a:cubicBezTo>
                  <a:cubicBezTo>
                    <a:pt x="484" y="184"/>
                    <a:pt x="484" y="184"/>
                    <a:pt x="484" y="184"/>
                  </a:cubicBezTo>
                  <a:cubicBezTo>
                    <a:pt x="484" y="184"/>
                    <a:pt x="497" y="128"/>
                    <a:pt x="462" y="78"/>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grpSp>
      <p:grpSp>
        <p:nvGrpSpPr>
          <p:cNvPr id="60" name="原创设计师QQ598969553             _7"/>
          <p:cNvGrpSpPr/>
          <p:nvPr/>
        </p:nvGrpSpPr>
        <p:grpSpPr>
          <a:xfrm>
            <a:off x="4627563" y="3476625"/>
            <a:ext cx="596900" cy="484188"/>
            <a:chOff x="4627563" y="3476625"/>
            <a:chExt cx="596900" cy="484188"/>
          </a:xfrm>
          <a:solidFill>
            <a:schemeClr val="accent4"/>
          </a:solidFill>
        </p:grpSpPr>
        <p:sp>
          <p:nvSpPr>
            <p:cNvPr id="61" name="Oval 9"/>
            <p:cNvSpPr>
              <a:spLocks noChangeArrowheads="1"/>
            </p:cNvSpPr>
            <p:nvPr/>
          </p:nvSpPr>
          <p:spPr bwMode="auto">
            <a:xfrm>
              <a:off x="4808538" y="3476625"/>
              <a:ext cx="239713" cy="239712"/>
            </a:xfrm>
            <a:prstGeom prst="ellipse">
              <a:avLst/>
            </a:pr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62" name="Freeform 10"/>
            <p:cNvSpPr/>
            <p:nvPr/>
          </p:nvSpPr>
          <p:spPr bwMode="auto">
            <a:xfrm>
              <a:off x="4627563" y="3738563"/>
              <a:ext cx="596900" cy="222250"/>
            </a:xfrm>
            <a:custGeom>
              <a:gdLst>
                <a:gd fmla="*/ 461 w 496" name="T0"/>
                <a:gd fmla="*/ 78 h 184" name="T1"/>
                <a:gd fmla="*/ 315 w 496" name="T2"/>
                <a:gd fmla="*/ 0 h 184" name="T3"/>
                <a:gd fmla="*/ 284 w 496" name="T4"/>
                <a:gd fmla="*/ 150 h 184" name="T5"/>
                <a:gd fmla="*/ 258 w 496" name="T6"/>
                <a:gd fmla="*/ 65 h 184" name="T7"/>
                <a:gd fmla="*/ 273 w 496" name="T8"/>
                <a:gd fmla="*/ 48 h 184" name="T9"/>
                <a:gd fmla="*/ 248 w 496" name="T10"/>
                <a:gd fmla="*/ 18 h 184" name="T11"/>
                <a:gd fmla="*/ 222 w 496" name="T12"/>
                <a:gd fmla="*/ 49 h 184" name="T13"/>
                <a:gd fmla="*/ 239 w 496" name="T14"/>
                <a:gd fmla="*/ 65 h 184" name="T15"/>
                <a:gd fmla="*/ 216 w 496" name="T16"/>
                <a:gd fmla="*/ 150 h 184" name="T17"/>
                <a:gd fmla="*/ 180 w 496" name="T18"/>
                <a:gd fmla="*/ 0 h 184" name="T19"/>
                <a:gd fmla="*/ 55 w 496" name="T20"/>
                <a:gd fmla="*/ 58 h 184" name="T21"/>
                <a:gd fmla="*/ 13 w 496" name="T22"/>
                <a:gd fmla="*/ 184 h 184" name="T23"/>
                <a:gd fmla="*/ 483 w 496" name="T24"/>
                <a:gd fmla="*/ 184 h 184" name="T25"/>
                <a:gd fmla="*/ 461 w 496" name="T26"/>
                <a:gd fmla="*/ 78 h 184"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184" w="496">
                  <a:moveTo>
                    <a:pt x="461" y="78"/>
                  </a:moveTo>
                  <a:cubicBezTo>
                    <a:pt x="423" y="22"/>
                    <a:pt x="315" y="0"/>
                    <a:pt x="315" y="0"/>
                  </a:cubicBezTo>
                  <a:cubicBezTo>
                    <a:pt x="314" y="99"/>
                    <a:pt x="284" y="150"/>
                    <a:pt x="284" y="150"/>
                  </a:cubicBezTo>
                  <a:cubicBezTo>
                    <a:pt x="273" y="92"/>
                    <a:pt x="258" y="65"/>
                    <a:pt x="258" y="65"/>
                  </a:cubicBezTo>
                  <a:cubicBezTo>
                    <a:pt x="273" y="48"/>
                    <a:pt x="273" y="48"/>
                    <a:pt x="273" y="48"/>
                  </a:cubicBezTo>
                  <a:cubicBezTo>
                    <a:pt x="248" y="18"/>
                    <a:pt x="248" y="18"/>
                    <a:pt x="248" y="18"/>
                  </a:cubicBezTo>
                  <a:cubicBezTo>
                    <a:pt x="222" y="49"/>
                    <a:pt x="222" y="49"/>
                    <a:pt x="222" y="49"/>
                  </a:cubicBezTo>
                  <a:cubicBezTo>
                    <a:pt x="239" y="65"/>
                    <a:pt x="239" y="65"/>
                    <a:pt x="239" y="65"/>
                  </a:cubicBezTo>
                  <a:cubicBezTo>
                    <a:pt x="220" y="102"/>
                    <a:pt x="216" y="150"/>
                    <a:pt x="216" y="150"/>
                  </a:cubicBezTo>
                  <a:cubicBezTo>
                    <a:pt x="192" y="124"/>
                    <a:pt x="180" y="0"/>
                    <a:pt x="180" y="0"/>
                  </a:cubicBezTo>
                  <a:cubicBezTo>
                    <a:pt x="180" y="0"/>
                    <a:pt x="100" y="13"/>
                    <a:pt x="55" y="58"/>
                  </a:cubicBezTo>
                  <a:cubicBezTo>
                    <a:pt x="0" y="113"/>
                    <a:pt x="13" y="184"/>
                    <a:pt x="13" y="184"/>
                  </a:cubicBezTo>
                  <a:cubicBezTo>
                    <a:pt x="483" y="184"/>
                    <a:pt x="483" y="184"/>
                    <a:pt x="483" y="184"/>
                  </a:cubicBezTo>
                  <a:cubicBezTo>
                    <a:pt x="483" y="184"/>
                    <a:pt x="496" y="128"/>
                    <a:pt x="461" y="78"/>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grpSp>
      <p:grpSp>
        <p:nvGrpSpPr>
          <p:cNvPr id="63" name="原创设计师QQ598969553             _8"/>
          <p:cNvGrpSpPr/>
          <p:nvPr/>
        </p:nvGrpSpPr>
        <p:grpSpPr>
          <a:xfrm>
            <a:off x="4627563" y="2378075"/>
            <a:ext cx="596900" cy="484188"/>
            <a:chOff x="4627563" y="2378075"/>
            <a:chExt cx="596900" cy="484188"/>
          </a:xfrm>
          <a:solidFill>
            <a:schemeClr val="accent4"/>
          </a:solidFill>
        </p:grpSpPr>
        <p:sp>
          <p:nvSpPr>
            <p:cNvPr id="64" name="Oval 11"/>
            <p:cNvSpPr>
              <a:spLocks noChangeArrowheads="1"/>
            </p:cNvSpPr>
            <p:nvPr/>
          </p:nvSpPr>
          <p:spPr bwMode="auto">
            <a:xfrm>
              <a:off x="4808538" y="2378075"/>
              <a:ext cx="239713" cy="239712"/>
            </a:xfrm>
            <a:prstGeom prst="ellipse">
              <a:avLst/>
            </a:pr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65" name="Freeform 12"/>
            <p:cNvSpPr/>
            <p:nvPr/>
          </p:nvSpPr>
          <p:spPr bwMode="auto">
            <a:xfrm>
              <a:off x="4627563" y="2640013"/>
              <a:ext cx="596900" cy="222250"/>
            </a:xfrm>
            <a:custGeom>
              <a:gdLst>
                <a:gd fmla="*/ 461 w 496" name="T0"/>
                <a:gd fmla="*/ 78 h 184" name="T1"/>
                <a:gd fmla="*/ 315 w 496" name="T2"/>
                <a:gd fmla="*/ 0 h 184" name="T3"/>
                <a:gd fmla="*/ 284 w 496" name="T4"/>
                <a:gd fmla="*/ 150 h 184" name="T5"/>
                <a:gd fmla="*/ 258 w 496" name="T6"/>
                <a:gd fmla="*/ 65 h 184" name="T7"/>
                <a:gd fmla="*/ 273 w 496" name="T8"/>
                <a:gd fmla="*/ 49 h 184" name="T9"/>
                <a:gd fmla="*/ 248 w 496" name="T10"/>
                <a:gd fmla="*/ 18 h 184" name="T11"/>
                <a:gd fmla="*/ 222 w 496" name="T12"/>
                <a:gd fmla="*/ 49 h 184" name="T13"/>
                <a:gd fmla="*/ 239 w 496" name="T14"/>
                <a:gd fmla="*/ 66 h 184" name="T15"/>
                <a:gd fmla="*/ 216 w 496" name="T16"/>
                <a:gd fmla="*/ 150 h 184" name="T17"/>
                <a:gd fmla="*/ 180 w 496" name="T18"/>
                <a:gd fmla="*/ 0 h 184" name="T19"/>
                <a:gd fmla="*/ 55 w 496" name="T20"/>
                <a:gd fmla="*/ 59 h 184" name="T21"/>
                <a:gd fmla="*/ 13 w 496" name="T22"/>
                <a:gd fmla="*/ 184 h 184" name="T23"/>
                <a:gd fmla="*/ 483 w 496" name="T24"/>
                <a:gd fmla="*/ 184 h 184" name="T25"/>
                <a:gd fmla="*/ 461 w 496" name="T26"/>
                <a:gd fmla="*/ 78 h 184"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184" w="496">
                  <a:moveTo>
                    <a:pt x="461" y="78"/>
                  </a:moveTo>
                  <a:cubicBezTo>
                    <a:pt x="423" y="22"/>
                    <a:pt x="315" y="0"/>
                    <a:pt x="315" y="0"/>
                  </a:cubicBezTo>
                  <a:cubicBezTo>
                    <a:pt x="314" y="100"/>
                    <a:pt x="284" y="150"/>
                    <a:pt x="284" y="150"/>
                  </a:cubicBezTo>
                  <a:cubicBezTo>
                    <a:pt x="273" y="92"/>
                    <a:pt x="258" y="65"/>
                    <a:pt x="258" y="65"/>
                  </a:cubicBezTo>
                  <a:cubicBezTo>
                    <a:pt x="273" y="49"/>
                    <a:pt x="273" y="49"/>
                    <a:pt x="273" y="49"/>
                  </a:cubicBezTo>
                  <a:cubicBezTo>
                    <a:pt x="248" y="18"/>
                    <a:pt x="248" y="18"/>
                    <a:pt x="248" y="18"/>
                  </a:cubicBezTo>
                  <a:cubicBezTo>
                    <a:pt x="222" y="49"/>
                    <a:pt x="222" y="49"/>
                    <a:pt x="222" y="49"/>
                  </a:cubicBezTo>
                  <a:cubicBezTo>
                    <a:pt x="239" y="66"/>
                    <a:pt x="239" y="66"/>
                    <a:pt x="239" y="66"/>
                  </a:cubicBezTo>
                  <a:cubicBezTo>
                    <a:pt x="220" y="102"/>
                    <a:pt x="216" y="150"/>
                    <a:pt x="216" y="150"/>
                  </a:cubicBezTo>
                  <a:cubicBezTo>
                    <a:pt x="192" y="124"/>
                    <a:pt x="180" y="0"/>
                    <a:pt x="180" y="0"/>
                  </a:cubicBezTo>
                  <a:cubicBezTo>
                    <a:pt x="180" y="0"/>
                    <a:pt x="100" y="13"/>
                    <a:pt x="55" y="59"/>
                  </a:cubicBezTo>
                  <a:cubicBezTo>
                    <a:pt x="0" y="113"/>
                    <a:pt x="13" y="184"/>
                    <a:pt x="13" y="184"/>
                  </a:cubicBezTo>
                  <a:cubicBezTo>
                    <a:pt x="483" y="184"/>
                    <a:pt x="483" y="184"/>
                    <a:pt x="483" y="184"/>
                  </a:cubicBezTo>
                  <a:cubicBezTo>
                    <a:pt x="483" y="184"/>
                    <a:pt x="496" y="128"/>
                    <a:pt x="461" y="78"/>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grpSp>
      <p:grpSp>
        <p:nvGrpSpPr>
          <p:cNvPr id="66" name="原创设计师QQ598969553             _9"/>
          <p:cNvGrpSpPr/>
          <p:nvPr/>
        </p:nvGrpSpPr>
        <p:grpSpPr>
          <a:xfrm>
            <a:off x="4627563" y="1273176"/>
            <a:ext cx="596900" cy="485774"/>
            <a:chOff x="4627563" y="1273176"/>
            <a:chExt cx="596900" cy="485774"/>
          </a:xfrm>
          <a:solidFill>
            <a:schemeClr val="accent4"/>
          </a:solidFill>
        </p:grpSpPr>
        <p:sp>
          <p:nvSpPr>
            <p:cNvPr id="67" name="Oval 13"/>
            <p:cNvSpPr>
              <a:spLocks noChangeArrowheads="1"/>
            </p:cNvSpPr>
            <p:nvPr/>
          </p:nvSpPr>
          <p:spPr bwMode="auto">
            <a:xfrm>
              <a:off x="4808538" y="1273176"/>
              <a:ext cx="239713" cy="241300"/>
            </a:xfrm>
            <a:prstGeom prst="ellipse">
              <a:avLst/>
            </a:pr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68" name="Freeform 14"/>
            <p:cNvSpPr/>
            <p:nvPr/>
          </p:nvSpPr>
          <p:spPr bwMode="auto">
            <a:xfrm>
              <a:off x="4627563" y="1536700"/>
              <a:ext cx="596900" cy="222250"/>
            </a:xfrm>
            <a:custGeom>
              <a:gdLst>
                <a:gd fmla="*/ 461 w 496" name="T0"/>
                <a:gd fmla="*/ 78 h 184" name="T1"/>
                <a:gd fmla="*/ 315 w 496" name="T2"/>
                <a:gd fmla="*/ 0 h 184" name="T3"/>
                <a:gd fmla="*/ 284 w 496" name="T4"/>
                <a:gd fmla="*/ 150 h 184" name="T5"/>
                <a:gd fmla="*/ 258 w 496" name="T6"/>
                <a:gd fmla="*/ 65 h 184" name="T7"/>
                <a:gd fmla="*/ 273 w 496" name="T8"/>
                <a:gd fmla="*/ 48 h 184" name="T9"/>
                <a:gd fmla="*/ 248 w 496" name="T10"/>
                <a:gd fmla="*/ 18 h 184" name="T11"/>
                <a:gd fmla="*/ 222 w 496" name="T12"/>
                <a:gd fmla="*/ 49 h 184" name="T13"/>
                <a:gd fmla="*/ 239 w 496" name="T14"/>
                <a:gd fmla="*/ 66 h 184" name="T15"/>
                <a:gd fmla="*/ 216 w 496" name="T16"/>
                <a:gd fmla="*/ 150 h 184" name="T17"/>
                <a:gd fmla="*/ 180 w 496" name="T18"/>
                <a:gd fmla="*/ 0 h 184" name="T19"/>
                <a:gd fmla="*/ 55 w 496" name="T20"/>
                <a:gd fmla="*/ 59 h 184" name="T21"/>
                <a:gd fmla="*/ 13 w 496" name="T22"/>
                <a:gd fmla="*/ 184 h 184" name="T23"/>
                <a:gd fmla="*/ 483 w 496" name="T24"/>
                <a:gd fmla="*/ 184 h 184" name="T25"/>
                <a:gd fmla="*/ 461 w 496" name="T26"/>
                <a:gd fmla="*/ 78 h 184"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184" w="496">
                  <a:moveTo>
                    <a:pt x="461" y="78"/>
                  </a:moveTo>
                  <a:cubicBezTo>
                    <a:pt x="423" y="22"/>
                    <a:pt x="315" y="0"/>
                    <a:pt x="315" y="0"/>
                  </a:cubicBezTo>
                  <a:cubicBezTo>
                    <a:pt x="314" y="99"/>
                    <a:pt x="284" y="150"/>
                    <a:pt x="284" y="150"/>
                  </a:cubicBezTo>
                  <a:cubicBezTo>
                    <a:pt x="273" y="92"/>
                    <a:pt x="258" y="65"/>
                    <a:pt x="258" y="65"/>
                  </a:cubicBezTo>
                  <a:cubicBezTo>
                    <a:pt x="273" y="48"/>
                    <a:pt x="273" y="48"/>
                    <a:pt x="273" y="48"/>
                  </a:cubicBezTo>
                  <a:cubicBezTo>
                    <a:pt x="248" y="18"/>
                    <a:pt x="248" y="18"/>
                    <a:pt x="248" y="18"/>
                  </a:cubicBezTo>
                  <a:cubicBezTo>
                    <a:pt x="222" y="49"/>
                    <a:pt x="222" y="49"/>
                    <a:pt x="222" y="49"/>
                  </a:cubicBezTo>
                  <a:cubicBezTo>
                    <a:pt x="239" y="66"/>
                    <a:pt x="239" y="66"/>
                    <a:pt x="239" y="66"/>
                  </a:cubicBezTo>
                  <a:cubicBezTo>
                    <a:pt x="220" y="102"/>
                    <a:pt x="216" y="150"/>
                    <a:pt x="216" y="150"/>
                  </a:cubicBezTo>
                  <a:cubicBezTo>
                    <a:pt x="192" y="124"/>
                    <a:pt x="180" y="0"/>
                    <a:pt x="180" y="0"/>
                  </a:cubicBezTo>
                  <a:cubicBezTo>
                    <a:pt x="180" y="0"/>
                    <a:pt x="100" y="13"/>
                    <a:pt x="55" y="59"/>
                  </a:cubicBezTo>
                  <a:cubicBezTo>
                    <a:pt x="0" y="113"/>
                    <a:pt x="13" y="184"/>
                    <a:pt x="13" y="184"/>
                  </a:cubicBezTo>
                  <a:cubicBezTo>
                    <a:pt x="483" y="184"/>
                    <a:pt x="483" y="184"/>
                    <a:pt x="483" y="184"/>
                  </a:cubicBezTo>
                  <a:cubicBezTo>
                    <a:pt x="483" y="184"/>
                    <a:pt x="496" y="128"/>
                    <a:pt x="461" y="78"/>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grpSp>
      <p:grpSp>
        <p:nvGrpSpPr>
          <p:cNvPr id="69" name="原创设计师QQ598969553             _10"/>
          <p:cNvGrpSpPr/>
          <p:nvPr/>
        </p:nvGrpSpPr>
        <p:grpSpPr>
          <a:xfrm>
            <a:off x="6705601" y="1355725"/>
            <a:ext cx="1249363" cy="407988"/>
            <a:chOff x="6705601" y="1355725"/>
            <a:chExt cx="1249363" cy="407988"/>
          </a:xfrm>
          <a:solidFill>
            <a:schemeClr val="accent6"/>
          </a:solidFill>
        </p:grpSpPr>
        <p:sp>
          <p:nvSpPr>
            <p:cNvPr id="70" name="Oval 15"/>
            <p:cNvSpPr>
              <a:spLocks noChangeArrowheads="1"/>
            </p:cNvSpPr>
            <p:nvPr/>
          </p:nvSpPr>
          <p:spPr bwMode="auto">
            <a:xfrm>
              <a:off x="7231063" y="1355725"/>
              <a:ext cx="201613" cy="201612"/>
            </a:xfrm>
            <a:prstGeom prst="ellipse">
              <a:avLst/>
            </a:pr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71" name="Freeform 16"/>
            <p:cNvSpPr/>
            <p:nvPr/>
          </p:nvSpPr>
          <p:spPr bwMode="auto">
            <a:xfrm>
              <a:off x="7078663" y="1576388"/>
              <a:ext cx="503238" cy="187325"/>
            </a:xfrm>
            <a:custGeom>
              <a:gdLst>
                <a:gd fmla="*/ 389 w 418" name="T0"/>
                <a:gd fmla="*/ 66 h 155" name="T1"/>
                <a:gd fmla="*/ 265 w 418" name="T2"/>
                <a:gd fmla="*/ 0 h 155" name="T3"/>
                <a:gd fmla="*/ 239 w 418" name="T4"/>
                <a:gd fmla="*/ 127 h 155" name="T5"/>
                <a:gd fmla="*/ 217 w 418" name="T6"/>
                <a:gd fmla="*/ 55 h 155" name="T7"/>
                <a:gd fmla="*/ 230 w 418" name="T8"/>
                <a:gd fmla="*/ 41 h 155" name="T9"/>
                <a:gd fmla="*/ 209 w 418" name="T10"/>
                <a:gd fmla="*/ 16 h 155" name="T11"/>
                <a:gd fmla="*/ 187 w 418" name="T12"/>
                <a:gd fmla="*/ 42 h 155" name="T13"/>
                <a:gd fmla="*/ 201 w 418" name="T14"/>
                <a:gd fmla="*/ 56 h 155" name="T15"/>
                <a:gd fmla="*/ 182 w 418" name="T16"/>
                <a:gd fmla="*/ 127 h 155" name="T17"/>
                <a:gd fmla="*/ 152 w 418" name="T18"/>
                <a:gd fmla="*/ 0 h 155" name="T19"/>
                <a:gd fmla="*/ 46 w 418" name="T20"/>
                <a:gd fmla="*/ 50 h 155" name="T21"/>
                <a:gd fmla="*/ 11 w 418" name="T22"/>
                <a:gd fmla="*/ 155 h 155" name="T23"/>
                <a:gd fmla="*/ 407 w 418" name="T24"/>
                <a:gd fmla="*/ 155 h 155" name="T25"/>
                <a:gd fmla="*/ 389 w 418" name="T26"/>
                <a:gd fmla="*/ 66 h 155"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155" w="418">
                  <a:moveTo>
                    <a:pt x="389" y="66"/>
                  </a:moveTo>
                  <a:cubicBezTo>
                    <a:pt x="356" y="19"/>
                    <a:pt x="265" y="0"/>
                    <a:pt x="265" y="0"/>
                  </a:cubicBezTo>
                  <a:cubicBezTo>
                    <a:pt x="265" y="84"/>
                    <a:pt x="239" y="127"/>
                    <a:pt x="239" y="127"/>
                  </a:cubicBezTo>
                  <a:cubicBezTo>
                    <a:pt x="230" y="78"/>
                    <a:pt x="217" y="55"/>
                    <a:pt x="217" y="55"/>
                  </a:cubicBezTo>
                  <a:cubicBezTo>
                    <a:pt x="230" y="41"/>
                    <a:pt x="230" y="41"/>
                    <a:pt x="230" y="41"/>
                  </a:cubicBezTo>
                  <a:cubicBezTo>
                    <a:pt x="209" y="16"/>
                    <a:pt x="209" y="16"/>
                    <a:pt x="209" y="16"/>
                  </a:cubicBezTo>
                  <a:cubicBezTo>
                    <a:pt x="187" y="42"/>
                    <a:pt x="187" y="42"/>
                    <a:pt x="187" y="42"/>
                  </a:cubicBezTo>
                  <a:cubicBezTo>
                    <a:pt x="201" y="56"/>
                    <a:pt x="201" y="56"/>
                    <a:pt x="201" y="56"/>
                  </a:cubicBezTo>
                  <a:cubicBezTo>
                    <a:pt x="185" y="86"/>
                    <a:pt x="182" y="127"/>
                    <a:pt x="182" y="127"/>
                  </a:cubicBezTo>
                  <a:cubicBezTo>
                    <a:pt x="162" y="105"/>
                    <a:pt x="152" y="0"/>
                    <a:pt x="152" y="0"/>
                  </a:cubicBezTo>
                  <a:cubicBezTo>
                    <a:pt x="152" y="0"/>
                    <a:pt x="85" y="12"/>
                    <a:pt x="46" y="50"/>
                  </a:cubicBezTo>
                  <a:cubicBezTo>
                    <a:pt x="0" y="96"/>
                    <a:pt x="11" y="155"/>
                    <a:pt x="11" y="155"/>
                  </a:cubicBezTo>
                  <a:cubicBezTo>
                    <a:pt x="407" y="155"/>
                    <a:pt x="407" y="155"/>
                    <a:pt x="407" y="155"/>
                  </a:cubicBezTo>
                  <a:cubicBezTo>
                    <a:pt x="407" y="155"/>
                    <a:pt x="418" y="108"/>
                    <a:pt x="389" y="66"/>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72" name="Oval 17"/>
            <p:cNvSpPr>
              <a:spLocks noChangeArrowheads="1"/>
            </p:cNvSpPr>
            <p:nvPr/>
          </p:nvSpPr>
          <p:spPr bwMode="auto">
            <a:xfrm>
              <a:off x="7707313" y="1476375"/>
              <a:ext cx="142875" cy="142875"/>
            </a:xfrm>
            <a:prstGeom prst="ellipse">
              <a:avLst/>
            </a:pr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73" name="Freeform 18"/>
            <p:cNvSpPr/>
            <p:nvPr/>
          </p:nvSpPr>
          <p:spPr bwMode="auto">
            <a:xfrm>
              <a:off x="7600951" y="1631950"/>
              <a:ext cx="354013" cy="131762"/>
            </a:xfrm>
            <a:custGeom>
              <a:gdLst>
                <a:gd fmla="*/ 274 w 295" name="T0"/>
                <a:gd fmla="*/ 46 h 109" name="T1"/>
                <a:gd fmla="*/ 187 w 295" name="T2"/>
                <a:gd fmla="*/ 0 h 109" name="T3"/>
                <a:gd fmla="*/ 169 w 295" name="T4"/>
                <a:gd fmla="*/ 89 h 109" name="T5"/>
                <a:gd fmla="*/ 153 w 295" name="T6"/>
                <a:gd fmla="*/ 39 h 109" name="T7"/>
                <a:gd fmla="*/ 162 w 295" name="T8"/>
                <a:gd fmla="*/ 29 h 109" name="T9"/>
                <a:gd fmla="*/ 147 w 295" name="T10"/>
                <a:gd fmla="*/ 11 h 109" name="T11"/>
                <a:gd fmla="*/ 132 w 295" name="T12"/>
                <a:gd fmla="*/ 29 h 109" name="T13"/>
                <a:gd fmla="*/ 142 w 295" name="T14"/>
                <a:gd fmla="*/ 39 h 109" name="T15"/>
                <a:gd fmla="*/ 128 w 295" name="T16"/>
                <a:gd fmla="*/ 89 h 109" name="T17"/>
                <a:gd fmla="*/ 107 w 295" name="T18"/>
                <a:gd fmla="*/ 0 h 109" name="T19"/>
                <a:gd fmla="*/ 33 w 295" name="T20"/>
                <a:gd fmla="*/ 35 h 109" name="T21"/>
                <a:gd fmla="*/ 8 w 295" name="T22"/>
                <a:gd fmla="*/ 109 h 109" name="T23"/>
                <a:gd fmla="*/ 287 w 295" name="T24"/>
                <a:gd fmla="*/ 109 h 109" name="T25"/>
                <a:gd fmla="*/ 274 w 295" name="T26"/>
                <a:gd fmla="*/ 46 h 109"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109" w="295">
                  <a:moveTo>
                    <a:pt x="274" y="46"/>
                  </a:moveTo>
                  <a:cubicBezTo>
                    <a:pt x="251" y="13"/>
                    <a:pt x="187" y="0"/>
                    <a:pt x="187" y="0"/>
                  </a:cubicBezTo>
                  <a:cubicBezTo>
                    <a:pt x="186" y="59"/>
                    <a:pt x="169" y="89"/>
                    <a:pt x="169" y="89"/>
                  </a:cubicBezTo>
                  <a:cubicBezTo>
                    <a:pt x="162" y="55"/>
                    <a:pt x="153" y="39"/>
                    <a:pt x="153" y="39"/>
                  </a:cubicBezTo>
                  <a:cubicBezTo>
                    <a:pt x="162" y="29"/>
                    <a:pt x="162" y="29"/>
                    <a:pt x="162" y="29"/>
                  </a:cubicBezTo>
                  <a:cubicBezTo>
                    <a:pt x="147" y="11"/>
                    <a:pt x="147" y="11"/>
                    <a:pt x="147" y="11"/>
                  </a:cubicBezTo>
                  <a:cubicBezTo>
                    <a:pt x="132" y="29"/>
                    <a:pt x="132" y="29"/>
                    <a:pt x="132" y="29"/>
                  </a:cubicBezTo>
                  <a:cubicBezTo>
                    <a:pt x="142" y="39"/>
                    <a:pt x="142" y="39"/>
                    <a:pt x="142" y="39"/>
                  </a:cubicBezTo>
                  <a:cubicBezTo>
                    <a:pt x="131" y="61"/>
                    <a:pt x="128" y="89"/>
                    <a:pt x="128" y="89"/>
                  </a:cubicBezTo>
                  <a:cubicBezTo>
                    <a:pt x="114" y="74"/>
                    <a:pt x="107" y="0"/>
                    <a:pt x="107" y="0"/>
                  </a:cubicBezTo>
                  <a:cubicBezTo>
                    <a:pt x="107" y="0"/>
                    <a:pt x="60" y="8"/>
                    <a:pt x="33" y="35"/>
                  </a:cubicBezTo>
                  <a:cubicBezTo>
                    <a:pt x="0" y="67"/>
                    <a:pt x="8" y="109"/>
                    <a:pt x="8" y="109"/>
                  </a:cubicBezTo>
                  <a:cubicBezTo>
                    <a:pt x="287" y="109"/>
                    <a:pt x="287" y="109"/>
                    <a:pt x="287" y="109"/>
                  </a:cubicBezTo>
                  <a:cubicBezTo>
                    <a:pt x="287" y="109"/>
                    <a:pt x="295" y="76"/>
                    <a:pt x="274" y="46"/>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74" name="Oval 19"/>
            <p:cNvSpPr>
              <a:spLocks noChangeArrowheads="1"/>
            </p:cNvSpPr>
            <p:nvPr/>
          </p:nvSpPr>
          <p:spPr bwMode="auto">
            <a:xfrm>
              <a:off x="6811963" y="1476375"/>
              <a:ext cx="142875" cy="142875"/>
            </a:xfrm>
            <a:prstGeom prst="ellipse">
              <a:avLst/>
            </a:pr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75" name="Freeform 20"/>
            <p:cNvSpPr/>
            <p:nvPr/>
          </p:nvSpPr>
          <p:spPr bwMode="auto">
            <a:xfrm>
              <a:off x="6705601" y="1631950"/>
              <a:ext cx="355600" cy="131762"/>
            </a:xfrm>
            <a:custGeom>
              <a:gdLst>
                <a:gd fmla="*/ 21 w 295" name="T0"/>
                <a:gd fmla="*/ 46 h 109" name="T1"/>
                <a:gd fmla="*/ 108 w 295" name="T2"/>
                <a:gd fmla="*/ 0 h 109" name="T3"/>
                <a:gd fmla="*/ 126 w 295" name="T4"/>
                <a:gd fmla="*/ 89 h 109" name="T5"/>
                <a:gd fmla="*/ 142 w 295" name="T6"/>
                <a:gd fmla="*/ 39 h 109" name="T7"/>
                <a:gd fmla="*/ 133 w 295" name="T8"/>
                <a:gd fmla="*/ 29 h 109" name="T9"/>
                <a:gd fmla="*/ 147 w 295" name="T10"/>
                <a:gd fmla="*/ 11 h 109" name="T11"/>
                <a:gd fmla="*/ 163 w 295" name="T12"/>
                <a:gd fmla="*/ 29 h 109" name="T13"/>
                <a:gd fmla="*/ 153 w 295" name="T14"/>
                <a:gd fmla="*/ 39 h 109" name="T15"/>
                <a:gd fmla="*/ 166 w 295" name="T16"/>
                <a:gd fmla="*/ 89 h 109" name="T17"/>
                <a:gd fmla="*/ 188 w 295" name="T18"/>
                <a:gd fmla="*/ 0 h 109" name="T19"/>
                <a:gd fmla="*/ 262 w 295" name="T20"/>
                <a:gd fmla="*/ 35 h 109" name="T21"/>
                <a:gd fmla="*/ 287 w 295" name="T22"/>
                <a:gd fmla="*/ 109 h 109" name="T23"/>
                <a:gd fmla="*/ 8 w 295" name="T24"/>
                <a:gd fmla="*/ 109 h 109" name="T25"/>
                <a:gd fmla="*/ 21 w 295" name="T26"/>
                <a:gd fmla="*/ 46 h 109"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109" w="295">
                  <a:moveTo>
                    <a:pt x="21" y="46"/>
                  </a:moveTo>
                  <a:cubicBezTo>
                    <a:pt x="44" y="13"/>
                    <a:pt x="108" y="0"/>
                    <a:pt x="108" y="0"/>
                  </a:cubicBezTo>
                  <a:cubicBezTo>
                    <a:pt x="108" y="59"/>
                    <a:pt x="126" y="89"/>
                    <a:pt x="126" y="89"/>
                  </a:cubicBezTo>
                  <a:cubicBezTo>
                    <a:pt x="133" y="55"/>
                    <a:pt x="142" y="39"/>
                    <a:pt x="142" y="39"/>
                  </a:cubicBezTo>
                  <a:cubicBezTo>
                    <a:pt x="133" y="29"/>
                    <a:pt x="133" y="29"/>
                    <a:pt x="133" y="29"/>
                  </a:cubicBezTo>
                  <a:cubicBezTo>
                    <a:pt x="147" y="11"/>
                    <a:pt x="147" y="11"/>
                    <a:pt x="147" y="11"/>
                  </a:cubicBezTo>
                  <a:cubicBezTo>
                    <a:pt x="163" y="29"/>
                    <a:pt x="163" y="29"/>
                    <a:pt x="163" y="29"/>
                  </a:cubicBezTo>
                  <a:cubicBezTo>
                    <a:pt x="153" y="39"/>
                    <a:pt x="153" y="39"/>
                    <a:pt x="153" y="39"/>
                  </a:cubicBezTo>
                  <a:cubicBezTo>
                    <a:pt x="164" y="61"/>
                    <a:pt x="166" y="89"/>
                    <a:pt x="166" y="89"/>
                  </a:cubicBezTo>
                  <a:cubicBezTo>
                    <a:pt x="181" y="74"/>
                    <a:pt x="188" y="0"/>
                    <a:pt x="188" y="0"/>
                  </a:cubicBezTo>
                  <a:cubicBezTo>
                    <a:pt x="188" y="0"/>
                    <a:pt x="235" y="8"/>
                    <a:pt x="262" y="35"/>
                  </a:cubicBezTo>
                  <a:cubicBezTo>
                    <a:pt x="295" y="67"/>
                    <a:pt x="287" y="109"/>
                    <a:pt x="287" y="109"/>
                  </a:cubicBezTo>
                  <a:cubicBezTo>
                    <a:pt x="8" y="109"/>
                    <a:pt x="8" y="109"/>
                    <a:pt x="8" y="109"/>
                  </a:cubicBezTo>
                  <a:cubicBezTo>
                    <a:pt x="8" y="109"/>
                    <a:pt x="0" y="76"/>
                    <a:pt x="21" y="46"/>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grpSp>
      <p:grpSp>
        <p:nvGrpSpPr>
          <p:cNvPr id="76" name="原创设计师QQ598969553             _11"/>
          <p:cNvGrpSpPr/>
          <p:nvPr/>
        </p:nvGrpSpPr>
        <p:grpSpPr>
          <a:xfrm>
            <a:off x="6705601" y="2452688"/>
            <a:ext cx="1249363" cy="409575"/>
            <a:chOff x="6705601" y="2452688"/>
            <a:chExt cx="1249363" cy="409575"/>
          </a:xfrm>
          <a:solidFill>
            <a:schemeClr val="accent6"/>
          </a:solidFill>
        </p:grpSpPr>
        <p:sp>
          <p:nvSpPr>
            <p:cNvPr id="77" name="Oval 21"/>
            <p:cNvSpPr>
              <a:spLocks noChangeArrowheads="1"/>
            </p:cNvSpPr>
            <p:nvPr/>
          </p:nvSpPr>
          <p:spPr bwMode="auto">
            <a:xfrm>
              <a:off x="7231063" y="2452688"/>
              <a:ext cx="201613" cy="203200"/>
            </a:xfrm>
            <a:prstGeom prst="ellipse">
              <a:avLst/>
            </a:pr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78" name="Freeform 22"/>
            <p:cNvSpPr/>
            <p:nvPr/>
          </p:nvSpPr>
          <p:spPr bwMode="auto">
            <a:xfrm>
              <a:off x="7078663" y="2674938"/>
              <a:ext cx="503238" cy="187325"/>
            </a:xfrm>
            <a:custGeom>
              <a:gdLst>
                <a:gd fmla="*/ 389 w 418" name="T0"/>
                <a:gd fmla="*/ 65 h 155" name="T1"/>
                <a:gd fmla="*/ 265 w 418" name="T2"/>
                <a:gd fmla="*/ 0 h 155" name="T3"/>
                <a:gd fmla="*/ 239 w 418" name="T4"/>
                <a:gd fmla="*/ 126 h 155" name="T5"/>
                <a:gd fmla="*/ 217 w 418" name="T6"/>
                <a:gd fmla="*/ 55 h 155" name="T7"/>
                <a:gd fmla="*/ 230 w 418" name="T8"/>
                <a:gd fmla="*/ 41 h 155" name="T9"/>
                <a:gd fmla="*/ 209 w 418" name="T10"/>
                <a:gd fmla="*/ 15 h 155" name="T11"/>
                <a:gd fmla="*/ 187 w 418" name="T12"/>
                <a:gd fmla="*/ 41 h 155" name="T13"/>
                <a:gd fmla="*/ 201 w 418" name="T14"/>
                <a:gd fmla="*/ 55 h 155" name="T15"/>
                <a:gd fmla="*/ 182 w 418" name="T16"/>
                <a:gd fmla="*/ 126 h 155" name="T17"/>
                <a:gd fmla="*/ 152 w 418" name="T18"/>
                <a:gd fmla="*/ 0 h 155" name="T19"/>
                <a:gd fmla="*/ 46 w 418" name="T20"/>
                <a:gd fmla="*/ 49 h 155" name="T21"/>
                <a:gd fmla="*/ 11 w 418" name="T22"/>
                <a:gd fmla="*/ 155 h 155" name="T23"/>
                <a:gd fmla="*/ 407 w 418" name="T24"/>
                <a:gd fmla="*/ 155 h 155" name="T25"/>
                <a:gd fmla="*/ 389 w 418" name="T26"/>
                <a:gd fmla="*/ 65 h 155"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155" w="418">
                  <a:moveTo>
                    <a:pt x="389" y="65"/>
                  </a:moveTo>
                  <a:cubicBezTo>
                    <a:pt x="356" y="18"/>
                    <a:pt x="265" y="0"/>
                    <a:pt x="265" y="0"/>
                  </a:cubicBezTo>
                  <a:cubicBezTo>
                    <a:pt x="265" y="84"/>
                    <a:pt x="239" y="126"/>
                    <a:pt x="239" y="126"/>
                  </a:cubicBezTo>
                  <a:cubicBezTo>
                    <a:pt x="230" y="77"/>
                    <a:pt x="217" y="55"/>
                    <a:pt x="217" y="55"/>
                  </a:cubicBezTo>
                  <a:cubicBezTo>
                    <a:pt x="230" y="41"/>
                    <a:pt x="230" y="41"/>
                    <a:pt x="230" y="41"/>
                  </a:cubicBezTo>
                  <a:cubicBezTo>
                    <a:pt x="209" y="15"/>
                    <a:pt x="209" y="15"/>
                    <a:pt x="209" y="15"/>
                  </a:cubicBezTo>
                  <a:cubicBezTo>
                    <a:pt x="187" y="41"/>
                    <a:pt x="187" y="41"/>
                    <a:pt x="187" y="41"/>
                  </a:cubicBezTo>
                  <a:cubicBezTo>
                    <a:pt x="201" y="55"/>
                    <a:pt x="201" y="55"/>
                    <a:pt x="201" y="55"/>
                  </a:cubicBezTo>
                  <a:cubicBezTo>
                    <a:pt x="185" y="86"/>
                    <a:pt x="182" y="126"/>
                    <a:pt x="182" y="126"/>
                  </a:cubicBezTo>
                  <a:cubicBezTo>
                    <a:pt x="162" y="105"/>
                    <a:pt x="152" y="0"/>
                    <a:pt x="152" y="0"/>
                  </a:cubicBezTo>
                  <a:cubicBezTo>
                    <a:pt x="152" y="0"/>
                    <a:pt x="85" y="11"/>
                    <a:pt x="46" y="49"/>
                  </a:cubicBezTo>
                  <a:cubicBezTo>
                    <a:pt x="0" y="95"/>
                    <a:pt x="11" y="155"/>
                    <a:pt x="11" y="155"/>
                  </a:cubicBezTo>
                  <a:cubicBezTo>
                    <a:pt x="407" y="155"/>
                    <a:pt x="407" y="155"/>
                    <a:pt x="407" y="155"/>
                  </a:cubicBezTo>
                  <a:cubicBezTo>
                    <a:pt x="407" y="155"/>
                    <a:pt x="418" y="108"/>
                    <a:pt x="389" y="65"/>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79" name="Oval 23"/>
            <p:cNvSpPr>
              <a:spLocks noChangeArrowheads="1"/>
            </p:cNvSpPr>
            <p:nvPr/>
          </p:nvSpPr>
          <p:spPr bwMode="auto">
            <a:xfrm>
              <a:off x="7707313" y="2574925"/>
              <a:ext cx="142875" cy="142875"/>
            </a:xfrm>
            <a:prstGeom prst="ellipse">
              <a:avLst/>
            </a:pr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80" name="Freeform 24"/>
            <p:cNvSpPr/>
            <p:nvPr/>
          </p:nvSpPr>
          <p:spPr bwMode="auto">
            <a:xfrm>
              <a:off x="7600951" y="2730500"/>
              <a:ext cx="354013" cy="131762"/>
            </a:xfrm>
            <a:custGeom>
              <a:gdLst>
                <a:gd fmla="*/ 274 w 295" name="T0"/>
                <a:gd fmla="*/ 46 h 109" name="T1"/>
                <a:gd fmla="*/ 187 w 295" name="T2"/>
                <a:gd fmla="*/ 0 h 109" name="T3"/>
                <a:gd fmla="*/ 169 w 295" name="T4"/>
                <a:gd fmla="*/ 89 h 109" name="T5"/>
                <a:gd fmla="*/ 153 w 295" name="T6"/>
                <a:gd fmla="*/ 38 h 109" name="T7"/>
                <a:gd fmla="*/ 162 w 295" name="T8"/>
                <a:gd fmla="*/ 29 h 109" name="T9"/>
                <a:gd fmla="*/ 147 w 295" name="T10"/>
                <a:gd fmla="*/ 11 h 109" name="T11"/>
                <a:gd fmla="*/ 132 w 295" name="T12"/>
                <a:gd fmla="*/ 29 h 109" name="T13"/>
                <a:gd fmla="*/ 142 w 295" name="T14"/>
                <a:gd fmla="*/ 39 h 109" name="T15"/>
                <a:gd fmla="*/ 128 w 295" name="T16"/>
                <a:gd fmla="*/ 89 h 109" name="T17"/>
                <a:gd fmla="*/ 107 w 295" name="T18"/>
                <a:gd fmla="*/ 0 h 109" name="T19"/>
                <a:gd fmla="*/ 33 w 295" name="T20"/>
                <a:gd fmla="*/ 35 h 109" name="T21"/>
                <a:gd fmla="*/ 8 w 295" name="T22"/>
                <a:gd fmla="*/ 109 h 109" name="T23"/>
                <a:gd fmla="*/ 287 w 295" name="T24"/>
                <a:gd fmla="*/ 109 h 109" name="T25"/>
                <a:gd fmla="*/ 274 w 295" name="T26"/>
                <a:gd fmla="*/ 46 h 109"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109" w="295">
                  <a:moveTo>
                    <a:pt x="274" y="46"/>
                  </a:moveTo>
                  <a:cubicBezTo>
                    <a:pt x="251" y="13"/>
                    <a:pt x="187" y="0"/>
                    <a:pt x="187" y="0"/>
                  </a:cubicBezTo>
                  <a:cubicBezTo>
                    <a:pt x="186" y="59"/>
                    <a:pt x="169" y="89"/>
                    <a:pt x="169" y="89"/>
                  </a:cubicBezTo>
                  <a:cubicBezTo>
                    <a:pt x="162" y="54"/>
                    <a:pt x="153" y="38"/>
                    <a:pt x="153" y="38"/>
                  </a:cubicBezTo>
                  <a:cubicBezTo>
                    <a:pt x="162" y="29"/>
                    <a:pt x="162" y="29"/>
                    <a:pt x="162" y="29"/>
                  </a:cubicBezTo>
                  <a:cubicBezTo>
                    <a:pt x="147" y="11"/>
                    <a:pt x="147" y="11"/>
                    <a:pt x="147" y="11"/>
                  </a:cubicBezTo>
                  <a:cubicBezTo>
                    <a:pt x="132" y="29"/>
                    <a:pt x="132" y="29"/>
                    <a:pt x="132" y="29"/>
                  </a:cubicBezTo>
                  <a:cubicBezTo>
                    <a:pt x="142" y="39"/>
                    <a:pt x="142" y="39"/>
                    <a:pt x="142" y="39"/>
                  </a:cubicBezTo>
                  <a:cubicBezTo>
                    <a:pt x="131" y="60"/>
                    <a:pt x="128" y="89"/>
                    <a:pt x="128" y="89"/>
                  </a:cubicBezTo>
                  <a:cubicBezTo>
                    <a:pt x="114" y="74"/>
                    <a:pt x="107" y="0"/>
                    <a:pt x="107" y="0"/>
                  </a:cubicBezTo>
                  <a:cubicBezTo>
                    <a:pt x="107" y="0"/>
                    <a:pt x="60" y="8"/>
                    <a:pt x="33" y="35"/>
                  </a:cubicBezTo>
                  <a:cubicBezTo>
                    <a:pt x="0" y="67"/>
                    <a:pt x="8" y="109"/>
                    <a:pt x="8" y="109"/>
                  </a:cubicBezTo>
                  <a:cubicBezTo>
                    <a:pt x="287" y="109"/>
                    <a:pt x="287" y="109"/>
                    <a:pt x="287" y="109"/>
                  </a:cubicBezTo>
                  <a:cubicBezTo>
                    <a:pt x="287" y="109"/>
                    <a:pt x="295" y="76"/>
                    <a:pt x="274" y="46"/>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81" name="Oval 25"/>
            <p:cNvSpPr>
              <a:spLocks noChangeArrowheads="1"/>
            </p:cNvSpPr>
            <p:nvPr/>
          </p:nvSpPr>
          <p:spPr bwMode="auto">
            <a:xfrm>
              <a:off x="6811963" y="2574925"/>
              <a:ext cx="142875" cy="142875"/>
            </a:xfrm>
            <a:prstGeom prst="ellipse">
              <a:avLst/>
            </a:pr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82" name="Freeform 26"/>
            <p:cNvSpPr/>
            <p:nvPr/>
          </p:nvSpPr>
          <p:spPr bwMode="auto">
            <a:xfrm>
              <a:off x="6705601" y="2730500"/>
              <a:ext cx="355600" cy="131762"/>
            </a:xfrm>
            <a:custGeom>
              <a:gdLst>
                <a:gd fmla="*/ 21 w 295" name="T0"/>
                <a:gd fmla="*/ 46 h 109" name="T1"/>
                <a:gd fmla="*/ 108 w 295" name="T2"/>
                <a:gd fmla="*/ 0 h 109" name="T3"/>
                <a:gd fmla="*/ 126 w 295" name="T4"/>
                <a:gd fmla="*/ 89 h 109" name="T5"/>
                <a:gd fmla="*/ 142 w 295" name="T6"/>
                <a:gd fmla="*/ 38 h 109" name="T7"/>
                <a:gd fmla="*/ 133 w 295" name="T8"/>
                <a:gd fmla="*/ 29 h 109" name="T9"/>
                <a:gd fmla="*/ 147 w 295" name="T10"/>
                <a:gd fmla="*/ 11 h 109" name="T11"/>
                <a:gd fmla="*/ 163 w 295" name="T12"/>
                <a:gd fmla="*/ 29 h 109" name="T13"/>
                <a:gd fmla="*/ 153 w 295" name="T14"/>
                <a:gd fmla="*/ 39 h 109" name="T15"/>
                <a:gd fmla="*/ 166 w 295" name="T16"/>
                <a:gd fmla="*/ 89 h 109" name="T17"/>
                <a:gd fmla="*/ 188 w 295" name="T18"/>
                <a:gd fmla="*/ 0 h 109" name="T19"/>
                <a:gd fmla="*/ 262 w 295" name="T20"/>
                <a:gd fmla="*/ 35 h 109" name="T21"/>
                <a:gd fmla="*/ 287 w 295" name="T22"/>
                <a:gd fmla="*/ 109 h 109" name="T23"/>
                <a:gd fmla="*/ 8 w 295" name="T24"/>
                <a:gd fmla="*/ 109 h 109" name="T25"/>
                <a:gd fmla="*/ 21 w 295" name="T26"/>
                <a:gd fmla="*/ 46 h 109"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109" w="295">
                  <a:moveTo>
                    <a:pt x="21" y="46"/>
                  </a:moveTo>
                  <a:cubicBezTo>
                    <a:pt x="44" y="13"/>
                    <a:pt x="108" y="0"/>
                    <a:pt x="108" y="0"/>
                  </a:cubicBezTo>
                  <a:cubicBezTo>
                    <a:pt x="108" y="59"/>
                    <a:pt x="126" y="89"/>
                    <a:pt x="126" y="89"/>
                  </a:cubicBezTo>
                  <a:cubicBezTo>
                    <a:pt x="133" y="54"/>
                    <a:pt x="142" y="38"/>
                    <a:pt x="142" y="38"/>
                  </a:cubicBezTo>
                  <a:cubicBezTo>
                    <a:pt x="133" y="29"/>
                    <a:pt x="133" y="29"/>
                    <a:pt x="133" y="29"/>
                  </a:cubicBezTo>
                  <a:cubicBezTo>
                    <a:pt x="147" y="11"/>
                    <a:pt x="147" y="11"/>
                    <a:pt x="147" y="11"/>
                  </a:cubicBezTo>
                  <a:cubicBezTo>
                    <a:pt x="163" y="29"/>
                    <a:pt x="163" y="29"/>
                    <a:pt x="163" y="29"/>
                  </a:cubicBezTo>
                  <a:cubicBezTo>
                    <a:pt x="153" y="39"/>
                    <a:pt x="153" y="39"/>
                    <a:pt x="153" y="39"/>
                  </a:cubicBezTo>
                  <a:cubicBezTo>
                    <a:pt x="164" y="60"/>
                    <a:pt x="166" y="89"/>
                    <a:pt x="166" y="89"/>
                  </a:cubicBezTo>
                  <a:cubicBezTo>
                    <a:pt x="181" y="74"/>
                    <a:pt x="188" y="0"/>
                    <a:pt x="188" y="0"/>
                  </a:cubicBezTo>
                  <a:cubicBezTo>
                    <a:pt x="188" y="0"/>
                    <a:pt x="235" y="8"/>
                    <a:pt x="262" y="35"/>
                  </a:cubicBezTo>
                  <a:cubicBezTo>
                    <a:pt x="295" y="67"/>
                    <a:pt x="287" y="109"/>
                    <a:pt x="287" y="109"/>
                  </a:cubicBezTo>
                  <a:cubicBezTo>
                    <a:pt x="8" y="109"/>
                    <a:pt x="8" y="109"/>
                    <a:pt x="8" y="109"/>
                  </a:cubicBezTo>
                  <a:cubicBezTo>
                    <a:pt x="8" y="109"/>
                    <a:pt x="0" y="76"/>
                    <a:pt x="21" y="46"/>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grpSp>
      <p:sp>
        <p:nvSpPr>
          <p:cNvPr id="83" name="原创设计师QQ598969553             _12"/>
          <p:cNvSpPr/>
          <p:nvPr/>
        </p:nvSpPr>
        <p:spPr>
          <a:xfrm>
            <a:off x="896889" y="2862262"/>
            <a:ext cx="1303436" cy="194319"/>
          </a:xfrm>
          <a:prstGeom prst="roundRect">
            <a:avLst>
              <a:gd fmla="val 50000" name="adj"/>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0" lIns="0" rIns="0" rtlCol="0" tIns="0"/>
          <a:lstStyle/>
          <a:p>
            <a:pPr algn="ctr"/>
            <a:r>
              <a:rPr altLang="zh-CN" lang="en-US" sz="800"/>
              <a:t>Chief Executive</a:t>
            </a:r>
          </a:p>
        </p:txBody>
      </p:sp>
      <p:sp>
        <p:nvSpPr>
          <p:cNvPr id="84" name="原创设计师QQ598969553             _13"/>
          <p:cNvSpPr/>
          <p:nvPr/>
        </p:nvSpPr>
        <p:spPr>
          <a:xfrm>
            <a:off x="2545507" y="2862262"/>
            <a:ext cx="1303436" cy="194319"/>
          </a:xfrm>
          <a:prstGeom prst="roundRect">
            <a:avLst>
              <a:gd fmla="val 50000" name="adj"/>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0" lIns="0" rIns="0" rtlCol="0" tIns="0"/>
          <a:lstStyle/>
          <a:p>
            <a:pPr algn="ctr"/>
            <a:r>
              <a:rPr altLang="zh-CN" lang="en-US" sz="800"/>
              <a:t>General Manager</a:t>
            </a:r>
          </a:p>
        </p:txBody>
      </p:sp>
      <p:sp>
        <p:nvSpPr>
          <p:cNvPr id="85" name="原创设计师QQ598969553             _14"/>
          <p:cNvSpPr/>
          <p:nvPr/>
        </p:nvSpPr>
        <p:spPr>
          <a:xfrm>
            <a:off x="4276676" y="2862262"/>
            <a:ext cx="1303436" cy="194319"/>
          </a:xfrm>
          <a:prstGeom prst="roundRect">
            <a:avLst>
              <a:gd fmla="val 50000" name="adj"/>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0" lIns="0" rIns="0" rtlCol="0" tIns="0"/>
          <a:lstStyle/>
          <a:p>
            <a:pPr algn="ctr"/>
            <a:r>
              <a:rPr altLang="zh-CN" lang="en-US" sz="800"/>
              <a:t>Head of Design &amp; Dev.</a:t>
            </a:r>
          </a:p>
        </p:txBody>
      </p:sp>
      <p:sp>
        <p:nvSpPr>
          <p:cNvPr id="86" name="原创设计师QQ598969553             _15"/>
          <p:cNvSpPr/>
          <p:nvPr/>
        </p:nvSpPr>
        <p:spPr>
          <a:xfrm>
            <a:off x="4276676" y="3960813"/>
            <a:ext cx="1303436" cy="194319"/>
          </a:xfrm>
          <a:prstGeom prst="roundRect">
            <a:avLst>
              <a:gd fmla="val 50000" name="adj"/>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0" lIns="0" rIns="0" rtlCol="0" tIns="0"/>
          <a:lstStyle/>
          <a:p>
            <a:pPr algn="ctr"/>
            <a:r>
              <a:rPr altLang="zh-CN" lang="en-US" sz="800"/>
              <a:t>Finance Manager</a:t>
            </a:r>
          </a:p>
        </p:txBody>
      </p:sp>
      <p:sp>
        <p:nvSpPr>
          <p:cNvPr id="87" name="原创设计师QQ598969553             _16"/>
          <p:cNvSpPr/>
          <p:nvPr/>
        </p:nvSpPr>
        <p:spPr>
          <a:xfrm>
            <a:off x="4276676" y="1758950"/>
            <a:ext cx="1303436" cy="194319"/>
          </a:xfrm>
          <a:prstGeom prst="roundRect">
            <a:avLst>
              <a:gd fmla="val 50000" name="adj"/>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0" lIns="0" rIns="0" rtlCol="0" tIns="0"/>
          <a:lstStyle/>
          <a:p>
            <a:pPr algn="ctr"/>
            <a:r>
              <a:rPr altLang="zh-CN" lang="en-US" sz="800"/>
              <a:t>Marketing Manager</a:t>
            </a:r>
          </a:p>
        </p:txBody>
      </p:sp>
      <p:sp>
        <p:nvSpPr>
          <p:cNvPr id="88" name="原创设计师QQ598969553             _17"/>
          <p:cNvSpPr/>
          <p:nvPr/>
        </p:nvSpPr>
        <p:spPr>
          <a:xfrm>
            <a:off x="6476559" y="1758950"/>
            <a:ext cx="1710620" cy="194319"/>
          </a:xfrm>
          <a:prstGeom prst="roundRect">
            <a:avLst>
              <a:gd fmla="val 50000" name="adj"/>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0" lIns="0" rIns="0" rtlCol="0" tIns="0"/>
          <a:lstStyle/>
          <a:p>
            <a:pPr algn="ctr"/>
            <a:r>
              <a:rPr altLang="zh-CN" lang="en-US" sz="800"/>
              <a:t>Social Marketing Team</a:t>
            </a:r>
          </a:p>
        </p:txBody>
      </p:sp>
      <p:sp>
        <p:nvSpPr>
          <p:cNvPr id="89" name="原创设计师QQ598969553             _18"/>
          <p:cNvSpPr/>
          <p:nvPr/>
        </p:nvSpPr>
        <p:spPr>
          <a:xfrm>
            <a:off x="6476559" y="2862263"/>
            <a:ext cx="1710620" cy="194319"/>
          </a:xfrm>
          <a:prstGeom prst="roundRect">
            <a:avLst>
              <a:gd fmla="val 50000" name="adj"/>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0" lIns="0" rIns="0" rtlCol="0" tIns="0"/>
          <a:lstStyle/>
          <a:p>
            <a:pPr algn="ctr"/>
            <a:r>
              <a:rPr altLang="zh-CN" lang="en-US" sz="800"/>
              <a:t>Design &amp; Development Team</a:t>
            </a:r>
          </a:p>
        </p:txBody>
      </p:sp>
      <p:cxnSp>
        <p:nvCxnSpPr>
          <p:cNvPr id="90" name="原创设计师QQ598969553             _19"/>
          <p:cNvCxnSpPr>
            <a:stCxn id="83" idx="3"/>
            <a:endCxn id="84" idx="1"/>
          </p:cNvCxnSpPr>
          <p:nvPr/>
        </p:nvCxnSpPr>
        <p:spPr>
          <a:xfrm>
            <a:off x="2200325" y="2959422"/>
            <a:ext cx="345182" cy="0"/>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1" name="原创设计师QQ598969553             _20"/>
          <p:cNvCxnSpPr>
            <a:stCxn id="84" idx="3"/>
            <a:endCxn id="85" idx="1"/>
          </p:cNvCxnSpPr>
          <p:nvPr/>
        </p:nvCxnSpPr>
        <p:spPr>
          <a:xfrm>
            <a:off x="3848943" y="2959422"/>
            <a:ext cx="427733" cy="0"/>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2" name="原创设计师QQ598969553             _21"/>
          <p:cNvCxnSpPr>
            <a:stCxn id="85" idx="3"/>
            <a:endCxn id="89" idx="1"/>
          </p:cNvCxnSpPr>
          <p:nvPr/>
        </p:nvCxnSpPr>
        <p:spPr>
          <a:xfrm>
            <a:off x="5580112" y="2959422"/>
            <a:ext cx="896447" cy="1"/>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3" name="原创设计师QQ598969553             _22"/>
          <p:cNvCxnSpPr/>
          <p:nvPr/>
        </p:nvCxnSpPr>
        <p:spPr>
          <a:xfrm>
            <a:off x="5580112" y="1856108"/>
            <a:ext cx="896447" cy="1"/>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4" name="原创设计师QQ598969553             _23"/>
          <p:cNvCxnSpPr>
            <a:endCxn id="87" idx="1"/>
          </p:cNvCxnSpPr>
          <p:nvPr/>
        </p:nvCxnSpPr>
        <p:spPr>
          <a:xfrm>
            <a:off x="4062809" y="1856110"/>
            <a:ext cx="213867" cy="0"/>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5" name="原创设计师QQ598969553             _24"/>
          <p:cNvCxnSpPr/>
          <p:nvPr/>
        </p:nvCxnSpPr>
        <p:spPr>
          <a:xfrm>
            <a:off x="4062809" y="4057972"/>
            <a:ext cx="213867" cy="0"/>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6" name="原创设计师QQ598969553             _25"/>
          <p:cNvCxnSpPr/>
          <p:nvPr/>
        </p:nvCxnSpPr>
        <p:spPr>
          <a:xfrm flipH="1">
            <a:off x="4062809" y="1856110"/>
            <a:ext cx="0" cy="2201862"/>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49" name="Picture 64"/>
          <p:cNvPicPr>
            <a:picLocks noChangeAspect="1" noChangeShapeType="1" noGrp="1" noMove="1" noResize="1" noRot="1" noSelect="1"/>
          </p:cNvPicPr>
          <p:nvPr/>
        </p:nvPicPr>
        <p:blipFill>
          <a:blip r:embed="rId3">
            <a:extLst>
              <a:ext uri="{28A0092B-C50C-407E-A947-70E740481C1C}">
                <a14:useLocalDpi val="0"/>
              </a:ext>
            </a:extLst>
          </a:blip>
          <a:stretch>
            <a:fillRect/>
          </a:stretch>
        </p:blipFill>
        <p:spPr bwMode="auto">
          <a:xfrm>
            <a:off x="3582988" y="17705388"/>
            <a:ext cx="1978025" cy="51117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Tree>
    <p:extLst>
      <p:ext uri="{BB962C8B-B14F-4D97-AF65-F5344CB8AC3E}">
        <p14:creationId val="4257131376"/>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 presetSubtype="8">
                                  <p:stCondLst>
                                    <p:cond delay="0"/>
                                  </p:stCondLst>
                                  <p:childTnLst>
                                    <p:set>
                                      <p:cBhvr>
                                        <p:cTn dur="1" fill="hold" id="6">
                                          <p:stCondLst>
                                            <p:cond delay="0"/>
                                          </p:stCondLst>
                                        </p:cTn>
                                        <p:tgtEl>
                                          <p:spTgt spid="41"/>
                                        </p:tgtEl>
                                        <p:attrNameLst>
                                          <p:attrName>style.visibility</p:attrName>
                                        </p:attrNameLst>
                                      </p:cBhvr>
                                      <p:to>
                                        <p:strVal val="visible"/>
                                      </p:to>
                                    </p:set>
                                    <p:anim calcmode="lin" valueType="num">
                                      <p:cBhvr additive="base">
                                        <p:cTn dur="500" fill="hold" id="7"/>
                                        <p:tgtEl>
                                          <p:spTgt spid="41"/>
                                        </p:tgtEl>
                                        <p:attrNameLst>
                                          <p:attrName>ppt_x</p:attrName>
                                        </p:attrNameLst>
                                      </p:cBhvr>
                                      <p:tavLst>
                                        <p:tav tm="0">
                                          <p:val>
                                            <p:strVal val="0-#ppt_w/2"/>
                                          </p:val>
                                        </p:tav>
                                        <p:tav tm="100000">
                                          <p:val>
                                            <p:strVal val="#ppt_x"/>
                                          </p:val>
                                        </p:tav>
                                      </p:tavLst>
                                    </p:anim>
                                    <p:anim calcmode="lin" valueType="num">
                                      <p:cBhvr additive="base">
                                        <p:cTn dur="500" fill="hold" id="8"/>
                                        <p:tgtEl>
                                          <p:spTgt spid="41"/>
                                        </p:tgtEl>
                                        <p:attrNameLst>
                                          <p:attrName>ppt_y</p:attrName>
                                        </p:attrNameLst>
                                      </p:cBhvr>
                                      <p:tavLst>
                                        <p:tav tm="0">
                                          <p:val>
                                            <p:strVal val="#ppt_y"/>
                                          </p:val>
                                        </p:tav>
                                        <p:tav tm="100000">
                                          <p:val>
                                            <p:strVal val="#ppt_y"/>
                                          </p:val>
                                        </p:tav>
                                      </p:tavLst>
                                    </p:anim>
                                  </p:childTnLst>
                                </p:cTn>
                              </p:par>
                              <p:par>
                                <p:cTn fill="hold" grpId="1" id="9" nodeType="withEffect" presetClass="emph" presetID="35" presetSubtype="0" repeatCount="3000">
                                  <p:stCondLst>
                                    <p:cond delay="400"/>
                                  </p:stCondLst>
                                  <p:childTnLst>
                                    <p:anim calcmode="discrete" valueType="str">
                                      <p:cBhvr>
                                        <p:cTn dur="100" fill="hold" id="10"/>
                                        <p:tgtEl>
                                          <p:spTgt spid="41"/>
                                        </p:tgtEl>
                                        <p:attrNameLst>
                                          <p:attrName>style.visibility</p:attrName>
                                        </p:attrNameLst>
                                      </p:cBhvr>
                                      <p:tavLst>
                                        <p:tav tm="0">
                                          <p:val>
                                            <p:strVal val="hidden"/>
                                          </p:val>
                                        </p:tav>
                                        <p:tav tm="50000">
                                          <p:val>
                                            <p:strVal val="visible"/>
                                          </p:val>
                                        </p:tav>
                                      </p:tavLst>
                                    </p:anim>
                                  </p:childTnLst>
                                </p:cTn>
                              </p:par>
                              <p:par>
                                <p:cTn fill="hold" grpId="0" id="11" nodeType="withEffect" presetClass="entr" presetID="2" presetSubtype="8">
                                  <p:stCondLst>
                                    <p:cond delay="200"/>
                                  </p:stCondLst>
                                  <p:childTnLst>
                                    <p:set>
                                      <p:cBhvr>
                                        <p:cTn dur="1" fill="hold" id="12">
                                          <p:stCondLst>
                                            <p:cond delay="0"/>
                                          </p:stCondLst>
                                        </p:cTn>
                                        <p:tgtEl>
                                          <p:spTgt spid="40"/>
                                        </p:tgtEl>
                                        <p:attrNameLst>
                                          <p:attrName>style.visibility</p:attrName>
                                        </p:attrNameLst>
                                      </p:cBhvr>
                                      <p:to>
                                        <p:strVal val="visible"/>
                                      </p:to>
                                    </p:set>
                                    <p:anim calcmode="lin" valueType="num">
                                      <p:cBhvr additive="base">
                                        <p:cTn dur="500" fill="hold" id="13"/>
                                        <p:tgtEl>
                                          <p:spTgt spid="40"/>
                                        </p:tgtEl>
                                        <p:attrNameLst>
                                          <p:attrName>ppt_x</p:attrName>
                                        </p:attrNameLst>
                                      </p:cBhvr>
                                      <p:tavLst>
                                        <p:tav tm="0">
                                          <p:val>
                                            <p:strVal val="0-#ppt_w/2"/>
                                          </p:val>
                                        </p:tav>
                                        <p:tav tm="100000">
                                          <p:val>
                                            <p:strVal val="#ppt_x"/>
                                          </p:val>
                                        </p:tav>
                                      </p:tavLst>
                                    </p:anim>
                                    <p:anim calcmode="lin" valueType="num">
                                      <p:cBhvr additive="base">
                                        <p:cTn dur="500" fill="hold" id="14"/>
                                        <p:tgtEl>
                                          <p:spTgt spid="40"/>
                                        </p:tgtEl>
                                        <p:attrNameLst>
                                          <p:attrName>ppt_y</p:attrName>
                                        </p:attrNameLst>
                                      </p:cBhvr>
                                      <p:tavLst>
                                        <p:tav tm="0">
                                          <p:val>
                                            <p:strVal val="#ppt_y"/>
                                          </p:val>
                                        </p:tav>
                                        <p:tav tm="100000">
                                          <p:val>
                                            <p:strVal val="#ppt_y"/>
                                          </p:val>
                                        </p:tav>
                                      </p:tavLst>
                                    </p:anim>
                                  </p:childTnLst>
                                </p:cTn>
                              </p:par>
                              <p:par>
                                <p:cTn fill="hold" grpId="1" id="15" nodeType="withEffect" presetClass="emph" presetID="35" presetSubtype="0" repeatCount="3000">
                                  <p:stCondLst>
                                    <p:cond delay="600"/>
                                  </p:stCondLst>
                                  <p:childTnLst>
                                    <p:anim calcmode="discrete" valueType="str">
                                      <p:cBhvr>
                                        <p:cTn dur="100" fill="hold" id="16"/>
                                        <p:tgtEl>
                                          <p:spTgt spid="40"/>
                                        </p:tgtEl>
                                        <p:attrNameLst>
                                          <p:attrName>style.visibility</p:attrName>
                                        </p:attrNameLst>
                                      </p:cBhvr>
                                      <p:tavLst>
                                        <p:tav tm="0">
                                          <p:val>
                                            <p:strVal val="hidden"/>
                                          </p:val>
                                        </p:tav>
                                        <p:tav tm="50000">
                                          <p:val>
                                            <p:strVal val="visible"/>
                                          </p:val>
                                        </p:tav>
                                      </p:tavLst>
                                    </p:anim>
                                  </p:childTnLst>
                                </p:cTn>
                              </p:par>
                              <p:par>
                                <p:cTn fill="hold" grpId="0" id="17" nodeType="withEffect" presetClass="entr" presetID="47" presetSubtype="0">
                                  <p:stCondLst>
                                    <p:cond delay="700"/>
                                  </p:stCondLst>
                                  <p:childTnLst>
                                    <p:set>
                                      <p:cBhvr>
                                        <p:cTn dur="1" fill="hold" id="18">
                                          <p:stCondLst>
                                            <p:cond delay="0"/>
                                          </p:stCondLst>
                                        </p:cTn>
                                        <p:tgtEl>
                                          <p:spTgt spid="42"/>
                                        </p:tgtEl>
                                        <p:attrNameLst>
                                          <p:attrName>style.visibility</p:attrName>
                                        </p:attrNameLst>
                                      </p:cBhvr>
                                      <p:to>
                                        <p:strVal val="visible"/>
                                      </p:to>
                                    </p:set>
                                    <p:animEffect filter="fade" transition="in">
                                      <p:cBhvr>
                                        <p:cTn dur="300" id="19"/>
                                        <p:tgtEl>
                                          <p:spTgt spid="42"/>
                                        </p:tgtEl>
                                      </p:cBhvr>
                                    </p:animEffect>
                                    <p:anim calcmode="lin" valueType="num">
                                      <p:cBhvr>
                                        <p:cTn dur="300" fill="hold" id="20"/>
                                        <p:tgtEl>
                                          <p:spTgt spid="42"/>
                                        </p:tgtEl>
                                        <p:attrNameLst>
                                          <p:attrName>ppt_x</p:attrName>
                                        </p:attrNameLst>
                                      </p:cBhvr>
                                      <p:tavLst>
                                        <p:tav tm="0">
                                          <p:val>
                                            <p:strVal val="#ppt_x"/>
                                          </p:val>
                                        </p:tav>
                                        <p:tav tm="100000">
                                          <p:val>
                                            <p:strVal val="#ppt_x"/>
                                          </p:val>
                                        </p:tav>
                                      </p:tavLst>
                                    </p:anim>
                                    <p:anim calcmode="lin" valueType="num">
                                      <p:cBhvr>
                                        <p:cTn dur="300" fill="hold" id="21"/>
                                        <p:tgtEl>
                                          <p:spTgt spid="42"/>
                                        </p:tgtEl>
                                        <p:attrNameLst>
                                          <p:attrName>ppt_y</p:attrName>
                                        </p:attrNameLst>
                                      </p:cBhvr>
                                      <p:tavLst>
                                        <p:tav tm="0">
                                          <p:val>
                                            <p:strVal val="#ppt_y-.1"/>
                                          </p:val>
                                        </p:tav>
                                        <p:tav tm="100000">
                                          <p:val>
                                            <p:strVal val="#ppt_y"/>
                                          </p:val>
                                        </p:tav>
                                      </p:tavLst>
                                    </p:anim>
                                  </p:childTnLst>
                                </p:cTn>
                              </p:par>
                              <p:par>
                                <p:cTn fill="hold" grpId="0" id="22" nodeType="withEffect" presetClass="entr" presetID="42" presetSubtype="0">
                                  <p:stCondLst>
                                    <p:cond delay="700"/>
                                  </p:stCondLst>
                                  <p:childTnLst>
                                    <p:set>
                                      <p:cBhvr>
                                        <p:cTn dur="1" fill="hold" id="23">
                                          <p:stCondLst>
                                            <p:cond delay="0"/>
                                          </p:stCondLst>
                                        </p:cTn>
                                        <p:tgtEl>
                                          <p:spTgt spid="43"/>
                                        </p:tgtEl>
                                        <p:attrNameLst>
                                          <p:attrName>style.visibility</p:attrName>
                                        </p:attrNameLst>
                                      </p:cBhvr>
                                      <p:to>
                                        <p:strVal val="visible"/>
                                      </p:to>
                                    </p:set>
                                    <p:animEffect filter="fade" transition="in">
                                      <p:cBhvr>
                                        <p:cTn dur="300" id="24"/>
                                        <p:tgtEl>
                                          <p:spTgt spid="43"/>
                                        </p:tgtEl>
                                      </p:cBhvr>
                                    </p:animEffect>
                                    <p:anim calcmode="lin" valueType="num">
                                      <p:cBhvr>
                                        <p:cTn dur="300" fill="hold" id="25"/>
                                        <p:tgtEl>
                                          <p:spTgt spid="43"/>
                                        </p:tgtEl>
                                        <p:attrNameLst>
                                          <p:attrName>ppt_x</p:attrName>
                                        </p:attrNameLst>
                                      </p:cBhvr>
                                      <p:tavLst>
                                        <p:tav tm="0">
                                          <p:val>
                                            <p:strVal val="#ppt_x"/>
                                          </p:val>
                                        </p:tav>
                                        <p:tav tm="100000">
                                          <p:val>
                                            <p:strVal val="#ppt_x"/>
                                          </p:val>
                                        </p:tav>
                                      </p:tavLst>
                                    </p:anim>
                                    <p:anim calcmode="lin" valueType="num">
                                      <p:cBhvr>
                                        <p:cTn dur="300" fill="hold" id="26"/>
                                        <p:tgtEl>
                                          <p:spTgt spid="43"/>
                                        </p:tgtEl>
                                        <p:attrNameLst>
                                          <p:attrName>ppt_y</p:attrName>
                                        </p:attrNameLst>
                                      </p:cBhvr>
                                      <p:tavLst>
                                        <p:tav tm="0">
                                          <p:val>
                                            <p:strVal val="#ppt_y+.1"/>
                                          </p:val>
                                        </p:tav>
                                        <p:tav tm="100000">
                                          <p:val>
                                            <p:strVal val="#ppt_y"/>
                                          </p:val>
                                        </p:tav>
                                      </p:tavLst>
                                    </p:anim>
                                  </p:childTnLst>
                                </p:cTn>
                              </p:par>
                              <p:par>
                                <p:cTn fill="hold" grpId="0" id="27" nodeType="withEffect" presetClass="entr" presetID="53" presetSubtype="0">
                                  <p:stCondLst>
                                    <p:cond delay="700"/>
                                  </p:stCondLst>
                                  <p:childTnLst>
                                    <p:set>
                                      <p:cBhvr>
                                        <p:cTn dur="1" fill="hold" id="28">
                                          <p:stCondLst>
                                            <p:cond delay="0"/>
                                          </p:stCondLst>
                                        </p:cTn>
                                        <p:tgtEl>
                                          <p:spTgt spid="83"/>
                                        </p:tgtEl>
                                        <p:attrNameLst>
                                          <p:attrName>style.visibility</p:attrName>
                                        </p:attrNameLst>
                                      </p:cBhvr>
                                      <p:to>
                                        <p:strVal val="visible"/>
                                      </p:to>
                                    </p:set>
                                    <p:anim calcmode="lin" valueType="num">
                                      <p:cBhvr>
                                        <p:cTn dur="500" fill="hold" id="29"/>
                                        <p:tgtEl>
                                          <p:spTgt spid="83"/>
                                        </p:tgtEl>
                                        <p:attrNameLst>
                                          <p:attrName>ppt_w</p:attrName>
                                        </p:attrNameLst>
                                      </p:cBhvr>
                                      <p:tavLst>
                                        <p:tav tm="0">
                                          <p:val>
                                            <p:fltVal val="0"/>
                                          </p:val>
                                        </p:tav>
                                        <p:tav tm="100000">
                                          <p:val>
                                            <p:strVal val="#ppt_w"/>
                                          </p:val>
                                        </p:tav>
                                      </p:tavLst>
                                    </p:anim>
                                    <p:anim calcmode="lin" valueType="num">
                                      <p:cBhvr>
                                        <p:cTn dur="500" fill="hold" id="30"/>
                                        <p:tgtEl>
                                          <p:spTgt spid="83"/>
                                        </p:tgtEl>
                                        <p:attrNameLst>
                                          <p:attrName>ppt_h</p:attrName>
                                        </p:attrNameLst>
                                      </p:cBhvr>
                                      <p:tavLst>
                                        <p:tav tm="0">
                                          <p:val>
                                            <p:fltVal val="0"/>
                                          </p:val>
                                        </p:tav>
                                        <p:tav tm="100000">
                                          <p:val>
                                            <p:strVal val="#ppt_h"/>
                                          </p:val>
                                        </p:tav>
                                      </p:tavLst>
                                    </p:anim>
                                    <p:animEffect filter="fade" transition="in">
                                      <p:cBhvr>
                                        <p:cTn dur="500" id="31"/>
                                        <p:tgtEl>
                                          <p:spTgt spid="83"/>
                                        </p:tgtEl>
                                      </p:cBhvr>
                                    </p:animEffect>
                                  </p:childTnLst>
                                </p:cTn>
                              </p:par>
                              <p:par>
                                <p:cTn fill="hold" id="32" nodeType="withEffect" presetClass="entr" presetID="12" presetSubtype="4">
                                  <p:stCondLst>
                                    <p:cond delay="1200"/>
                                  </p:stCondLst>
                                  <p:childTnLst>
                                    <p:set>
                                      <p:cBhvr>
                                        <p:cTn dur="1" fill="hold" id="33">
                                          <p:stCondLst>
                                            <p:cond delay="0"/>
                                          </p:stCondLst>
                                        </p:cTn>
                                        <p:tgtEl>
                                          <p:spTgt spid="54"/>
                                        </p:tgtEl>
                                        <p:attrNameLst>
                                          <p:attrName>style.visibility</p:attrName>
                                        </p:attrNameLst>
                                      </p:cBhvr>
                                      <p:to>
                                        <p:strVal val="visible"/>
                                      </p:to>
                                    </p:set>
                                    <p:anim calcmode="lin" valueType="num">
                                      <p:cBhvr additive="base">
                                        <p:cTn dur="500" id="34"/>
                                        <p:tgtEl>
                                          <p:spTgt spid="54"/>
                                        </p:tgtEl>
                                        <p:attrNameLst>
                                          <p:attrName>ppt_y</p:attrName>
                                        </p:attrNameLst>
                                      </p:cBhvr>
                                      <p:tavLst>
                                        <p:tav tm="0">
                                          <p:val>
                                            <p:strVal val="#ppt_y+#ppt_h*1.125000"/>
                                          </p:val>
                                        </p:tav>
                                        <p:tav tm="100000">
                                          <p:val>
                                            <p:strVal val="#ppt_y"/>
                                          </p:val>
                                        </p:tav>
                                      </p:tavLst>
                                    </p:anim>
                                    <p:animEffect filter="wipe(up)" transition="in">
                                      <p:cBhvr>
                                        <p:cTn dur="500" id="35"/>
                                        <p:tgtEl>
                                          <p:spTgt spid="54"/>
                                        </p:tgtEl>
                                      </p:cBhvr>
                                    </p:animEffect>
                                  </p:childTnLst>
                                </p:cTn>
                              </p:par>
                              <p:par>
                                <p:cTn fill="hold" id="36" nodeType="withEffect" presetClass="entr" presetID="22" presetSubtype="8">
                                  <p:stCondLst>
                                    <p:cond delay="1700"/>
                                  </p:stCondLst>
                                  <p:childTnLst>
                                    <p:set>
                                      <p:cBhvr>
                                        <p:cTn dur="1" fill="hold" id="37">
                                          <p:stCondLst>
                                            <p:cond delay="0"/>
                                          </p:stCondLst>
                                        </p:cTn>
                                        <p:tgtEl>
                                          <p:spTgt spid="90"/>
                                        </p:tgtEl>
                                        <p:attrNameLst>
                                          <p:attrName>style.visibility</p:attrName>
                                        </p:attrNameLst>
                                      </p:cBhvr>
                                      <p:to>
                                        <p:strVal val="visible"/>
                                      </p:to>
                                    </p:set>
                                    <p:animEffect filter="wipe(left)" transition="in">
                                      <p:cBhvr>
                                        <p:cTn dur="500" id="38"/>
                                        <p:tgtEl>
                                          <p:spTgt spid="90"/>
                                        </p:tgtEl>
                                      </p:cBhvr>
                                    </p:animEffect>
                                  </p:childTnLst>
                                </p:cTn>
                              </p:par>
                              <p:par>
                                <p:cTn fill="hold" grpId="0" id="39" nodeType="withEffect" presetClass="entr" presetID="53" presetSubtype="0">
                                  <p:stCondLst>
                                    <p:cond delay="1700"/>
                                  </p:stCondLst>
                                  <p:childTnLst>
                                    <p:set>
                                      <p:cBhvr>
                                        <p:cTn dur="1" fill="hold" id="40">
                                          <p:stCondLst>
                                            <p:cond delay="0"/>
                                          </p:stCondLst>
                                        </p:cTn>
                                        <p:tgtEl>
                                          <p:spTgt spid="84"/>
                                        </p:tgtEl>
                                        <p:attrNameLst>
                                          <p:attrName>style.visibility</p:attrName>
                                        </p:attrNameLst>
                                      </p:cBhvr>
                                      <p:to>
                                        <p:strVal val="visible"/>
                                      </p:to>
                                    </p:set>
                                    <p:anim calcmode="lin" valueType="num">
                                      <p:cBhvr>
                                        <p:cTn dur="500" fill="hold" id="41"/>
                                        <p:tgtEl>
                                          <p:spTgt spid="84"/>
                                        </p:tgtEl>
                                        <p:attrNameLst>
                                          <p:attrName>ppt_w</p:attrName>
                                        </p:attrNameLst>
                                      </p:cBhvr>
                                      <p:tavLst>
                                        <p:tav tm="0">
                                          <p:val>
                                            <p:fltVal val="0"/>
                                          </p:val>
                                        </p:tav>
                                        <p:tav tm="100000">
                                          <p:val>
                                            <p:strVal val="#ppt_w"/>
                                          </p:val>
                                        </p:tav>
                                      </p:tavLst>
                                    </p:anim>
                                    <p:anim calcmode="lin" valueType="num">
                                      <p:cBhvr>
                                        <p:cTn dur="500" fill="hold" id="42"/>
                                        <p:tgtEl>
                                          <p:spTgt spid="84"/>
                                        </p:tgtEl>
                                        <p:attrNameLst>
                                          <p:attrName>ppt_h</p:attrName>
                                        </p:attrNameLst>
                                      </p:cBhvr>
                                      <p:tavLst>
                                        <p:tav tm="0">
                                          <p:val>
                                            <p:fltVal val="0"/>
                                          </p:val>
                                        </p:tav>
                                        <p:tav tm="100000">
                                          <p:val>
                                            <p:strVal val="#ppt_h"/>
                                          </p:val>
                                        </p:tav>
                                      </p:tavLst>
                                    </p:anim>
                                    <p:animEffect filter="fade" transition="in">
                                      <p:cBhvr>
                                        <p:cTn dur="500" id="43"/>
                                        <p:tgtEl>
                                          <p:spTgt spid="84"/>
                                        </p:tgtEl>
                                      </p:cBhvr>
                                    </p:animEffect>
                                  </p:childTnLst>
                                </p:cTn>
                              </p:par>
                              <p:par>
                                <p:cTn fill="hold" id="44" nodeType="withEffect" presetClass="entr" presetID="12" presetSubtype="4">
                                  <p:stCondLst>
                                    <p:cond delay="2200"/>
                                  </p:stCondLst>
                                  <p:childTnLst>
                                    <p:set>
                                      <p:cBhvr>
                                        <p:cTn dur="1" fill="hold" id="45">
                                          <p:stCondLst>
                                            <p:cond delay="0"/>
                                          </p:stCondLst>
                                        </p:cTn>
                                        <p:tgtEl>
                                          <p:spTgt spid="57"/>
                                        </p:tgtEl>
                                        <p:attrNameLst>
                                          <p:attrName>style.visibility</p:attrName>
                                        </p:attrNameLst>
                                      </p:cBhvr>
                                      <p:to>
                                        <p:strVal val="visible"/>
                                      </p:to>
                                    </p:set>
                                    <p:anim calcmode="lin" valueType="num">
                                      <p:cBhvr additive="base">
                                        <p:cTn dur="500" id="46"/>
                                        <p:tgtEl>
                                          <p:spTgt spid="57"/>
                                        </p:tgtEl>
                                        <p:attrNameLst>
                                          <p:attrName>ppt_y</p:attrName>
                                        </p:attrNameLst>
                                      </p:cBhvr>
                                      <p:tavLst>
                                        <p:tav tm="0">
                                          <p:val>
                                            <p:strVal val="#ppt_y+#ppt_h*1.125000"/>
                                          </p:val>
                                        </p:tav>
                                        <p:tav tm="100000">
                                          <p:val>
                                            <p:strVal val="#ppt_y"/>
                                          </p:val>
                                        </p:tav>
                                      </p:tavLst>
                                    </p:anim>
                                    <p:animEffect filter="wipe(up)" transition="in">
                                      <p:cBhvr>
                                        <p:cTn dur="500" id="47"/>
                                        <p:tgtEl>
                                          <p:spTgt spid="57"/>
                                        </p:tgtEl>
                                      </p:cBhvr>
                                    </p:animEffect>
                                  </p:childTnLst>
                                </p:cTn>
                              </p:par>
                              <p:par>
                                <p:cTn fill="hold" id="48" nodeType="withEffect" presetClass="entr" presetID="22" presetSubtype="8">
                                  <p:stCondLst>
                                    <p:cond delay="2700"/>
                                  </p:stCondLst>
                                  <p:childTnLst>
                                    <p:set>
                                      <p:cBhvr>
                                        <p:cTn dur="1" fill="hold" id="49">
                                          <p:stCondLst>
                                            <p:cond delay="0"/>
                                          </p:stCondLst>
                                        </p:cTn>
                                        <p:tgtEl>
                                          <p:spTgt spid="91"/>
                                        </p:tgtEl>
                                        <p:attrNameLst>
                                          <p:attrName>style.visibility</p:attrName>
                                        </p:attrNameLst>
                                      </p:cBhvr>
                                      <p:to>
                                        <p:strVal val="visible"/>
                                      </p:to>
                                    </p:set>
                                    <p:animEffect filter="wipe(left)" transition="in">
                                      <p:cBhvr>
                                        <p:cTn dur="500" id="50"/>
                                        <p:tgtEl>
                                          <p:spTgt spid="91"/>
                                        </p:tgtEl>
                                      </p:cBhvr>
                                    </p:animEffect>
                                  </p:childTnLst>
                                </p:cTn>
                              </p:par>
                              <p:par>
                                <p:cTn fill="hold" id="51" nodeType="withEffect" presetClass="entr" presetID="16" presetSubtype="42">
                                  <p:stCondLst>
                                    <p:cond delay="3000"/>
                                  </p:stCondLst>
                                  <p:childTnLst>
                                    <p:set>
                                      <p:cBhvr>
                                        <p:cTn dur="1" fill="hold" id="52">
                                          <p:stCondLst>
                                            <p:cond delay="0"/>
                                          </p:stCondLst>
                                        </p:cTn>
                                        <p:tgtEl>
                                          <p:spTgt spid="96"/>
                                        </p:tgtEl>
                                        <p:attrNameLst>
                                          <p:attrName>style.visibility</p:attrName>
                                        </p:attrNameLst>
                                      </p:cBhvr>
                                      <p:to>
                                        <p:strVal val="visible"/>
                                      </p:to>
                                    </p:set>
                                    <p:animEffect filter="barn(outHorizontal)" transition="in">
                                      <p:cBhvr>
                                        <p:cTn dur="500" id="53"/>
                                        <p:tgtEl>
                                          <p:spTgt spid="96"/>
                                        </p:tgtEl>
                                      </p:cBhvr>
                                    </p:animEffect>
                                  </p:childTnLst>
                                </p:cTn>
                              </p:par>
                              <p:par>
                                <p:cTn fill="hold" id="54" nodeType="withEffect" presetClass="entr" presetID="22" presetSubtype="8">
                                  <p:stCondLst>
                                    <p:cond delay="3500"/>
                                  </p:stCondLst>
                                  <p:childTnLst>
                                    <p:set>
                                      <p:cBhvr>
                                        <p:cTn dur="1" fill="hold" id="55">
                                          <p:stCondLst>
                                            <p:cond delay="0"/>
                                          </p:stCondLst>
                                        </p:cTn>
                                        <p:tgtEl>
                                          <p:spTgt spid="94"/>
                                        </p:tgtEl>
                                        <p:attrNameLst>
                                          <p:attrName>style.visibility</p:attrName>
                                        </p:attrNameLst>
                                      </p:cBhvr>
                                      <p:to>
                                        <p:strVal val="visible"/>
                                      </p:to>
                                    </p:set>
                                    <p:animEffect filter="wipe(left)" transition="in">
                                      <p:cBhvr>
                                        <p:cTn dur="500" id="56"/>
                                        <p:tgtEl>
                                          <p:spTgt spid="94"/>
                                        </p:tgtEl>
                                      </p:cBhvr>
                                    </p:animEffect>
                                  </p:childTnLst>
                                </p:cTn>
                              </p:par>
                              <p:par>
                                <p:cTn fill="hold" id="57" nodeType="withEffect" presetClass="entr" presetID="22" presetSubtype="8">
                                  <p:stCondLst>
                                    <p:cond delay="3500"/>
                                  </p:stCondLst>
                                  <p:childTnLst>
                                    <p:set>
                                      <p:cBhvr>
                                        <p:cTn dur="1" fill="hold" id="58">
                                          <p:stCondLst>
                                            <p:cond delay="0"/>
                                          </p:stCondLst>
                                        </p:cTn>
                                        <p:tgtEl>
                                          <p:spTgt spid="95"/>
                                        </p:tgtEl>
                                        <p:attrNameLst>
                                          <p:attrName>style.visibility</p:attrName>
                                        </p:attrNameLst>
                                      </p:cBhvr>
                                      <p:to>
                                        <p:strVal val="visible"/>
                                      </p:to>
                                    </p:set>
                                    <p:animEffect filter="wipe(left)" transition="in">
                                      <p:cBhvr>
                                        <p:cTn dur="500" id="59"/>
                                        <p:tgtEl>
                                          <p:spTgt spid="95"/>
                                        </p:tgtEl>
                                      </p:cBhvr>
                                    </p:animEffect>
                                  </p:childTnLst>
                                </p:cTn>
                              </p:par>
                              <p:par>
                                <p:cTn fill="hold" grpId="0" id="60" nodeType="withEffect" presetClass="entr" presetID="53" presetSubtype="0">
                                  <p:stCondLst>
                                    <p:cond delay="4000"/>
                                  </p:stCondLst>
                                  <p:childTnLst>
                                    <p:set>
                                      <p:cBhvr>
                                        <p:cTn dur="1" fill="hold" id="61">
                                          <p:stCondLst>
                                            <p:cond delay="0"/>
                                          </p:stCondLst>
                                        </p:cTn>
                                        <p:tgtEl>
                                          <p:spTgt spid="87"/>
                                        </p:tgtEl>
                                        <p:attrNameLst>
                                          <p:attrName>style.visibility</p:attrName>
                                        </p:attrNameLst>
                                      </p:cBhvr>
                                      <p:to>
                                        <p:strVal val="visible"/>
                                      </p:to>
                                    </p:set>
                                    <p:anim calcmode="lin" valueType="num">
                                      <p:cBhvr>
                                        <p:cTn dur="500" fill="hold" id="62"/>
                                        <p:tgtEl>
                                          <p:spTgt spid="87"/>
                                        </p:tgtEl>
                                        <p:attrNameLst>
                                          <p:attrName>ppt_w</p:attrName>
                                        </p:attrNameLst>
                                      </p:cBhvr>
                                      <p:tavLst>
                                        <p:tav tm="0">
                                          <p:val>
                                            <p:fltVal val="0"/>
                                          </p:val>
                                        </p:tav>
                                        <p:tav tm="100000">
                                          <p:val>
                                            <p:strVal val="#ppt_w"/>
                                          </p:val>
                                        </p:tav>
                                      </p:tavLst>
                                    </p:anim>
                                    <p:anim calcmode="lin" valueType="num">
                                      <p:cBhvr>
                                        <p:cTn dur="500" fill="hold" id="63"/>
                                        <p:tgtEl>
                                          <p:spTgt spid="87"/>
                                        </p:tgtEl>
                                        <p:attrNameLst>
                                          <p:attrName>ppt_h</p:attrName>
                                        </p:attrNameLst>
                                      </p:cBhvr>
                                      <p:tavLst>
                                        <p:tav tm="0">
                                          <p:val>
                                            <p:fltVal val="0"/>
                                          </p:val>
                                        </p:tav>
                                        <p:tav tm="100000">
                                          <p:val>
                                            <p:strVal val="#ppt_h"/>
                                          </p:val>
                                        </p:tav>
                                      </p:tavLst>
                                    </p:anim>
                                    <p:animEffect filter="fade" transition="in">
                                      <p:cBhvr>
                                        <p:cTn dur="500" id="64"/>
                                        <p:tgtEl>
                                          <p:spTgt spid="87"/>
                                        </p:tgtEl>
                                      </p:cBhvr>
                                    </p:animEffect>
                                  </p:childTnLst>
                                </p:cTn>
                              </p:par>
                              <p:par>
                                <p:cTn fill="hold" grpId="0" id="65" nodeType="withEffect" presetClass="entr" presetID="53" presetSubtype="0">
                                  <p:stCondLst>
                                    <p:cond delay="4000"/>
                                  </p:stCondLst>
                                  <p:childTnLst>
                                    <p:set>
                                      <p:cBhvr>
                                        <p:cTn dur="1" fill="hold" id="66">
                                          <p:stCondLst>
                                            <p:cond delay="0"/>
                                          </p:stCondLst>
                                        </p:cTn>
                                        <p:tgtEl>
                                          <p:spTgt spid="85"/>
                                        </p:tgtEl>
                                        <p:attrNameLst>
                                          <p:attrName>style.visibility</p:attrName>
                                        </p:attrNameLst>
                                      </p:cBhvr>
                                      <p:to>
                                        <p:strVal val="visible"/>
                                      </p:to>
                                    </p:set>
                                    <p:anim calcmode="lin" valueType="num">
                                      <p:cBhvr>
                                        <p:cTn dur="500" fill="hold" id="67"/>
                                        <p:tgtEl>
                                          <p:spTgt spid="85"/>
                                        </p:tgtEl>
                                        <p:attrNameLst>
                                          <p:attrName>ppt_w</p:attrName>
                                        </p:attrNameLst>
                                      </p:cBhvr>
                                      <p:tavLst>
                                        <p:tav tm="0">
                                          <p:val>
                                            <p:fltVal val="0"/>
                                          </p:val>
                                        </p:tav>
                                        <p:tav tm="100000">
                                          <p:val>
                                            <p:strVal val="#ppt_w"/>
                                          </p:val>
                                        </p:tav>
                                      </p:tavLst>
                                    </p:anim>
                                    <p:anim calcmode="lin" valueType="num">
                                      <p:cBhvr>
                                        <p:cTn dur="500" fill="hold" id="68"/>
                                        <p:tgtEl>
                                          <p:spTgt spid="85"/>
                                        </p:tgtEl>
                                        <p:attrNameLst>
                                          <p:attrName>ppt_h</p:attrName>
                                        </p:attrNameLst>
                                      </p:cBhvr>
                                      <p:tavLst>
                                        <p:tav tm="0">
                                          <p:val>
                                            <p:fltVal val="0"/>
                                          </p:val>
                                        </p:tav>
                                        <p:tav tm="100000">
                                          <p:val>
                                            <p:strVal val="#ppt_h"/>
                                          </p:val>
                                        </p:tav>
                                      </p:tavLst>
                                    </p:anim>
                                    <p:animEffect filter="fade" transition="in">
                                      <p:cBhvr>
                                        <p:cTn dur="500" id="69"/>
                                        <p:tgtEl>
                                          <p:spTgt spid="85"/>
                                        </p:tgtEl>
                                      </p:cBhvr>
                                    </p:animEffect>
                                  </p:childTnLst>
                                </p:cTn>
                              </p:par>
                              <p:par>
                                <p:cTn fill="hold" grpId="0" id="70" nodeType="withEffect" presetClass="entr" presetID="53" presetSubtype="0">
                                  <p:stCondLst>
                                    <p:cond delay="4000"/>
                                  </p:stCondLst>
                                  <p:childTnLst>
                                    <p:set>
                                      <p:cBhvr>
                                        <p:cTn dur="1" fill="hold" id="71">
                                          <p:stCondLst>
                                            <p:cond delay="0"/>
                                          </p:stCondLst>
                                        </p:cTn>
                                        <p:tgtEl>
                                          <p:spTgt spid="86"/>
                                        </p:tgtEl>
                                        <p:attrNameLst>
                                          <p:attrName>style.visibility</p:attrName>
                                        </p:attrNameLst>
                                      </p:cBhvr>
                                      <p:to>
                                        <p:strVal val="visible"/>
                                      </p:to>
                                    </p:set>
                                    <p:anim calcmode="lin" valueType="num">
                                      <p:cBhvr>
                                        <p:cTn dur="500" fill="hold" id="72"/>
                                        <p:tgtEl>
                                          <p:spTgt spid="86"/>
                                        </p:tgtEl>
                                        <p:attrNameLst>
                                          <p:attrName>ppt_w</p:attrName>
                                        </p:attrNameLst>
                                      </p:cBhvr>
                                      <p:tavLst>
                                        <p:tav tm="0">
                                          <p:val>
                                            <p:fltVal val="0"/>
                                          </p:val>
                                        </p:tav>
                                        <p:tav tm="100000">
                                          <p:val>
                                            <p:strVal val="#ppt_w"/>
                                          </p:val>
                                        </p:tav>
                                      </p:tavLst>
                                    </p:anim>
                                    <p:anim calcmode="lin" valueType="num">
                                      <p:cBhvr>
                                        <p:cTn dur="500" fill="hold" id="73"/>
                                        <p:tgtEl>
                                          <p:spTgt spid="86"/>
                                        </p:tgtEl>
                                        <p:attrNameLst>
                                          <p:attrName>ppt_h</p:attrName>
                                        </p:attrNameLst>
                                      </p:cBhvr>
                                      <p:tavLst>
                                        <p:tav tm="0">
                                          <p:val>
                                            <p:fltVal val="0"/>
                                          </p:val>
                                        </p:tav>
                                        <p:tav tm="100000">
                                          <p:val>
                                            <p:strVal val="#ppt_h"/>
                                          </p:val>
                                        </p:tav>
                                      </p:tavLst>
                                    </p:anim>
                                    <p:animEffect filter="fade" transition="in">
                                      <p:cBhvr>
                                        <p:cTn dur="500" id="74"/>
                                        <p:tgtEl>
                                          <p:spTgt spid="86"/>
                                        </p:tgtEl>
                                      </p:cBhvr>
                                    </p:animEffect>
                                  </p:childTnLst>
                                </p:cTn>
                              </p:par>
                              <p:par>
                                <p:cTn fill="hold" id="75" nodeType="withEffect" presetClass="entr" presetID="12" presetSubtype="4">
                                  <p:stCondLst>
                                    <p:cond delay="4500"/>
                                  </p:stCondLst>
                                  <p:childTnLst>
                                    <p:set>
                                      <p:cBhvr>
                                        <p:cTn dur="1" fill="hold" id="76">
                                          <p:stCondLst>
                                            <p:cond delay="0"/>
                                          </p:stCondLst>
                                        </p:cTn>
                                        <p:tgtEl>
                                          <p:spTgt spid="66"/>
                                        </p:tgtEl>
                                        <p:attrNameLst>
                                          <p:attrName>style.visibility</p:attrName>
                                        </p:attrNameLst>
                                      </p:cBhvr>
                                      <p:to>
                                        <p:strVal val="visible"/>
                                      </p:to>
                                    </p:set>
                                    <p:anim calcmode="lin" valueType="num">
                                      <p:cBhvr additive="base">
                                        <p:cTn dur="500" id="77"/>
                                        <p:tgtEl>
                                          <p:spTgt spid="66"/>
                                        </p:tgtEl>
                                        <p:attrNameLst>
                                          <p:attrName>ppt_y</p:attrName>
                                        </p:attrNameLst>
                                      </p:cBhvr>
                                      <p:tavLst>
                                        <p:tav tm="0">
                                          <p:val>
                                            <p:strVal val="#ppt_y+#ppt_h*1.125000"/>
                                          </p:val>
                                        </p:tav>
                                        <p:tav tm="100000">
                                          <p:val>
                                            <p:strVal val="#ppt_y"/>
                                          </p:val>
                                        </p:tav>
                                      </p:tavLst>
                                    </p:anim>
                                    <p:animEffect filter="wipe(up)" transition="in">
                                      <p:cBhvr>
                                        <p:cTn dur="500" id="78"/>
                                        <p:tgtEl>
                                          <p:spTgt spid="66"/>
                                        </p:tgtEl>
                                      </p:cBhvr>
                                    </p:animEffect>
                                  </p:childTnLst>
                                </p:cTn>
                              </p:par>
                              <p:par>
                                <p:cTn fill="hold" id="79" nodeType="withEffect" presetClass="entr" presetID="12" presetSubtype="4">
                                  <p:stCondLst>
                                    <p:cond delay="4500"/>
                                  </p:stCondLst>
                                  <p:childTnLst>
                                    <p:set>
                                      <p:cBhvr>
                                        <p:cTn dur="1" fill="hold" id="80">
                                          <p:stCondLst>
                                            <p:cond delay="0"/>
                                          </p:stCondLst>
                                        </p:cTn>
                                        <p:tgtEl>
                                          <p:spTgt spid="63"/>
                                        </p:tgtEl>
                                        <p:attrNameLst>
                                          <p:attrName>style.visibility</p:attrName>
                                        </p:attrNameLst>
                                      </p:cBhvr>
                                      <p:to>
                                        <p:strVal val="visible"/>
                                      </p:to>
                                    </p:set>
                                    <p:anim calcmode="lin" valueType="num">
                                      <p:cBhvr additive="base">
                                        <p:cTn dur="500" id="81"/>
                                        <p:tgtEl>
                                          <p:spTgt spid="63"/>
                                        </p:tgtEl>
                                        <p:attrNameLst>
                                          <p:attrName>ppt_y</p:attrName>
                                        </p:attrNameLst>
                                      </p:cBhvr>
                                      <p:tavLst>
                                        <p:tav tm="0">
                                          <p:val>
                                            <p:strVal val="#ppt_y+#ppt_h*1.125000"/>
                                          </p:val>
                                        </p:tav>
                                        <p:tav tm="100000">
                                          <p:val>
                                            <p:strVal val="#ppt_y"/>
                                          </p:val>
                                        </p:tav>
                                      </p:tavLst>
                                    </p:anim>
                                    <p:animEffect filter="wipe(up)" transition="in">
                                      <p:cBhvr>
                                        <p:cTn dur="500" id="82"/>
                                        <p:tgtEl>
                                          <p:spTgt spid="63"/>
                                        </p:tgtEl>
                                      </p:cBhvr>
                                    </p:animEffect>
                                  </p:childTnLst>
                                </p:cTn>
                              </p:par>
                              <p:par>
                                <p:cTn fill="hold" id="83" nodeType="withEffect" presetClass="entr" presetID="12" presetSubtype="4">
                                  <p:stCondLst>
                                    <p:cond delay="4500"/>
                                  </p:stCondLst>
                                  <p:childTnLst>
                                    <p:set>
                                      <p:cBhvr>
                                        <p:cTn dur="1" fill="hold" id="84">
                                          <p:stCondLst>
                                            <p:cond delay="0"/>
                                          </p:stCondLst>
                                        </p:cTn>
                                        <p:tgtEl>
                                          <p:spTgt spid="60"/>
                                        </p:tgtEl>
                                        <p:attrNameLst>
                                          <p:attrName>style.visibility</p:attrName>
                                        </p:attrNameLst>
                                      </p:cBhvr>
                                      <p:to>
                                        <p:strVal val="visible"/>
                                      </p:to>
                                    </p:set>
                                    <p:anim calcmode="lin" valueType="num">
                                      <p:cBhvr additive="base">
                                        <p:cTn dur="500" id="85"/>
                                        <p:tgtEl>
                                          <p:spTgt spid="60"/>
                                        </p:tgtEl>
                                        <p:attrNameLst>
                                          <p:attrName>ppt_y</p:attrName>
                                        </p:attrNameLst>
                                      </p:cBhvr>
                                      <p:tavLst>
                                        <p:tav tm="0">
                                          <p:val>
                                            <p:strVal val="#ppt_y+#ppt_h*1.125000"/>
                                          </p:val>
                                        </p:tav>
                                        <p:tav tm="100000">
                                          <p:val>
                                            <p:strVal val="#ppt_y"/>
                                          </p:val>
                                        </p:tav>
                                      </p:tavLst>
                                    </p:anim>
                                    <p:animEffect filter="wipe(up)" transition="in">
                                      <p:cBhvr>
                                        <p:cTn dur="500" id="86"/>
                                        <p:tgtEl>
                                          <p:spTgt spid="60"/>
                                        </p:tgtEl>
                                      </p:cBhvr>
                                    </p:animEffect>
                                  </p:childTnLst>
                                </p:cTn>
                              </p:par>
                              <p:par>
                                <p:cTn fill="hold" id="87" nodeType="withEffect" presetClass="entr" presetID="22" presetSubtype="8">
                                  <p:stCondLst>
                                    <p:cond delay="5000"/>
                                  </p:stCondLst>
                                  <p:childTnLst>
                                    <p:set>
                                      <p:cBhvr>
                                        <p:cTn dur="1" fill="hold" id="88">
                                          <p:stCondLst>
                                            <p:cond delay="0"/>
                                          </p:stCondLst>
                                        </p:cTn>
                                        <p:tgtEl>
                                          <p:spTgt spid="93"/>
                                        </p:tgtEl>
                                        <p:attrNameLst>
                                          <p:attrName>style.visibility</p:attrName>
                                        </p:attrNameLst>
                                      </p:cBhvr>
                                      <p:to>
                                        <p:strVal val="visible"/>
                                      </p:to>
                                    </p:set>
                                    <p:animEffect filter="wipe(left)" transition="in">
                                      <p:cBhvr>
                                        <p:cTn dur="500" id="89"/>
                                        <p:tgtEl>
                                          <p:spTgt spid="93"/>
                                        </p:tgtEl>
                                      </p:cBhvr>
                                    </p:animEffect>
                                  </p:childTnLst>
                                </p:cTn>
                              </p:par>
                              <p:par>
                                <p:cTn fill="hold" id="90" nodeType="withEffect" presetClass="entr" presetID="22" presetSubtype="8">
                                  <p:stCondLst>
                                    <p:cond delay="5000"/>
                                  </p:stCondLst>
                                  <p:childTnLst>
                                    <p:set>
                                      <p:cBhvr>
                                        <p:cTn dur="1" fill="hold" id="91">
                                          <p:stCondLst>
                                            <p:cond delay="0"/>
                                          </p:stCondLst>
                                        </p:cTn>
                                        <p:tgtEl>
                                          <p:spTgt spid="92"/>
                                        </p:tgtEl>
                                        <p:attrNameLst>
                                          <p:attrName>style.visibility</p:attrName>
                                        </p:attrNameLst>
                                      </p:cBhvr>
                                      <p:to>
                                        <p:strVal val="visible"/>
                                      </p:to>
                                    </p:set>
                                    <p:animEffect filter="wipe(left)" transition="in">
                                      <p:cBhvr>
                                        <p:cTn dur="500" id="92"/>
                                        <p:tgtEl>
                                          <p:spTgt spid="92"/>
                                        </p:tgtEl>
                                      </p:cBhvr>
                                    </p:animEffect>
                                  </p:childTnLst>
                                </p:cTn>
                              </p:par>
                              <p:par>
                                <p:cTn fill="hold" grpId="0" id="93" nodeType="withEffect" presetClass="entr" presetID="53" presetSubtype="0">
                                  <p:stCondLst>
                                    <p:cond delay="5000"/>
                                  </p:stCondLst>
                                  <p:childTnLst>
                                    <p:set>
                                      <p:cBhvr>
                                        <p:cTn dur="1" fill="hold" id="94">
                                          <p:stCondLst>
                                            <p:cond delay="0"/>
                                          </p:stCondLst>
                                        </p:cTn>
                                        <p:tgtEl>
                                          <p:spTgt spid="88"/>
                                        </p:tgtEl>
                                        <p:attrNameLst>
                                          <p:attrName>style.visibility</p:attrName>
                                        </p:attrNameLst>
                                      </p:cBhvr>
                                      <p:to>
                                        <p:strVal val="visible"/>
                                      </p:to>
                                    </p:set>
                                    <p:anim calcmode="lin" valueType="num">
                                      <p:cBhvr>
                                        <p:cTn dur="500" fill="hold" id="95"/>
                                        <p:tgtEl>
                                          <p:spTgt spid="88"/>
                                        </p:tgtEl>
                                        <p:attrNameLst>
                                          <p:attrName>ppt_w</p:attrName>
                                        </p:attrNameLst>
                                      </p:cBhvr>
                                      <p:tavLst>
                                        <p:tav tm="0">
                                          <p:val>
                                            <p:fltVal val="0"/>
                                          </p:val>
                                        </p:tav>
                                        <p:tav tm="100000">
                                          <p:val>
                                            <p:strVal val="#ppt_w"/>
                                          </p:val>
                                        </p:tav>
                                      </p:tavLst>
                                    </p:anim>
                                    <p:anim calcmode="lin" valueType="num">
                                      <p:cBhvr>
                                        <p:cTn dur="500" fill="hold" id="96"/>
                                        <p:tgtEl>
                                          <p:spTgt spid="88"/>
                                        </p:tgtEl>
                                        <p:attrNameLst>
                                          <p:attrName>ppt_h</p:attrName>
                                        </p:attrNameLst>
                                      </p:cBhvr>
                                      <p:tavLst>
                                        <p:tav tm="0">
                                          <p:val>
                                            <p:fltVal val="0"/>
                                          </p:val>
                                        </p:tav>
                                        <p:tav tm="100000">
                                          <p:val>
                                            <p:strVal val="#ppt_h"/>
                                          </p:val>
                                        </p:tav>
                                      </p:tavLst>
                                    </p:anim>
                                    <p:animEffect filter="fade" transition="in">
                                      <p:cBhvr>
                                        <p:cTn dur="500" id="97"/>
                                        <p:tgtEl>
                                          <p:spTgt spid="88"/>
                                        </p:tgtEl>
                                      </p:cBhvr>
                                    </p:animEffect>
                                  </p:childTnLst>
                                </p:cTn>
                              </p:par>
                              <p:par>
                                <p:cTn fill="hold" grpId="0" id="98" nodeType="withEffect" presetClass="entr" presetID="53" presetSubtype="0">
                                  <p:stCondLst>
                                    <p:cond delay="5000"/>
                                  </p:stCondLst>
                                  <p:childTnLst>
                                    <p:set>
                                      <p:cBhvr>
                                        <p:cTn dur="1" fill="hold" id="99">
                                          <p:stCondLst>
                                            <p:cond delay="0"/>
                                          </p:stCondLst>
                                        </p:cTn>
                                        <p:tgtEl>
                                          <p:spTgt spid="89"/>
                                        </p:tgtEl>
                                        <p:attrNameLst>
                                          <p:attrName>style.visibility</p:attrName>
                                        </p:attrNameLst>
                                      </p:cBhvr>
                                      <p:to>
                                        <p:strVal val="visible"/>
                                      </p:to>
                                    </p:set>
                                    <p:anim calcmode="lin" valueType="num">
                                      <p:cBhvr>
                                        <p:cTn dur="500" fill="hold" id="100"/>
                                        <p:tgtEl>
                                          <p:spTgt spid="89"/>
                                        </p:tgtEl>
                                        <p:attrNameLst>
                                          <p:attrName>ppt_w</p:attrName>
                                        </p:attrNameLst>
                                      </p:cBhvr>
                                      <p:tavLst>
                                        <p:tav tm="0">
                                          <p:val>
                                            <p:fltVal val="0"/>
                                          </p:val>
                                        </p:tav>
                                        <p:tav tm="100000">
                                          <p:val>
                                            <p:strVal val="#ppt_w"/>
                                          </p:val>
                                        </p:tav>
                                      </p:tavLst>
                                    </p:anim>
                                    <p:anim calcmode="lin" valueType="num">
                                      <p:cBhvr>
                                        <p:cTn dur="500" fill="hold" id="101"/>
                                        <p:tgtEl>
                                          <p:spTgt spid="89"/>
                                        </p:tgtEl>
                                        <p:attrNameLst>
                                          <p:attrName>ppt_h</p:attrName>
                                        </p:attrNameLst>
                                      </p:cBhvr>
                                      <p:tavLst>
                                        <p:tav tm="0">
                                          <p:val>
                                            <p:fltVal val="0"/>
                                          </p:val>
                                        </p:tav>
                                        <p:tav tm="100000">
                                          <p:val>
                                            <p:strVal val="#ppt_h"/>
                                          </p:val>
                                        </p:tav>
                                      </p:tavLst>
                                    </p:anim>
                                    <p:animEffect filter="fade" transition="in">
                                      <p:cBhvr>
                                        <p:cTn dur="500" id="102"/>
                                        <p:tgtEl>
                                          <p:spTgt spid="89"/>
                                        </p:tgtEl>
                                      </p:cBhvr>
                                    </p:animEffect>
                                  </p:childTnLst>
                                </p:cTn>
                              </p:par>
                              <p:par>
                                <p:cTn fill="hold" id="103" nodeType="withEffect" presetClass="entr" presetID="12" presetSubtype="4">
                                  <p:stCondLst>
                                    <p:cond delay="5500"/>
                                  </p:stCondLst>
                                  <p:childTnLst>
                                    <p:set>
                                      <p:cBhvr>
                                        <p:cTn dur="1" fill="hold" id="104">
                                          <p:stCondLst>
                                            <p:cond delay="0"/>
                                          </p:stCondLst>
                                        </p:cTn>
                                        <p:tgtEl>
                                          <p:spTgt spid="69"/>
                                        </p:tgtEl>
                                        <p:attrNameLst>
                                          <p:attrName>style.visibility</p:attrName>
                                        </p:attrNameLst>
                                      </p:cBhvr>
                                      <p:to>
                                        <p:strVal val="visible"/>
                                      </p:to>
                                    </p:set>
                                    <p:anim calcmode="lin" valueType="num">
                                      <p:cBhvr additive="base">
                                        <p:cTn dur="500" id="105"/>
                                        <p:tgtEl>
                                          <p:spTgt spid="69"/>
                                        </p:tgtEl>
                                        <p:attrNameLst>
                                          <p:attrName>ppt_y</p:attrName>
                                        </p:attrNameLst>
                                      </p:cBhvr>
                                      <p:tavLst>
                                        <p:tav tm="0">
                                          <p:val>
                                            <p:strVal val="#ppt_y+#ppt_h*1.125000"/>
                                          </p:val>
                                        </p:tav>
                                        <p:tav tm="100000">
                                          <p:val>
                                            <p:strVal val="#ppt_y"/>
                                          </p:val>
                                        </p:tav>
                                      </p:tavLst>
                                    </p:anim>
                                    <p:animEffect filter="wipe(up)" transition="in">
                                      <p:cBhvr>
                                        <p:cTn dur="500" id="106"/>
                                        <p:tgtEl>
                                          <p:spTgt spid="69"/>
                                        </p:tgtEl>
                                      </p:cBhvr>
                                    </p:animEffect>
                                  </p:childTnLst>
                                </p:cTn>
                              </p:par>
                              <p:par>
                                <p:cTn fill="hold" id="107" nodeType="withEffect" presetClass="entr" presetID="12" presetSubtype="4">
                                  <p:stCondLst>
                                    <p:cond delay="5500"/>
                                  </p:stCondLst>
                                  <p:childTnLst>
                                    <p:set>
                                      <p:cBhvr>
                                        <p:cTn dur="1" fill="hold" id="108">
                                          <p:stCondLst>
                                            <p:cond delay="0"/>
                                          </p:stCondLst>
                                        </p:cTn>
                                        <p:tgtEl>
                                          <p:spTgt spid="76"/>
                                        </p:tgtEl>
                                        <p:attrNameLst>
                                          <p:attrName>style.visibility</p:attrName>
                                        </p:attrNameLst>
                                      </p:cBhvr>
                                      <p:to>
                                        <p:strVal val="visible"/>
                                      </p:to>
                                    </p:set>
                                    <p:anim calcmode="lin" valueType="num">
                                      <p:cBhvr additive="base">
                                        <p:cTn dur="500" id="109"/>
                                        <p:tgtEl>
                                          <p:spTgt spid="76"/>
                                        </p:tgtEl>
                                        <p:attrNameLst>
                                          <p:attrName>ppt_y</p:attrName>
                                        </p:attrNameLst>
                                      </p:cBhvr>
                                      <p:tavLst>
                                        <p:tav tm="0">
                                          <p:val>
                                            <p:strVal val="#ppt_y+#ppt_h*1.125000"/>
                                          </p:val>
                                        </p:tav>
                                        <p:tav tm="100000">
                                          <p:val>
                                            <p:strVal val="#ppt_y"/>
                                          </p:val>
                                        </p:tav>
                                      </p:tavLst>
                                    </p:anim>
                                    <p:animEffect filter="wipe(up)" transition="in">
                                      <p:cBhvr>
                                        <p:cTn dur="500" id="110"/>
                                        <p:tgtEl>
                                          <p:spTgt spid="7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0"/>
      <p:bldP grpId="1" spid="40"/>
      <p:bldP grpId="0" spid="41"/>
      <p:bldP grpId="1" spid="41"/>
      <p:bldP grpId="0" spid="42"/>
      <p:bldP grpId="0" spid="43"/>
      <p:bldP grpId="0" spid="83"/>
      <p:bldP grpId="0" spid="84"/>
      <p:bldP grpId="0" spid="85"/>
      <p:bldP grpId="0" spid="86"/>
      <p:bldP grpId="0" spid="87"/>
      <p:bldP grpId="0" spid="88"/>
      <p:bldP grpId="0" spid="89"/>
    </p:bldLst>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0" name="原创设计师QQ598969553             _1"/>
          <p:cNvSpPr/>
          <p:nvPr/>
        </p:nvSpPr>
        <p:spPr bwMode="auto">
          <a:xfrm>
            <a:off x="0" y="0"/>
            <a:ext cx="322337" cy="643548"/>
          </a:xfrm>
          <a:custGeom>
            <a:gdLst>
              <a:gd fmla="*/ 0 w 286" name="T0"/>
              <a:gd fmla="*/ 0 h 571" name="T1"/>
              <a:gd fmla="*/ 286 w 286" name="T2"/>
              <a:gd fmla="*/ 287 h 571" name="T3"/>
              <a:gd fmla="*/ 0 w 286" name="T4"/>
              <a:gd fmla="*/ 571 h 571" name="T5"/>
              <a:gd fmla="*/ 0 w 286" name="T6"/>
              <a:gd fmla="*/ 0 h 571" name="T7"/>
            </a:gdLst>
            <a:cxnLst>
              <a:cxn ang="0">
                <a:pos x="T0" y="T1"/>
              </a:cxn>
              <a:cxn ang="0">
                <a:pos x="T2" y="T3"/>
              </a:cxn>
              <a:cxn ang="0">
                <a:pos x="T4" y="T5"/>
              </a:cxn>
              <a:cxn ang="0">
                <a:pos x="T6" y="T7"/>
              </a:cxn>
            </a:cxnLst>
            <a:rect b="b" l="0" r="r" t="0"/>
            <a:pathLst>
              <a:path h="571" w="286">
                <a:moveTo>
                  <a:pt x="0" y="0"/>
                </a:moveTo>
                <a:lnTo>
                  <a:pt x="286" y="287"/>
                </a:lnTo>
                <a:lnTo>
                  <a:pt x="0" y="571"/>
                </a:lnTo>
                <a:lnTo>
                  <a:pt x="0" y="0"/>
                </a:lnTo>
                <a:close/>
              </a:path>
            </a:pathLst>
          </a:custGeom>
          <a:solidFill>
            <a:schemeClr val="tx1">
              <a:lumMod val="75000"/>
              <a:lumOff val="25000"/>
            </a:schemeClr>
          </a:solidFill>
          <a:ln cap="flat" w="6350">
            <a:noFill/>
            <a:prstDash val="solid"/>
            <a:miter lim="800000"/>
          </a:ln>
        </p:spPr>
        <p:txBody>
          <a:bodyPr anchor="t" anchorCtr="0" bIns="45720" compatLnSpc="1" lIns="91440" numCol="1" rIns="91440" tIns="45720" vert="horz" wrap="square"/>
          <a:lstStyle/>
          <a:p>
            <a:endParaRPr altLang="en-US" lang="zh-CN"/>
          </a:p>
        </p:txBody>
      </p:sp>
      <p:sp>
        <p:nvSpPr>
          <p:cNvPr id="41" name="原创设计师QQ598969553             _2"/>
          <p:cNvSpPr/>
          <p:nvPr/>
        </p:nvSpPr>
        <p:spPr bwMode="auto">
          <a:xfrm>
            <a:off x="99884" y="225172"/>
            <a:ext cx="216113" cy="433005"/>
          </a:xfrm>
          <a:custGeom>
            <a:gdLst>
              <a:gd fmla="*/ 0 w 278" name="T0"/>
              <a:gd fmla="*/ 0 h 557" name="T1"/>
              <a:gd fmla="*/ 278 w 278" name="T2"/>
              <a:gd fmla="*/ 278 h 557" name="T3"/>
              <a:gd fmla="*/ 0 w 278" name="T4"/>
              <a:gd fmla="*/ 557 h 557" name="T5"/>
              <a:gd fmla="*/ 0 w 278" name="T6"/>
              <a:gd fmla="*/ 0 h 557" name="T7"/>
            </a:gdLst>
            <a:cxnLst>
              <a:cxn ang="0">
                <a:pos x="T0" y="T1"/>
              </a:cxn>
              <a:cxn ang="0">
                <a:pos x="T2" y="T3"/>
              </a:cxn>
              <a:cxn ang="0">
                <a:pos x="T4" y="T5"/>
              </a:cxn>
              <a:cxn ang="0">
                <a:pos x="T6" y="T7"/>
              </a:cxn>
            </a:cxnLst>
            <a:rect b="b" l="0" r="r" t="0"/>
            <a:pathLst>
              <a:path h="557" w="278">
                <a:moveTo>
                  <a:pt x="0" y="0"/>
                </a:moveTo>
                <a:lnTo>
                  <a:pt x="278" y="278"/>
                </a:lnTo>
                <a:lnTo>
                  <a:pt x="0" y="557"/>
                </a:lnTo>
                <a:lnTo>
                  <a:pt x="0" y="0"/>
                </a:lnTo>
                <a:close/>
              </a:path>
            </a:pathLst>
          </a:custGeom>
          <a:solidFill>
            <a:schemeClr val="accent1"/>
          </a:solidFill>
          <a:ln>
            <a:noFill/>
          </a:ln>
        </p:spPr>
        <p:txBody>
          <a:bodyPr anchor="t" anchorCtr="0" bIns="45720" compatLnSpc="1" lIns="91440" numCol="1" rIns="91440" tIns="45720" vert="horz" wrap="square"/>
          <a:lstStyle/>
          <a:p>
            <a:endParaRPr altLang="en-US" lang="zh-CN"/>
          </a:p>
        </p:txBody>
      </p:sp>
      <p:sp>
        <p:nvSpPr>
          <p:cNvPr id="42" name="原创设计师QQ598969553             _3"/>
          <p:cNvSpPr>
            <a:spLocks noChangeArrowheads="1"/>
          </p:cNvSpPr>
          <p:nvPr/>
        </p:nvSpPr>
        <p:spPr bwMode="auto">
          <a:xfrm>
            <a:off x="463550" y="194692"/>
            <a:ext cx="1016000" cy="304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none">
            <a:spAutoFit/>
          </a:bodyPr>
          <a:lstStyle/>
          <a:p>
            <a:pPr fontAlgn="base">
              <a:spcBef>
                <a:spcPct val="0"/>
              </a:spcBef>
              <a:spcAft>
                <a:spcPct val="0"/>
              </a:spcAft>
            </a:pPr>
            <a:r>
              <a:rPr altLang="en-US" b="1" lang="zh-CN" sz="2000">
                <a:solidFill>
                  <a:schemeClr val="accent1"/>
                </a:solidFill>
                <a:latin charset="0" pitchFamily="34" typeface="Impact"/>
                <a:ea charset="-122" pitchFamily="34" typeface="微软雅黑"/>
                <a:cs charset="-122" pitchFamily="2" typeface="宋体"/>
              </a:rPr>
              <a:t>专业团队</a:t>
            </a:r>
          </a:p>
        </p:txBody>
      </p:sp>
      <p:sp>
        <p:nvSpPr>
          <p:cNvPr id="43" name="原创设计师QQ598969553             _4"/>
          <p:cNvSpPr>
            <a:spLocks noChangeArrowheads="1"/>
          </p:cNvSpPr>
          <p:nvPr/>
        </p:nvSpPr>
        <p:spPr bwMode="auto">
          <a:xfrm>
            <a:off x="467544" y="540445"/>
            <a:ext cx="1800606" cy="1219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fontAlgn="base">
              <a:spcBef>
                <a:spcPct val="0"/>
              </a:spcBef>
              <a:spcAft>
                <a:spcPct val="0"/>
              </a:spcAft>
              <a:buFont charset="0" pitchFamily="34" typeface="Arial"/>
              <a:buNone/>
            </a:pPr>
            <a:r>
              <a:rPr altLang="zh-CN" lang="en-US" sz="800">
                <a:solidFill>
                  <a:srgbClr val="53585E"/>
                </a:solidFill>
                <a:latin charset="0" pitchFamily="34" typeface="Arial"/>
                <a:cs charset="0" pitchFamily="34" typeface="Arial"/>
              </a:rPr>
              <a:t>This is a subtitle for your presentation</a:t>
            </a:r>
          </a:p>
        </p:txBody>
      </p:sp>
      <p:sp>
        <p:nvSpPr>
          <p:cNvPr id="2" name="原创设计师QQ598969553             _5"/>
          <p:cNvSpPr/>
          <p:nvPr/>
        </p:nvSpPr>
        <p:spPr>
          <a:xfrm>
            <a:off x="987926" y="1346676"/>
            <a:ext cx="1376948" cy="1376948"/>
          </a:xfrm>
          <a:prstGeom prst="diamond">
            <a:avLst/>
          </a:prstGeom>
          <a:blipFill dpi="0" rotWithShape="1">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8" name="原创设计师QQ598969553             _6"/>
          <p:cNvSpPr/>
          <p:nvPr/>
        </p:nvSpPr>
        <p:spPr bwMode="auto">
          <a:xfrm>
            <a:off x="2178592" y="1697158"/>
            <a:ext cx="179115" cy="357587"/>
          </a:xfrm>
          <a:custGeom>
            <a:gdLst>
              <a:gd fmla="*/ 0 w 557" name="T0"/>
              <a:gd fmla="*/ 0 h 1112" name="T1"/>
              <a:gd fmla="*/ 557 w 557" name="T2"/>
              <a:gd fmla="*/ 557 h 1112" name="T3"/>
              <a:gd fmla="*/ 0 w 557" name="T4"/>
              <a:gd fmla="*/ 1112 h 1112" name="T5"/>
              <a:gd fmla="*/ 0 w 557" name="T6"/>
              <a:gd fmla="*/ 0 h 1112" name="T7"/>
            </a:gdLst>
            <a:cxnLst>
              <a:cxn ang="0">
                <a:pos x="T0" y="T1"/>
              </a:cxn>
              <a:cxn ang="0">
                <a:pos x="T2" y="T3"/>
              </a:cxn>
              <a:cxn ang="0">
                <a:pos x="T4" y="T5"/>
              </a:cxn>
              <a:cxn ang="0">
                <a:pos x="T6" y="T7"/>
              </a:cxn>
            </a:cxnLst>
            <a:rect b="b" l="0" r="r" t="0"/>
            <a:pathLst>
              <a:path h="1112" w="557">
                <a:moveTo>
                  <a:pt x="0" y="0"/>
                </a:moveTo>
                <a:lnTo>
                  <a:pt x="557" y="557"/>
                </a:lnTo>
                <a:lnTo>
                  <a:pt x="0" y="1112"/>
                </a:lnTo>
                <a:lnTo>
                  <a:pt x="0" y="0"/>
                </a:lnTo>
                <a:close/>
              </a:path>
            </a:pathLst>
          </a:custGeom>
          <a:solidFill>
            <a:schemeClr val="accent1"/>
          </a:solidFill>
          <a:ln>
            <a:noFill/>
          </a:ln>
        </p:spPr>
        <p:txBody>
          <a:bodyPr anchor="t" anchorCtr="0" bIns="45720" compatLnSpc="1" lIns="91440" numCol="1" rIns="91440" tIns="45720" vert="horz" wrap="square"/>
          <a:lstStyle/>
          <a:p>
            <a:endParaRPr altLang="en-US" lang="zh-CN"/>
          </a:p>
        </p:txBody>
      </p:sp>
      <p:sp>
        <p:nvSpPr>
          <p:cNvPr id="29" name="原创设计师QQ598969553             _7"/>
          <p:cNvSpPr>
            <a:spLocks noChangeArrowheads="1"/>
          </p:cNvSpPr>
          <p:nvPr/>
        </p:nvSpPr>
        <p:spPr bwMode="auto">
          <a:xfrm>
            <a:off x="1181894" y="3003114"/>
            <a:ext cx="990600" cy="1828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none">
            <a:spAutoFit/>
          </a:bodyPr>
          <a:lstStyle/>
          <a:p>
            <a:pPr algn="ctr"/>
            <a:r>
              <a:rPr altLang="zh-CN" b="1" lang="zh-CN" sz="1200">
                <a:solidFill>
                  <a:schemeClr val="tx1">
                    <a:lumMod val="75000"/>
                    <a:lumOff val="25000"/>
                  </a:schemeClr>
                </a:solidFill>
                <a:ea charset="-122" pitchFamily="34" typeface="微软雅黑"/>
              </a:rPr>
              <a:t>Frank Furious</a:t>
            </a:r>
          </a:p>
        </p:txBody>
      </p:sp>
      <p:sp>
        <p:nvSpPr>
          <p:cNvPr id="30" name="原创设计师QQ598969553             _8"/>
          <p:cNvSpPr>
            <a:spLocks noChangeArrowheads="1"/>
          </p:cNvSpPr>
          <p:nvPr/>
        </p:nvSpPr>
        <p:spPr bwMode="auto">
          <a:xfrm>
            <a:off x="1393032" y="3315851"/>
            <a:ext cx="569912" cy="1219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none">
            <a:spAutoFit/>
          </a:bodyPr>
          <a:lstStyle/>
          <a:p>
            <a:pPr algn="ctr"/>
            <a:r>
              <a:rPr altLang="zh-CN" lang="zh-CN" sz="800">
                <a:solidFill>
                  <a:schemeClr val="accent1"/>
                </a:solidFill>
                <a:latin charset="-122" pitchFamily="34" typeface="微软雅黑"/>
                <a:ea charset="-122" pitchFamily="34" typeface="微软雅黑"/>
              </a:rPr>
              <a:t>Art Director</a:t>
            </a:r>
          </a:p>
        </p:txBody>
      </p:sp>
      <p:sp>
        <p:nvSpPr>
          <p:cNvPr id="31" name="原创设计师QQ598969553             _9"/>
          <p:cNvSpPr>
            <a:spLocks noChangeArrowheads="1"/>
          </p:cNvSpPr>
          <p:nvPr/>
        </p:nvSpPr>
        <p:spPr bwMode="auto">
          <a:xfrm>
            <a:off x="3233738" y="3003114"/>
            <a:ext cx="762000" cy="1828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none">
            <a:spAutoFit/>
          </a:bodyPr>
          <a:lstStyle/>
          <a:p>
            <a:pPr algn="ctr"/>
            <a:r>
              <a:rPr altLang="zh-CN" b="1" lang="zh-CN" sz="1200">
                <a:solidFill>
                  <a:schemeClr val="tx1">
                    <a:lumMod val="75000"/>
                    <a:lumOff val="25000"/>
                  </a:schemeClr>
                </a:solidFill>
                <a:ea charset="-122" pitchFamily="34" typeface="微软雅黑"/>
              </a:rPr>
              <a:t>Kara Kulis</a:t>
            </a:r>
          </a:p>
        </p:txBody>
      </p:sp>
      <p:sp>
        <p:nvSpPr>
          <p:cNvPr id="32" name="原创设计师QQ598969553             _10"/>
          <p:cNvSpPr>
            <a:spLocks noChangeArrowheads="1"/>
          </p:cNvSpPr>
          <p:nvPr/>
        </p:nvSpPr>
        <p:spPr bwMode="auto">
          <a:xfrm>
            <a:off x="3167062" y="3315851"/>
            <a:ext cx="893762" cy="1219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none">
            <a:spAutoFit/>
          </a:bodyPr>
          <a:lstStyle/>
          <a:p>
            <a:pPr algn="ctr"/>
            <a:r>
              <a:rPr altLang="zh-CN" lang="zh-CN" sz="800">
                <a:solidFill>
                  <a:schemeClr val="accent2"/>
                </a:solidFill>
                <a:latin charset="-122" pitchFamily="34" typeface="微软雅黑"/>
                <a:ea charset="-122" pitchFamily="34" typeface="微软雅黑"/>
              </a:rPr>
              <a:t>Marketing &amp; Sales</a:t>
            </a:r>
          </a:p>
        </p:txBody>
      </p:sp>
      <p:sp>
        <p:nvSpPr>
          <p:cNvPr id="33" name="原创设计师QQ598969553             _11"/>
          <p:cNvSpPr>
            <a:spLocks noChangeArrowheads="1"/>
          </p:cNvSpPr>
          <p:nvPr/>
        </p:nvSpPr>
        <p:spPr bwMode="auto">
          <a:xfrm>
            <a:off x="5087938" y="3003114"/>
            <a:ext cx="914400" cy="1828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none">
            <a:spAutoFit/>
          </a:bodyPr>
          <a:lstStyle/>
          <a:p>
            <a:pPr algn="ctr"/>
            <a:r>
              <a:rPr altLang="zh-CN" b="1" lang="zh-CN" sz="1200">
                <a:solidFill>
                  <a:schemeClr val="tx1">
                    <a:lumMod val="75000"/>
                    <a:lumOff val="25000"/>
                  </a:schemeClr>
                </a:solidFill>
                <a:ea charset="-122" pitchFamily="34" typeface="微软雅黑"/>
              </a:rPr>
              <a:t>Andrea Arkov</a:t>
            </a:r>
          </a:p>
        </p:txBody>
      </p:sp>
      <p:sp>
        <p:nvSpPr>
          <p:cNvPr id="34" name="原创设计师QQ598969553             _12"/>
          <p:cNvSpPr>
            <a:spLocks noChangeArrowheads="1"/>
          </p:cNvSpPr>
          <p:nvPr/>
        </p:nvSpPr>
        <p:spPr bwMode="auto">
          <a:xfrm>
            <a:off x="5159375" y="3315851"/>
            <a:ext cx="769938" cy="1219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none">
            <a:spAutoFit/>
          </a:bodyPr>
          <a:lstStyle/>
          <a:p>
            <a:pPr algn="ctr"/>
            <a:r>
              <a:rPr altLang="zh-CN" lang="zh-CN" sz="800">
                <a:solidFill>
                  <a:schemeClr val="accent3"/>
                </a:solidFill>
                <a:latin charset="-122" pitchFamily="34" typeface="微软雅黑"/>
                <a:ea charset="-122" pitchFamily="34" typeface="微软雅黑"/>
              </a:rPr>
              <a:t>Public Relations</a:t>
            </a:r>
          </a:p>
        </p:txBody>
      </p:sp>
      <p:sp>
        <p:nvSpPr>
          <p:cNvPr id="35" name="原创设计师QQ598969553             _13"/>
          <p:cNvSpPr>
            <a:spLocks noChangeArrowheads="1"/>
          </p:cNvSpPr>
          <p:nvPr/>
        </p:nvSpPr>
        <p:spPr bwMode="auto">
          <a:xfrm>
            <a:off x="6948488" y="3004701"/>
            <a:ext cx="1066800" cy="1828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none">
            <a:spAutoFit/>
          </a:bodyPr>
          <a:lstStyle/>
          <a:p>
            <a:pPr algn="ctr"/>
            <a:r>
              <a:rPr altLang="zh-CN" b="1" lang="zh-CN" sz="1200">
                <a:solidFill>
                  <a:schemeClr val="tx1">
                    <a:lumMod val="75000"/>
                    <a:lumOff val="25000"/>
                  </a:schemeClr>
                </a:solidFill>
                <a:ea charset="-122" pitchFamily="34" typeface="微软雅黑"/>
              </a:rPr>
              <a:t>Harold Houdini</a:t>
            </a:r>
          </a:p>
        </p:txBody>
      </p:sp>
      <p:sp>
        <p:nvSpPr>
          <p:cNvPr id="36" name="原创设计师QQ598969553             _14"/>
          <p:cNvSpPr>
            <a:spLocks noChangeArrowheads="1"/>
          </p:cNvSpPr>
          <p:nvPr/>
        </p:nvSpPr>
        <p:spPr bwMode="auto">
          <a:xfrm>
            <a:off x="7250112" y="3317439"/>
            <a:ext cx="461962" cy="1219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none">
            <a:spAutoFit/>
          </a:bodyPr>
          <a:lstStyle/>
          <a:p>
            <a:pPr algn="ctr"/>
            <a:r>
              <a:rPr altLang="zh-CN" lang="zh-CN" sz="800">
                <a:solidFill>
                  <a:schemeClr val="accent4"/>
                </a:solidFill>
                <a:latin charset="-122" pitchFamily="34" typeface="微软雅黑"/>
                <a:ea charset="-122" pitchFamily="34" typeface="微软雅黑"/>
              </a:rPr>
              <a:t>Designer </a:t>
            </a:r>
          </a:p>
        </p:txBody>
      </p:sp>
      <p:sp>
        <p:nvSpPr>
          <p:cNvPr id="37" name="原创设计师QQ598969553             _15"/>
          <p:cNvSpPr>
            <a:spLocks noChangeArrowheads="1"/>
          </p:cNvSpPr>
          <p:nvPr/>
        </p:nvSpPr>
        <p:spPr bwMode="auto">
          <a:xfrm>
            <a:off x="1012825" y="3579068"/>
            <a:ext cx="1327150" cy="8534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gn="ctr"/>
            <a:r>
              <a:rPr altLang="zh-CN" lang="zh-CN" sz="800">
                <a:solidFill>
                  <a:schemeClr val="bg1">
                    <a:lumMod val="50000"/>
                  </a:schemeClr>
                </a:solidFill>
                <a:ea charset="-122" pitchFamily="34" typeface="微软雅黑"/>
              </a:rPr>
              <a:t>We have many PowerPoint templates that has been specifically designed to help anyone that is stepping into the world of PowerPoint for the very first time. </a:t>
            </a:r>
          </a:p>
        </p:txBody>
      </p:sp>
      <p:sp>
        <p:nvSpPr>
          <p:cNvPr id="38" name="原创设计师QQ598969553             _16"/>
          <p:cNvSpPr>
            <a:spLocks noChangeArrowheads="1"/>
          </p:cNvSpPr>
          <p:nvPr/>
        </p:nvSpPr>
        <p:spPr bwMode="auto">
          <a:xfrm>
            <a:off x="2943225" y="3579068"/>
            <a:ext cx="1327150" cy="8534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gn="ctr"/>
            <a:r>
              <a:rPr altLang="zh-CN" lang="zh-CN" sz="800">
                <a:solidFill>
                  <a:schemeClr val="bg1">
                    <a:lumMod val="50000"/>
                  </a:schemeClr>
                </a:solidFill>
                <a:ea charset="-122" pitchFamily="34" typeface="微软雅黑"/>
              </a:rPr>
              <a:t>We have many PowerPoint templates that has been specifically designed to help anyone that is stepping into the world of PowerPoint for the very first time. </a:t>
            </a:r>
          </a:p>
        </p:txBody>
      </p:sp>
      <p:sp>
        <p:nvSpPr>
          <p:cNvPr id="39" name="原创设计师QQ598969553             _17"/>
          <p:cNvSpPr>
            <a:spLocks noChangeArrowheads="1"/>
          </p:cNvSpPr>
          <p:nvPr/>
        </p:nvSpPr>
        <p:spPr bwMode="auto">
          <a:xfrm>
            <a:off x="4873625" y="3579068"/>
            <a:ext cx="1327150" cy="8534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gn="ctr"/>
            <a:r>
              <a:rPr altLang="zh-CN" lang="zh-CN" sz="800">
                <a:solidFill>
                  <a:schemeClr val="bg1">
                    <a:lumMod val="50000"/>
                  </a:schemeClr>
                </a:solidFill>
                <a:ea charset="-122" pitchFamily="34" typeface="微软雅黑"/>
              </a:rPr>
              <a:t>We have many PowerPoint templates that has been specifically designed to help anyone that is stepping into the world of PowerPoint for the very first time. </a:t>
            </a:r>
          </a:p>
        </p:txBody>
      </p:sp>
      <p:sp>
        <p:nvSpPr>
          <p:cNvPr id="44" name="原创设计师QQ598969553             _18"/>
          <p:cNvSpPr>
            <a:spLocks noChangeArrowheads="1"/>
          </p:cNvSpPr>
          <p:nvPr/>
        </p:nvSpPr>
        <p:spPr bwMode="auto">
          <a:xfrm>
            <a:off x="6810375" y="3579068"/>
            <a:ext cx="1327150" cy="8534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gn="ctr"/>
            <a:r>
              <a:rPr altLang="zh-CN" lang="zh-CN" sz="800">
                <a:solidFill>
                  <a:schemeClr val="bg1">
                    <a:lumMod val="50000"/>
                  </a:schemeClr>
                </a:solidFill>
                <a:ea charset="-122" pitchFamily="34" typeface="微软雅黑"/>
              </a:rPr>
              <a:t>We have many PowerPoint templates that has been specifically designed to help anyone that is stepping into the world of PowerPoint for the very first time. </a:t>
            </a:r>
          </a:p>
        </p:txBody>
      </p:sp>
      <p:cxnSp>
        <p:nvCxnSpPr>
          <p:cNvPr id="4" name="原创设计师QQ598969553             _19"/>
          <p:cNvCxnSpPr/>
          <p:nvPr/>
        </p:nvCxnSpPr>
        <p:spPr>
          <a:xfrm>
            <a:off x="1012825" y="3244428"/>
            <a:ext cx="1366104" cy="0"/>
          </a:xfrm>
          <a:prstGeom prst="line">
            <a:avLst/>
          </a:prstGeom>
          <a:ln w="6350">
            <a:solidFill>
              <a:srgbClr val="53585E"/>
            </a:solidFill>
          </a:ln>
        </p:spPr>
        <p:style>
          <a:lnRef idx="1">
            <a:schemeClr val="accent1"/>
          </a:lnRef>
          <a:fillRef idx="0">
            <a:schemeClr val="accent1"/>
          </a:fillRef>
          <a:effectRef idx="0">
            <a:schemeClr val="accent1"/>
          </a:effectRef>
          <a:fontRef idx="minor">
            <a:schemeClr val="tx1"/>
          </a:fontRef>
        </p:style>
      </p:cxnSp>
      <p:sp>
        <p:nvSpPr>
          <p:cNvPr id="45" name="原创设计师QQ598969553             _20"/>
          <p:cNvSpPr/>
          <p:nvPr/>
        </p:nvSpPr>
        <p:spPr>
          <a:xfrm>
            <a:off x="2924676" y="1346676"/>
            <a:ext cx="1376948" cy="1376948"/>
          </a:xfrm>
          <a:prstGeom prst="diamond">
            <a:avLst/>
          </a:prstGeom>
          <a:blipFill dpi="0" rotWithShape="1">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6" name="原创设计师QQ598969553             _21"/>
          <p:cNvSpPr/>
          <p:nvPr/>
        </p:nvSpPr>
        <p:spPr bwMode="auto">
          <a:xfrm>
            <a:off x="4115342" y="1697158"/>
            <a:ext cx="179115" cy="357587"/>
          </a:xfrm>
          <a:custGeom>
            <a:gdLst>
              <a:gd fmla="*/ 0 w 557" name="T0"/>
              <a:gd fmla="*/ 0 h 1112" name="T1"/>
              <a:gd fmla="*/ 557 w 557" name="T2"/>
              <a:gd fmla="*/ 557 h 1112" name="T3"/>
              <a:gd fmla="*/ 0 w 557" name="T4"/>
              <a:gd fmla="*/ 1112 h 1112" name="T5"/>
              <a:gd fmla="*/ 0 w 557" name="T6"/>
              <a:gd fmla="*/ 0 h 1112" name="T7"/>
            </a:gdLst>
            <a:cxnLst>
              <a:cxn ang="0">
                <a:pos x="T0" y="T1"/>
              </a:cxn>
              <a:cxn ang="0">
                <a:pos x="T2" y="T3"/>
              </a:cxn>
              <a:cxn ang="0">
                <a:pos x="T4" y="T5"/>
              </a:cxn>
              <a:cxn ang="0">
                <a:pos x="T6" y="T7"/>
              </a:cxn>
            </a:cxnLst>
            <a:rect b="b" l="0" r="r" t="0"/>
            <a:pathLst>
              <a:path h="1112" w="557">
                <a:moveTo>
                  <a:pt x="0" y="0"/>
                </a:moveTo>
                <a:lnTo>
                  <a:pt x="557" y="557"/>
                </a:lnTo>
                <a:lnTo>
                  <a:pt x="0" y="1112"/>
                </a:lnTo>
                <a:lnTo>
                  <a:pt x="0" y="0"/>
                </a:lnTo>
                <a:close/>
              </a:path>
            </a:pathLst>
          </a:custGeom>
          <a:solidFill>
            <a:schemeClr val="accent2"/>
          </a:solidFill>
          <a:ln>
            <a:noFill/>
          </a:ln>
        </p:spPr>
        <p:txBody>
          <a:bodyPr anchor="t" anchorCtr="0" bIns="45720" compatLnSpc="1" lIns="91440" numCol="1" rIns="91440" tIns="45720" vert="horz" wrap="square"/>
          <a:lstStyle/>
          <a:p>
            <a:endParaRPr altLang="en-US" lang="zh-CN"/>
          </a:p>
        </p:txBody>
      </p:sp>
      <p:sp>
        <p:nvSpPr>
          <p:cNvPr id="47" name="原创设计师QQ598969553             _22"/>
          <p:cNvSpPr/>
          <p:nvPr/>
        </p:nvSpPr>
        <p:spPr>
          <a:xfrm>
            <a:off x="4861426" y="1346676"/>
            <a:ext cx="1376948" cy="1376948"/>
          </a:xfrm>
          <a:prstGeom prst="diamond">
            <a:avLst/>
          </a:prstGeom>
          <a:blipFill dpi="0" rotWithShape="1">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8" name="原创设计师QQ598969553             _23"/>
          <p:cNvSpPr/>
          <p:nvPr/>
        </p:nvSpPr>
        <p:spPr bwMode="auto">
          <a:xfrm>
            <a:off x="6052092" y="1697158"/>
            <a:ext cx="179115" cy="357587"/>
          </a:xfrm>
          <a:custGeom>
            <a:gdLst>
              <a:gd fmla="*/ 0 w 557" name="T0"/>
              <a:gd fmla="*/ 0 h 1112" name="T1"/>
              <a:gd fmla="*/ 557 w 557" name="T2"/>
              <a:gd fmla="*/ 557 h 1112" name="T3"/>
              <a:gd fmla="*/ 0 w 557" name="T4"/>
              <a:gd fmla="*/ 1112 h 1112" name="T5"/>
              <a:gd fmla="*/ 0 w 557" name="T6"/>
              <a:gd fmla="*/ 0 h 1112" name="T7"/>
            </a:gdLst>
            <a:cxnLst>
              <a:cxn ang="0">
                <a:pos x="T0" y="T1"/>
              </a:cxn>
              <a:cxn ang="0">
                <a:pos x="T2" y="T3"/>
              </a:cxn>
              <a:cxn ang="0">
                <a:pos x="T4" y="T5"/>
              </a:cxn>
              <a:cxn ang="0">
                <a:pos x="T6" y="T7"/>
              </a:cxn>
            </a:cxnLst>
            <a:rect b="b" l="0" r="r" t="0"/>
            <a:pathLst>
              <a:path h="1112" w="557">
                <a:moveTo>
                  <a:pt x="0" y="0"/>
                </a:moveTo>
                <a:lnTo>
                  <a:pt x="557" y="557"/>
                </a:lnTo>
                <a:lnTo>
                  <a:pt x="0" y="1112"/>
                </a:lnTo>
                <a:lnTo>
                  <a:pt x="0" y="0"/>
                </a:lnTo>
                <a:close/>
              </a:path>
            </a:pathLst>
          </a:custGeom>
          <a:solidFill>
            <a:schemeClr val="accent3"/>
          </a:solidFill>
          <a:ln>
            <a:noFill/>
          </a:ln>
        </p:spPr>
        <p:txBody>
          <a:bodyPr anchor="t" anchorCtr="0" bIns="45720" compatLnSpc="1" lIns="91440" numCol="1" rIns="91440" tIns="45720" vert="horz" wrap="square"/>
          <a:lstStyle/>
          <a:p>
            <a:endParaRPr altLang="en-US" lang="zh-CN"/>
          </a:p>
        </p:txBody>
      </p:sp>
      <p:sp>
        <p:nvSpPr>
          <p:cNvPr id="49" name="原创设计师QQ598969553             _24"/>
          <p:cNvSpPr/>
          <p:nvPr/>
        </p:nvSpPr>
        <p:spPr>
          <a:xfrm>
            <a:off x="6804526" y="1346676"/>
            <a:ext cx="1376948" cy="1376948"/>
          </a:xfrm>
          <a:prstGeom prst="diamond">
            <a:avLst/>
          </a:prstGeom>
          <a:blipFill dpi="0" rotWithShape="1">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0" name="原创设计师QQ598969553             _25"/>
          <p:cNvSpPr/>
          <p:nvPr/>
        </p:nvSpPr>
        <p:spPr bwMode="auto">
          <a:xfrm>
            <a:off x="7995192" y="1697158"/>
            <a:ext cx="179115" cy="357587"/>
          </a:xfrm>
          <a:custGeom>
            <a:gdLst>
              <a:gd fmla="*/ 0 w 557" name="T0"/>
              <a:gd fmla="*/ 0 h 1112" name="T1"/>
              <a:gd fmla="*/ 557 w 557" name="T2"/>
              <a:gd fmla="*/ 557 h 1112" name="T3"/>
              <a:gd fmla="*/ 0 w 557" name="T4"/>
              <a:gd fmla="*/ 1112 h 1112" name="T5"/>
              <a:gd fmla="*/ 0 w 557" name="T6"/>
              <a:gd fmla="*/ 0 h 1112" name="T7"/>
            </a:gdLst>
            <a:cxnLst>
              <a:cxn ang="0">
                <a:pos x="T0" y="T1"/>
              </a:cxn>
              <a:cxn ang="0">
                <a:pos x="T2" y="T3"/>
              </a:cxn>
              <a:cxn ang="0">
                <a:pos x="T4" y="T5"/>
              </a:cxn>
              <a:cxn ang="0">
                <a:pos x="T6" y="T7"/>
              </a:cxn>
            </a:cxnLst>
            <a:rect b="b" l="0" r="r" t="0"/>
            <a:pathLst>
              <a:path h="1112" w="557">
                <a:moveTo>
                  <a:pt x="0" y="0"/>
                </a:moveTo>
                <a:lnTo>
                  <a:pt x="557" y="557"/>
                </a:lnTo>
                <a:lnTo>
                  <a:pt x="0" y="1112"/>
                </a:lnTo>
                <a:lnTo>
                  <a:pt x="0" y="0"/>
                </a:lnTo>
                <a:close/>
              </a:path>
            </a:pathLst>
          </a:custGeom>
          <a:solidFill>
            <a:schemeClr val="accent4"/>
          </a:solidFill>
          <a:ln>
            <a:noFill/>
          </a:ln>
        </p:spPr>
        <p:txBody>
          <a:bodyPr anchor="t" anchorCtr="0" bIns="45720" compatLnSpc="1" lIns="91440" numCol="1" rIns="91440" tIns="45720" vert="horz" wrap="square"/>
          <a:lstStyle/>
          <a:p>
            <a:endParaRPr altLang="en-US" lang="zh-CN"/>
          </a:p>
        </p:txBody>
      </p:sp>
      <p:cxnSp>
        <p:nvCxnSpPr>
          <p:cNvPr id="51" name="原创设计师QQ598969553             _26"/>
          <p:cNvCxnSpPr/>
          <p:nvPr/>
        </p:nvCxnSpPr>
        <p:spPr>
          <a:xfrm>
            <a:off x="2944753" y="3244428"/>
            <a:ext cx="1366104" cy="0"/>
          </a:xfrm>
          <a:prstGeom prst="line">
            <a:avLst/>
          </a:prstGeom>
          <a:ln w="6350">
            <a:solidFill>
              <a:srgbClr val="53585E"/>
            </a:solidFill>
          </a:ln>
        </p:spPr>
        <p:style>
          <a:lnRef idx="1">
            <a:schemeClr val="accent1"/>
          </a:lnRef>
          <a:fillRef idx="0">
            <a:schemeClr val="accent1"/>
          </a:fillRef>
          <a:effectRef idx="0">
            <a:schemeClr val="accent1"/>
          </a:effectRef>
          <a:fontRef idx="minor">
            <a:schemeClr val="tx1"/>
          </a:fontRef>
        </p:style>
      </p:cxnSp>
      <p:cxnSp>
        <p:nvCxnSpPr>
          <p:cNvPr id="52" name="原创设计师QQ598969553             _27"/>
          <p:cNvCxnSpPr/>
          <p:nvPr/>
        </p:nvCxnSpPr>
        <p:spPr>
          <a:xfrm>
            <a:off x="4876680" y="3244428"/>
            <a:ext cx="1366104" cy="0"/>
          </a:xfrm>
          <a:prstGeom prst="line">
            <a:avLst/>
          </a:prstGeom>
          <a:ln w="6350">
            <a:solidFill>
              <a:srgbClr val="53585E"/>
            </a:solidFill>
          </a:ln>
        </p:spPr>
        <p:style>
          <a:lnRef idx="1">
            <a:schemeClr val="accent1"/>
          </a:lnRef>
          <a:fillRef idx="0">
            <a:schemeClr val="accent1"/>
          </a:fillRef>
          <a:effectRef idx="0">
            <a:schemeClr val="accent1"/>
          </a:effectRef>
          <a:fontRef idx="minor">
            <a:schemeClr val="tx1"/>
          </a:fontRef>
        </p:style>
      </p:cxnSp>
      <p:cxnSp>
        <p:nvCxnSpPr>
          <p:cNvPr id="53" name="原创设计师QQ598969553             _28"/>
          <p:cNvCxnSpPr/>
          <p:nvPr/>
        </p:nvCxnSpPr>
        <p:spPr>
          <a:xfrm>
            <a:off x="6808608" y="3244428"/>
            <a:ext cx="1366104" cy="0"/>
          </a:xfrm>
          <a:prstGeom prst="line">
            <a:avLst/>
          </a:prstGeom>
          <a:ln w="6350">
            <a:solidFill>
              <a:srgbClr val="53585E"/>
            </a:solidFill>
          </a:ln>
        </p:spPr>
        <p:style>
          <a:lnRef idx="1">
            <a:schemeClr val="accent1"/>
          </a:lnRef>
          <a:fillRef idx="0">
            <a:schemeClr val="accent1"/>
          </a:fillRef>
          <a:effectRef idx="0">
            <a:schemeClr val="accent1"/>
          </a:effectRef>
          <a:fontRef idx="minor">
            <a:schemeClr val="tx1"/>
          </a:fontRef>
        </p:style>
      </p:cxnSp>
      <p:pic>
        <p:nvPicPr>
          <p:cNvPr id="54" name="Picture 64"/>
          <p:cNvPicPr>
            <a:picLocks noChangeAspect="1" noChangeShapeType="1" noGrp="1" noMove="1" noResize="1" noRot="1" noSelect="1"/>
          </p:cNvPicPr>
          <p:nvPr/>
        </p:nvPicPr>
        <p:blipFill>
          <a:blip r:embed="rId7">
            <a:extLst>
              <a:ext uri="{28A0092B-C50C-407E-A947-70E740481C1C}">
                <a14:useLocalDpi val="0"/>
              </a:ext>
            </a:extLst>
          </a:blip>
          <a:stretch>
            <a:fillRect/>
          </a:stretch>
        </p:blipFill>
        <p:spPr bwMode="auto">
          <a:xfrm>
            <a:off x="3582988" y="17705388"/>
            <a:ext cx="1978025" cy="51117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Tree>
    <p:extLst>
      <p:ext uri="{BB962C8B-B14F-4D97-AF65-F5344CB8AC3E}">
        <p14:creationId val="2689919363"/>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 presetSubtype="8">
                                  <p:stCondLst>
                                    <p:cond delay="0"/>
                                  </p:stCondLst>
                                  <p:childTnLst>
                                    <p:set>
                                      <p:cBhvr>
                                        <p:cTn dur="1" fill="hold" id="6">
                                          <p:stCondLst>
                                            <p:cond delay="0"/>
                                          </p:stCondLst>
                                        </p:cTn>
                                        <p:tgtEl>
                                          <p:spTgt spid="41"/>
                                        </p:tgtEl>
                                        <p:attrNameLst>
                                          <p:attrName>style.visibility</p:attrName>
                                        </p:attrNameLst>
                                      </p:cBhvr>
                                      <p:to>
                                        <p:strVal val="visible"/>
                                      </p:to>
                                    </p:set>
                                    <p:anim calcmode="lin" valueType="num">
                                      <p:cBhvr additive="base">
                                        <p:cTn dur="500" fill="hold" id="7"/>
                                        <p:tgtEl>
                                          <p:spTgt spid="41"/>
                                        </p:tgtEl>
                                        <p:attrNameLst>
                                          <p:attrName>ppt_x</p:attrName>
                                        </p:attrNameLst>
                                      </p:cBhvr>
                                      <p:tavLst>
                                        <p:tav tm="0">
                                          <p:val>
                                            <p:strVal val="0-#ppt_w/2"/>
                                          </p:val>
                                        </p:tav>
                                        <p:tav tm="100000">
                                          <p:val>
                                            <p:strVal val="#ppt_x"/>
                                          </p:val>
                                        </p:tav>
                                      </p:tavLst>
                                    </p:anim>
                                    <p:anim calcmode="lin" valueType="num">
                                      <p:cBhvr additive="base">
                                        <p:cTn dur="500" fill="hold" id="8"/>
                                        <p:tgtEl>
                                          <p:spTgt spid="41"/>
                                        </p:tgtEl>
                                        <p:attrNameLst>
                                          <p:attrName>ppt_y</p:attrName>
                                        </p:attrNameLst>
                                      </p:cBhvr>
                                      <p:tavLst>
                                        <p:tav tm="0">
                                          <p:val>
                                            <p:strVal val="#ppt_y"/>
                                          </p:val>
                                        </p:tav>
                                        <p:tav tm="100000">
                                          <p:val>
                                            <p:strVal val="#ppt_y"/>
                                          </p:val>
                                        </p:tav>
                                      </p:tavLst>
                                    </p:anim>
                                  </p:childTnLst>
                                </p:cTn>
                              </p:par>
                              <p:par>
                                <p:cTn fill="hold" grpId="1" id="9" nodeType="withEffect" presetClass="emph" presetID="35" presetSubtype="0" repeatCount="3000">
                                  <p:stCondLst>
                                    <p:cond delay="400"/>
                                  </p:stCondLst>
                                  <p:childTnLst>
                                    <p:anim calcmode="discrete" valueType="str">
                                      <p:cBhvr>
                                        <p:cTn dur="100" fill="hold" id="10"/>
                                        <p:tgtEl>
                                          <p:spTgt spid="41"/>
                                        </p:tgtEl>
                                        <p:attrNameLst>
                                          <p:attrName>style.visibility</p:attrName>
                                        </p:attrNameLst>
                                      </p:cBhvr>
                                      <p:tavLst>
                                        <p:tav tm="0">
                                          <p:val>
                                            <p:strVal val="hidden"/>
                                          </p:val>
                                        </p:tav>
                                        <p:tav tm="50000">
                                          <p:val>
                                            <p:strVal val="visible"/>
                                          </p:val>
                                        </p:tav>
                                      </p:tavLst>
                                    </p:anim>
                                  </p:childTnLst>
                                </p:cTn>
                              </p:par>
                              <p:par>
                                <p:cTn fill="hold" grpId="0" id="11" nodeType="withEffect" presetClass="entr" presetID="2" presetSubtype="8">
                                  <p:stCondLst>
                                    <p:cond delay="200"/>
                                  </p:stCondLst>
                                  <p:childTnLst>
                                    <p:set>
                                      <p:cBhvr>
                                        <p:cTn dur="1" fill="hold" id="12">
                                          <p:stCondLst>
                                            <p:cond delay="0"/>
                                          </p:stCondLst>
                                        </p:cTn>
                                        <p:tgtEl>
                                          <p:spTgt spid="40"/>
                                        </p:tgtEl>
                                        <p:attrNameLst>
                                          <p:attrName>style.visibility</p:attrName>
                                        </p:attrNameLst>
                                      </p:cBhvr>
                                      <p:to>
                                        <p:strVal val="visible"/>
                                      </p:to>
                                    </p:set>
                                    <p:anim calcmode="lin" valueType="num">
                                      <p:cBhvr additive="base">
                                        <p:cTn dur="500" fill="hold" id="13"/>
                                        <p:tgtEl>
                                          <p:spTgt spid="40"/>
                                        </p:tgtEl>
                                        <p:attrNameLst>
                                          <p:attrName>ppt_x</p:attrName>
                                        </p:attrNameLst>
                                      </p:cBhvr>
                                      <p:tavLst>
                                        <p:tav tm="0">
                                          <p:val>
                                            <p:strVal val="0-#ppt_w/2"/>
                                          </p:val>
                                        </p:tav>
                                        <p:tav tm="100000">
                                          <p:val>
                                            <p:strVal val="#ppt_x"/>
                                          </p:val>
                                        </p:tav>
                                      </p:tavLst>
                                    </p:anim>
                                    <p:anim calcmode="lin" valueType="num">
                                      <p:cBhvr additive="base">
                                        <p:cTn dur="500" fill="hold" id="14"/>
                                        <p:tgtEl>
                                          <p:spTgt spid="40"/>
                                        </p:tgtEl>
                                        <p:attrNameLst>
                                          <p:attrName>ppt_y</p:attrName>
                                        </p:attrNameLst>
                                      </p:cBhvr>
                                      <p:tavLst>
                                        <p:tav tm="0">
                                          <p:val>
                                            <p:strVal val="#ppt_y"/>
                                          </p:val>
                                        </p:tav>
                                        <p:tav tm="100000">
                                          <p:val>
                                            <p:strVal val="#ppt_y"/>
                                          </p:val>
                                        </p:tav>
                                      </p:tavLst>
                                    </p:anim>
                                  </p:childTnLst>
                                </p:cTn>
                              </p:par>
                              <p:par>
                                <p:cTn fill="hold" grpId="1" id="15" nodeType="withEffect" presetClass="emph" presetID="35" presetSubtype="0" repeatCount="3000">
                                  <p:stCondLst>
                                    <p:cond delay="600"/>
                                  </p:stCondLst>
                                  <p:childTnLst>
                                    <p:anim calcmode="discrete" valueType="str">
                                      <p:cBhvr>
                                        <p:cTn dur="100" fill="hold" id="16"/>
                                        <p:tgtEl>
                                          <p:spTgt spid="40"/>
                                        </p:tgtEl>
                                        <p:attrNameLst>
                                          <p:attrName>style.visibility</p:attrName>
                                        </p:attrNameLst>
                                      </p:cBhvr>
                                      <p:tavLst>
                                        <p:tav tm="0">
                                          <p:val>
                                            <p:strVal val="hidden"/>
                                          </p:val>
                                        </p:tav>
                                        <p:tav tm="50000">
                                          <p:val>
                                            <p:strVal val="visible"/>
                                          </p:val>
                                        </p:tav>
                                      </p:tavLst>
                                    </p:anim>
                                  </p:childTnLst>
                                </p:cTn>
                              </p:par>
                              <p:par>
                                <p:cTn fill="hold" grpId="0" id="17" nodeType="withEffect" presetClass="entr" presetID="47" presetSubtype="0">
                                  <p:stCondLst>
                                    <p:cond delay="700"/>
                                  </p:stCondLst>
                                  <p:childTnLst>
                                    <p:set>
                                      <p:cBhvr>
                                        <p:cTn dur="1" fill="hold" id="18">
                                          <p:stCondLst>
                                            <p:cond delay="0"/>
                                          </p:stCondLst>
                                        </p:cTn>
                                        <p:tgtEl>
                                          <p:spTgt spid="42"/>
                                        </p:tgtEl>
                                        <p:attrNameLst>
                                          <p:attrName>style.visibility</p:attrName>
                                        </p:attrNameLst>
                                      </p:cBhvr>
                                      <p:to>
                                        <p:strVal val="visible"/>
                                      </p:to>
                                    </p:set>
                                    <p:animEffect filter="fade" transition="in">
                                      <p:cBhvr>
                                        <p:cTn dur="300" id="19"/>
                                        <p:tgtEl>
                                          <p:spTgt spid="42"/>
                                        </p:tgtEl>
                                      </p:cBhvr>
                                    </p:animEffect>
                                    <p:anim calcmode="lin" valueType="num">
                                      <p:cBhvr>
                                        <p:cTn dur="300" fill="hold" id="20"/>
                                        <p:tgtEl>
                                          <p:spTgt spid="42"/>
                                        </p:tgtEl>
                                        <p:attrNameLst>
                                          <p:attrName>ppt_x</p:attrName>
                                        </p:attrNameLst>
                                      </p:cBhvr>
                                      <p:tavLst>
                                        <p:tav tm="0">
                                          <p:val>
                                            <p:strVal val="#ppt_x"/>
                                          </p:val>
                                        </p:tav>
                                        <p:tav tm="100000">
                                          <p:val>
                                            <p:strVal val="#ppt_x"/>
                                          </p:val>
                                        </p:tav>
                                      </p:tavLst>
                                    </p:anim>
                                    <p:anim calcmode="lin" valueType="num">
                                      <p:cBhvr>
                                        <p:cTn dur="300" fill="hold" id="21"/>
                                        <p:tgtEl>
                                          <p:spTgt spid="42"/>
                                        </p:tgtEl>
                                        <p:attrNameLst>
                                          <p:attrName>ppt_y</p:attrName>
                                        </p:attrNameLst>
                                      </p:cBhvr>
                                      <p:tavLst>
                                        <p:tav tm="0">
                                          <p:val>
                                            <p:strVal val="#ppt_y-.1"/>
                                          </p:val>
                                        </p:tav>
                                        <p:tav tm="100000">
                                          <p:val>
                                            <p:strVal val="#ppt_y"/>
                                          </p:val>
                                        </p:tav>
                                      </p:tavLst>
                                    </p:anim>
                                  </p:childTnLst>
                                </p:cTn>
                              </p:par>
                              <p:par>
                                <p:cTn fill="hold" grpId="0" id="22" nodeType="withEffect" presetClass="entr" presetID="42" presetSubtype="0">
                                  <p:stCondLst>
                                    <p:cond delay="700"/>
                                  </p:stCondLst>
                                  <p:childTnLst>
                                    <p:set>
                                      <p:cBhvr>
                                        <p:cTn dur="1" fill="hold" id="23">
                                          <p:stCondLst>
                                            <p:cond delay="0"/>
                                          </p:stCondLst>
                                        </p:cTn>
                                        <p:tgtEl>
                                          <p:spTgt spid="43"/>
                                        </p:tgtEl>
                                        <p:attrNameLst>
                                          <p:attrName>style.visibility</p:attrName>
                                        </p:attrNameLst>
                                      </p:cBhvr>
                                      <p:to>
                                        <p:strVal val="visible"/>
                                      </p:to>
                                    </p:set>
                                    <p:animEffect filter="fade" transition="in">
                                      <p:cBhvr>
                                        <p:cTn dur="300" id="24"/>
                                        <p:tgtEl>
                                          <p:spTgt spid="43"/>
                                        </p:tgtEl>
                                      </p:cBhvr>
                                    </p:animEffect>
                                    <p:anim calcmode="lin" valueType="num">
                                      <p:cBhvr>
                                        <p:cTn dur="300" fill="hold" id="25"/>
                                        <p:tgtEl>
                                          <p:spTgt spid="43"/>
                                        </p:tgtEl>
                                        <p:attrNameLst>
                                          <p:attrName>ppt_x</p:attrName>
                                        </p:attrNameLst>
                                      </p:cBhvr>
                                      <p:tavLst>
                                        <p:tav tm="0">
                                          <p:val>
                                            <p:strVal val="#ppt_x"/>
                                          </p:val>
                                        </p:tav>
                                        <p:tav tm="100000">
                                          <p:val>
                                            <p:strVal val="#ppt_x"/>
                                          </p:val>
                                        </p:tav>
                                      </p:tavLst>
                                    </p:anim>
                                    <p:anim calcmode="lin" valueType="num">
                                      <p:cBhvr>
                                        <p:cTn dur="300" fill="hold" id="26"/>
                                        <p:tgtEl>
                                          <p:spTgt spid="43"/>
                                        </p:tgtEl>
                                        <p:attrNameLst>
                                          <p:attrName>ppt_y</p:attrName>
                                        </p:attrNameLst>
                                      </p:cBhvr>
                                      <p:tavLst>
                                        <p:tav tm="0">
                                          <p:val>
                                            <p:strVal val="#ppt_y+.1"/>
                                          </p:val>
                                        </p:tav>
                                        <p:tav tm="100000">
                                          <p:val>
                                            <p:strVal val="#ppt_y"/>
                                          </p:val>
                                        </p:tav>
                                      </p:tavLst>
                                    </p:anim>
                                  </p:childTnLst>
                                </p:cTn>
                              </p:par>
                              <p:par>
                                <p:cTn fill="hold" grpId="0" id="27" nodeType="withEffect" presetClass="entr" presetID="21" presetSubtype="1">
                                  <p:stCondLst>
                                    <p:cond delay="700"/>
                                  </p:stCondLst>
                                  <p:childTnLst>
                                    <p:set>
                                      <p:cBhvr>
                                        <p:cTn dur="1" fill="hold" id="28">
                                          <p:stCondLst>
                                            <p:cond delay="0"/>
                                          </p:stCondLst>
                                        </p:cTn>
                                        <p:tgtEl>
                                          <p:spTgt spid="2"/>
                                        </p:tgtEl>
                                        <p:attrNameLst>
                                          <p:attrName>style.visibility</p:attrName>
                                        </p:attrNameLst>
                                      </p:cBhvr>
                                      <p:to>
                                        <p:strVal val="visible"/>
                                      </p:to>
                                    </p:set>
                                    <p:animEffect filter="wheel(1)" transition="in">
                                      <p:cBhvr>
                                        <p:cTn dur="500" id="29"/>
                                        <p:tgtEl>
                                          <p:spTgt spid="2"/>
                                        </p:tgtEl>
                                      </p:cBhvr>
                                    </p:animEffect>
                                  </p:childTnLst>
                                </p:cTn>
                              </p:par>
                              <p:par>
                                <p:cTn fill="hold" grpId="0" id="30" nodeType="withEffect" presetClass="entr" presetID="2" presetSubtype="8">
                                  <p:stCondLst>
                                    <p:cond delay="1200"/>
                                  </p:stCondLst>
                                  <p:childTnLst>
                                    <p:set>
                                      <p:cBhvr>
                                        <p:cTn dur="1" fill="hold" id="31">
                                          <p:stCondLst>
                                            <p:cond delay="0"/>
                                          </p:stCondLst>
                                        </p:cTn>
                                        <p:tgtEl>
                                          <p:spTgt spid="28"/>
                                        </p:tgtEl>
                                        <p:attrNameLst>
                                          <p:attrName>style.visibility</p:attrName>
                                        </p:attrNameLst>
                                      </p:cBhvr>
                                      <p:to>
                                        <p:strVal val="visible"/>
                                      </p:to>
                                    </p:set>
                                    <p:anim calcmode="lin" valueType="num">
                                      <p:cBhvr additive="base">
                                        <p:cTn dur="500" fill="hold" id="32"/>
                                        <p:tgtEl>
                                          <p:spTgt spid="28"/>
                                        </p:tgtEl>
                                        <p:attrNameLst>
                                          <p:attrName>ppt_x</p:attrName>
                                        </p:attrNameLst>
                                      </p:cBhvr>
                                      <p:tavLst>
                                        <p:tav tm="0">
                                          <p:val>
                                            <p:strVal val="0-#ppt_w/2"/>
                                          </p:val>
                                        </p:tav>
                                        <p:tav tm="100000">
                                          <p:val>
                                            <p:strVal val="#ppt_x"/>
                                          </p:val>
                                        </p:tav>
                                      </p:tavLst>
                                    </p:anim>
                                    <p:anim calcmode="lin" valueType="num">
                                      <p:cBhvr additive="base">
                                        <p:cTn dur="500" fill="hold" id="33"/>
                                        <p:tgtEl>
                                          <p:spTgt spid="28"/>
                                        </p:tgtEl>
                                        <p:attrNameLst>
                                          <p:attrName>ppt_y</p:attrName>
                                        </p:attrNameLst>
                                      </p:cBhvr>
                                      <p:tavLst>
                                        <p:tav tm="0">
                                          <p:val>
                                            <p:strVal val="#ppt_y"/>
                                          </p:val>
                                        </p:tav>
                                        <p:tav tm="100000">
                                          <p:val>
                                            <p:strVal val="#ppt_y"/>
                                          </p:val>
                                        </p:tav>
                                      </p:tavLst>
                                    </p:anim>
                                  </p:childTnLst>
                                </p:cTn>
                              </p:par>
                              <p:par>
                                <p:cTn fill="hold" grpId="1" id="34" nodeType="withEffect" presetClass="emph" presetID="35" presetSubtype="0" repeatCount="3000">
                                  <p:stCondLst>
                                    <p:cond delay="1600"/>
                                  </p:stCondLst>
                                  <p:childTnLst>
                                    <p:anim calcmode="discrete" valueType="str">
                                      <p:cBhvr>
                                        <p:cTn dur="100" fill="hold" id="35"/>
                                        <p:tgtEl>
                                          <p:spTgt spid="28"/>
                                        </p:tgtEl>
                                        <p:attrNameLst>
                                          <p:attrName>style.visibility</p:attrName>
                                        </p:attrNameLst>
                                      </p:cBhvr>
                                      <p:tavLst>
                                        <p:tav tm="0">
                                          <p:val>
                                            <p:strVal val="hidden"/>
                                          </p:val>
                                        </p:tav>
                                        <p:tav tm="50000">
                                          <p:val>
                                            <p:strVal val="visible"/>
                                          </p:val>
                                        </p:tav>
                                      </p:tavLst>
                                    </p:anim>
                                  </p:childTnLst>
                                </p:cTn>
                              </p:par>
                              <p:par>
                                <p:cTn fill="hold" grpId="0" id="36" nodeType="withEffect" presetClass="entr" presetID="42" presetSubtype="0">
                                  <p:stCondLst>
                                    <p:cond delay="1600"/>
                                  </p:stCondLst>
                                  <p:childTnLst>
                                    <p:set>
                                      <p:cBhvr>
                                        <p:cTn dur="1" fill="hold" id="37">
                                          <p:stCondLst>
                                            <p:cond delay="0"/>
                                          </p:stCondLst>
                                        </p:cTn>
                                        <p:tgtEl>
                                          <p:spTgt spid="29"/>
                                        </p:tgtEl>
                                        <p:attrNameLst>
                                          <p:attrName>style.visibility</p:attrName>
                                        </p:attrNameLst>
                                      </p:cBhvr>
                                      <p:to>
                                        <p:strVal val="visible"/>
                                      </p:to>
                                    </p:set>
                                    <p:animEffect filter="fade" transition="in">
                                      <p:cBhvr>
                                        <p:cTn dur="500" id="38"/>
                                        <p:tgtEl>
                                          <p:spTgt spid="29"/>
                                        </p:tgtEl>
                                      </p:cBhvr>
                                    </p:animEffect>
                                    <p:anim calcmode="lin" valueType="num">
                                      <p:cBhvr>
                                        <p:cTn dur="500" fill="hold" id="39"/>
                                        <p:tgtEl>
                                          <p:spTgt spid="29"/>
                                        </p:tgtEl>
                                        <p:attrNameLst>
                                          <p:attrName>ppt_x</p:attrName>
                                        </p:attrNameLst>
                                      </p:cBhvr>
                                      <p:tavLst>
                                        <p:tav tm="0">
                                          <p:val>
                                            <p:strVal val="#ppt_x"/>
                                          </p:val>
                                        </p:tav>
                                        <p:tav tm="100000">
                                          <p:val>
                                            <p:strVal val="#ppt_x"/>
                                          </p:val>
                                        </p:tav>
                                      </p:tavLst>
                                    </p:anim>
                                    <p:anim calcmode="lin" valueType="num">
                                      <p:cBhvr>
                                        <p:cTn dur="500" fill="hold" id="40"/>
                                        <p:tgtEl>
                                          <p:spTgt spid="29"/>
                                        </p:tgtEl>
                                        <p:attrNameLst>
                                          <p:attrName>ppt_y</p:attrName>
                                        </p:attrNameLst>
                                      </p:cBhvr>
                                      <p:tavLst>
                                        <p:tav tm="0">
                                          <p:val>
                                            <p:strVal val="#ppt_y+.1"/>
                                          </p:val>
                                        </p:tav>
                                        <p:tav tm="100000">
                                          <p:val>
                                            <p:strVal val="#ppt_y"/>
                                          </p:val>
                                        </p:tav>
                                      </p:tavLst>
                                    </p:anim>
                                  </p:childTnLst>
                                </p:cTn>
                              </p:par>
                              <p:par>
                                <p:cTn fill="hold" grpId="0" id="41" nodeType="withEffect" presetClass="entr" presetID="42" presetSubtype="0">
                                  <p:stCondLst>
                                    <p:cond delay="1600"/>
                                  </p:stCondLst>
                                  <p:childTnLst>
                                    <p:set>
                                      <p:cBhvr>
                                        <p:cTn dur="1" fill="hold" id="42">
                                          <p:stCondLst>
                                            <p:cond delay="0"/>
                                          </p:stCondLst>
                                        </p:cTn>
                                        <p:tgtEl>
                                          <p:spTgt spid="30"/>
                                        </p:tgtEl>
                                        <p:attrNameLst>
                                          <p:attrName>style.visibility</p:attrName>
                                        </p:attrNameLst>
                                      </p:cBhvr>
                                      <p:to>
                                        <p:strVal val="visible"/>
                                      </p:to>
                                    </p:set>
                                    <p:animEffect filter="fade" transition="in">
                                      <p:cBhvr>
                                        <p:cTn dur="500" id="43"/>
                                        <p:tgtEl>
                                          <p:spTgt spid="30"/>
                                        </p:tgtEl>
                                      </p:cBhvr>
                                    </p:animEffect>
                                    <p:anim calcmode="lin" valueType="num">
                                      <p:cBhvr>
                                        <p:cTn dur="500" fill="hold" id="44"/>
                                        <p:tgtEl>
                                          <p:spTgt spid="30"/>
                                        </p:tgtEl>
                                        <p:attrNameLst>
                                          <p:attrName>ppt_x</p:attrName>
                                        </p:attrNameLst>
                                      </p:cBhvr>
                                      <p:tavLst>
                                        <p:tav tm="0">
                                          <p:val>
                                            <p:strVal val="#ppt_x"/>
                                          </p:val>
                                        </p:tav>
                                        <p:tav tm="100000">
                                          <p:val>
                                            <p:strVal val="#ppt_x"/>
                                          </p:val>
                                        </p:tav>
                                      </p:tavLst>
                                    </p:anim>
                                    <p:anim calcmode="lin" valueType="num">
                                      <p:cBhvr>
                                        <p:cTn dur="500" fill="hold" id="45"/>
                                        <p:tgtEl>
                                          <p:spTgt spid="30"/>
                                        </p:tgtEl>
                                        <p:attrNameLst>
                                          <p:attrName>ppt_y</p:attrName>
                                        </p:attrNameLst>
                                      </p:cBhvr>
                                      <p:tavLst>
                                        <p:tav tm="0">
                                          <p:val>
                                            <p:strVal val="#ppt_y+.1"/>
                                          </p:val>
                                        </p:tav>
                                        <p:tav tm="100000">
                                          <p:val>
                                            <p:strVal val="#ppt_y"/>
                                          </p:val>
                                        </p:tav>
                                      </p:tavLst>
                                    </p:anim>
                                  </p:childTnLst>
                                </p:cTn>
                              </p:par>
                              <p:par>
                                <p:cTn fill="hold" grpId="0" id="46" nodeType="withEffect" presetClass="entr" presetID="42" presetSubtype="0">
                                  <p:stCondLst>
                                    <p:cond delay="1600"/>
                                  </p:stCondLst>
                                  <p:childTnLst>
                                    <p:set>
                                      <p:cBhvr>
                                        <p:cTn dur="1" fill="hold" id="47">
                                          <p:stCondLst>
                                            <p:cond delay="0"/>
                                          </p:stCondLst>
                                        </p:cTn>
                                        <p:tgtEl>
                                          <p:spTgt spid="37"/>
                                        </p:tgtEl>
                                        <p:attrNameLst>
                                          <p:attrName>style.visibility</p:attrName>
                                        </p:attrNameLst>
                                      </p:cBhvr>
                                      <p:to>
                                        <p:strVal val="visible"/>
                                      </p:to>
                                    </p:set>
                                    <p:animEffect filter="fade" transition="in">
                                      <p:cBhvr>
                                        <p:cTn dur="500" id="48"/>
                                        <p:tgtEl>
                                          <p:spTgt spid="37"/>
                                        </p:tgtEl>
                                      </p:cBhvr>
                                    </p:animEffect>
                                    <p:anim calcmode="lin" valueType="num">
                                      <p:cBhvr>
                                        <p:cTn dur="500" fill="hold" id="49"/>
                                        <p:tgtEl>
                                          <p:spTgt spid="37"/>
                                        </p:tgtEl>
                                        <p:attrNameLst>
                                          <p:attrName>ppt_x</p:attrName>
                                        </p:attrNameLst>
                                      </p:cBhvr>
                                      <p:tavLst>
                                        <p:tav tm="0">
                                          <p:val>
                                            <p:strVal val="#ppt_x"/>
                                          </p:val>
                                        </p:tav>
                                        <p:tav tm="100000">
                                          <p:val>
                                            <p:strVal val="#ppt_x"/>
                                          </p:val>
                                        </p:tav>
                                      </p:tavLst>
                                    </p:anim>
                                    <p:anim calcmode="lin" valueType="num">
                                      <p:cBhvr>
                                        <p:cTn dur="500" fill="hold" id="50"/>
                                        <p:tgtEl>
                                          <p:spTgt spid="37"/>
                                        </p:tgtEl>
                                        <p:attrNameLst>
                                          <p:attrName>ppt_y</p:attrName>
                                        </p:attrNameLst>
                                      </p:cBhvr>
                                      <p:tavLst>
                                        <p:tav tm="0">
                                          <p:val>
                                            <p:strVal val="#ppt_y+.1"/>
                                          </p:val>
                                        </p:tav>
                                        <p:tav tm="100000">
                                          <p:val>
                                            <p:strVal val="#ppt_y"/>
                                          </p:val>
                                        </p:tav>
                                      </p:tavLst>
                                    </p:anim>
                                  </p:childTnLst>
                                </p:cTn>
                              </p:par>
                              <p:par>
                                <p:cTn fill="hold" id="51" nodeType="withEffect" presetClass="entr" presetID="42" presetSubtype="0">
                                  <p:stCondLst>
                                    <p:cond delay="1600"/>
                                  </p:stCondLst>
                                  <p:childTnLst>
                                    <p:set>
                                      <p:cBhvr>
                                        <p:cTn dur="1" fill="hold" id="52">
                                          <p:stCondLst>
                                            <p:cond delay="0"/>
                                          </p:stCondLst>
                                        </p:cTn>
                                        <p:tgtEl>
                                          <p:spTgt spid="4"/>
                                        </p:tgtEl>
                                        <p:attrNameLst>
                                          <p:attrName>style.visibility</p:attrName>
                                        </p:attrNameLst>
                                      </p:cBhvr>
                                      <p:to>
                                        <p:strVal val="visible"/>
                                      </p:to>
                                    </p:set>
                                    <p:animEffect filter="fade" transition="in">
                                      <p:cBhvr>
                                        <p:cTn dur="500" id="53"/>
                                        <p:tgtEl>
                                          <p:spTgt spid="4"/>
                                        </p:tgtEl>
                                      </p:cBhvr>
                                    </p:animEffect>
                                    <p:anim calcmode="lin" valueType="num">
                                      <p:cBhvr>
                                        <p:cTn dur="500" fill="hold" id="54"/>
                                        <p:tgtEl>
                                          <p:spTgt spid="4"/>
                                        </p:tgtEl>
                                        <p:attrNameLst>
                                          <p:attrName>ppt_x</p:attrName>
                                        </p:attrNameLst>
                                      </p:cBhvr>
                                      <p:tavLst>
                                        <p:tav tm="0">
                                          <p:val>
                                            <p:strVal val="#ppt_x"/>
                                          </p:val>
                                        </p:tav>
                                        <p:tav tm="100000">
                                          <p:val>
                                            <p:strVal val="#ppt_x"/>
                                          </p:val>
                                        </p:tav>
                                      </p:tavLst>
                                    </p:anim>
                                    <p:anim calcmode="lin" valueType="num">
                                      <p:cBhvr>
                                        <p:cTn dur="500" fill="hold" id="55"/>
                                        <p:tgtEl>
                                          <p:spTgt spid="4"/>
                                        </p:tgtEl>
                                        <p:attrNameLst>
                                          <p:attrName>ppt_y</p:attrName>
                                        </p:attrNameLst>
                                      </p:cBhvr>
                                      <p:tavLst>
                                        <p:tav tm="0">
                                          <p:val>
                                            <p:strVal val="#ppt_y+.1"/>
                                          </p:val>
                                        </p:tav>
                                        <p:tav tm="100000">
                                          <p:val>
                                            <p:strVal val="#ppt_y"/>
                                          </p:val>
                                        </p:tav>
                                      </p:tavLst>
                                    </p:anim>
                                  </p:childTnLst>
                                </p:cTn>
                              </p:par>
                              <p:par>
                                <p:cTn fill="hold" grpId="0" id="56" nodeType="withEffect" presetClass="entr" presetID="21" presetSubtype="1">
                                  <p:stCondLst>
                                    <p:cond delay="2100"/>
                                  </p:stCondLst>
                                  <p:childTnLst>
                                    <p:set>
                                      <p:cBhvr>
                                        <p:cTn dur="1" fill="hold" id="57">
                                          <p:stCondLst>
                                            <p:cond delay="0"/>
                                          </p:stCondLst>
                                        </p:cTn>
                                        <p:tgtEl>
                                          <p:spTgt spid="45"/>
                                        </p:tgtEl>
                                        <p:attrNameLst>
                                          <p:attrName>style.visibility</p:attrName>
                                        </p:attrNameLst>
                                      </p:cBhvr>
                                      <p:to>
                                        <p:strVal val="visible"/>
                                      </p:to>
                                    </p:set>
                                    <p:animEffect filter="wheel(1)" transition="in">
                                      <p:cBhvr>
                                        <p:cTn dur="500" id="58"/>
                                        <p:tgtEl>
                                          <p:spTgt spid="45"/>
                                        </p:tgtEl>
                                      </p:cBhvr>
                                    </p:animEffect>
                                  </p:childTnLst>
                                </p:cTn>
                              </p:par>
                              <p:par>
                                <p:cTn fill="hold" grpId="0" id="59" nodeType="withEffect" presetClass="entr" presetID="2" presetSubtype="8">
                                  <p:stCondLst>
                                    <p:cond delay="2600"/>
                                  </p:stCondLst>
                                  <p:childTnLst>
                                    <p:set>
                                      <p:cBhvr>
                                        <p:cTn dur="1" fill="hold" id="60">
                                          <p:stCondLst>
                                            <p:cond delay="0"/>
                                          </p:stCondLst>
                                        </p:cTn>
                                        <p:tgtEl>
                                          <p:spTgt spid="46"/>
                                        </p:tgtEl>
                                        <p:attrNameLst>
                                          <p:attrName>style.visibility</p:attrName>
                                        </p:attrNameLst>
                                      </p:cBhvr>
                                      <p:to>
                                        <p:strVal val="visible"/>
                                      </p:to>
                                    </p:set>
                                    <p:anim calcmode="lin" valueType="num">
                                      <p:cBhvr additive="base">
                                        <p:cTn dur="500" fill="hold" id="61"/>
                                        <p:tgtEl>
                                          <p:spTgt spid="46"/>
                                        </p:tgtEl>
                                        <p:attrNameLst>
                                          <p:attrName>ppt_x</p:attrName>
                                        </p:attrNameLst>
                                      </p:cBhvr>
                                      <p:tavLst>
                                        <p:tav tm="0">
                                          <p:val>
                                            <p:strVal val="0-#ppt_w/2"/>
                                          </p:val>
                                        </p:tav>
                                        <p:tav tm="100000">
                                          <p:val>
                                            <p:strVal val="#ppt_x"/>
                                          </p:val>
                                        </p:tav>
                                      </p:tavLst>
                                    </p:anim>
                                    <p:anim calcmode="lin" valueType="num">
                                      <p:cBhvr additive="base">
                                        <p:cTn dur="500" fill="hold" id="62"/>
                                        <p:tgtEl>
                                          <p:spTgt spid="46"/>
                                        </p:tgtEl>
                                        <p:attrNameLst>
                                          <p:attrName>ppt_y</p:attrName>
                                        </p:attrNameLst>
                                      </p:cBhvr>
                                      <p:tavLst>
                                        <p:tav tm="0">
                                          <p:val>
                                            <p:strVal val="#ppt_y"/>
                                          </p:val>
                                        </p:tav>
                                        <p:tav tm="100000">
                                          <p:val>
                                            <p:strVal val="#ppt_y"/>
                                          </p:val>
                                        </p:tav>
                                      </p:tavLst>
                                    </p:anim>
                                  </p:childTnLst>
                                </p:cTn>
                              </p:par>
                              <p:par>
                                <p:cTn fill="hold" grpId="1" id="63" nodeType="withEffect" presetClass="emph" presetID="35" presetSubtype="0" repeatCount="3000">
                                  <p:stCondLst>
                                    <p:cond delay="3000"/>
                                  </p:stCondLst>
                                  <p:childTnLst>
                                    <p:anim calcmode="discrete" valueType="str">
                                      <p:cBhvr>
                                        <p:cTn dur="100" fill="hold" id="64"/>
                                        <p:tgtEl>
                                          <p:spTgt spid="46"/>
                                        </p:tgtEl>
                                        <p:attrNameLst>
                                          <p:attrName>style.visibility</p:attrName>
                                        </p:attrNameLst>
                                      </p:cBhvr>
                                      <p:tavLst>
                                        <p:tav tm="0">
                                          <p:val>
                                            <p:strVal val="hidden"/>
                                          </p:val>
                                        </p:tav>
                                        <p:tav tm="50000">
                                          <p:val>
                                            <p:strVal val="visible"/>
                                          </p:val>
                                        </p:tav>
                                      </p:tavLst>
                                    </p:anim>
                                  </p:childTnLst>
                                </p:cTn>
                              </p:par>
                              <p:par>
                                <p:cTn fill="hold" grpId="0" id="65" nodeType="withEffect" presetClass="entr" presetID="42" presetSubtype="0">
                                  <p:stCondLst>
                                    <p:cond delay="3000"/>
                                  </p:stCondLst>
                                  <p:childTnLst>
                                    <p:set>
                                      <p:cBhvr>
                                        <p:cTn dur="1" fill="hold" id="66">
                                          <p:stCondLst>
                                            <p:cond delay="0"/>
                                          </p:stCondLst>
                                        </p:cTn>
                                        <p:tgtEl>
                                          <p:spTgt spid="31"/>
                                        </p:tgtEl>
                                        <p:attrNameLst>
                                          <p:attrName>style.visibility</p:attrName>
                                        </p:attrNameLst>
                                      </p:cBhvr>
                                      <p:to>
                                        <p:strVal val="visible"/>
                                      </p:to>
                                    </p:set>
                                    <p:animEffect filter="fade" transition="in">
                                      <p:cBhvr>
                                        <p:cTn dur="500" id="67"/>
                                        <p:tgtEl>
                                          <p:spTgt spid="31"/>
                                        </p:tgtEl>
                                      </p:cBhvr>
                                    </p:animEffect>
                                    <p:anim calcmode="lin" valueType="num">
                                      <p:cBhvr>
                                        <p:cTn dur="500" fill="hold" id="68"/>
                                        <p:tgtEl>
                                          <p:spTgt spid="31"/>
                                        </p:tgtEl>
                                        <p:attrNameLst>
                                          <p:attrName>ppt_x</p:attrName>
                                        </p:attrNameLst>
                                      </p:cBhvr>
                                      <p:tavLst>
                                        <p:tav tm="0">
                                          <p:val>
                                            <p:strVal val="#ppt_x"/>
                                          </p:val>
                                        </p:tav>
                                        <p:tav tm="100000">
                                          <p:val>
                                            <p:strVal val="#ppt_x"/>
                                          </p:val>
                                        </p:tav>
                                      </p:tavLst>
                                    </p:anim>
                                    <p:anim calcmode="lin" valueType="num">
                                      <p:cBhvr>
                                        <p:cTn dur="500" fill="hold" id="69"/>
                                        <p:tgtEl>
                                          <p:spTgt spid="31"/>
                                        </p:tgtEl>
                                        <p:attrNameLst>
                                          <p:attrName>ppt_y</p:attrName>
                                        </p:attrNameLst>
                                      </p:cBhvr>
                                      <p:tavLst>
                                        <p:tav tm="0">
                                          <p:val>
                                            <p:strVal val="#ppt_y+.1"/>
                                          </p:val>
                                        </p:tav>
                                        <p:tav tm="100000">
                                          <p:val>
                                            <p:strVal val="#ppt_y"/>
                                          </p:val>
                                        </p:tav>
                                      </p:tavLst>
                                    </p:anim>
                                  </p:childTnLst>
                                </p:cTn>
                              </p:par>
                              <p:par>
                                <p:cTn fill="hold" id="70" nodeType="withEffect" presetClass="entr" presetID="42" presetSubtype="0">
                                  <p:stCondLst>
                                    <p:cond delay="3000"/>
                                  </p:stCondLst>
                                  <p:childTnLst>
                                    <p:set>
                                      <p:cBhvr>
                                        <p:cTn dur="1" fill="hold" id="71">
                                          <p:stCondLst>
                                            <p:cond delay="0"/>
                                          </p:stCondLst>
                                        </p:cTn>
                                        <p:tgtEl>
                                          <p:spTgt spid="51"/>
                                        </p:tgtEl>
                                        <p:attrNameLst>
                                          <p:attrName>style.visibility</p:attrName>
                                        </p:attrNameLst>
                                      </p:cBhvr>
                                      <p:to>
                                        <p:strVal val="visible"/>
                                      </p:to>
                                    </p:set>
                                    <p:animEffect filter="fade" transition="in">
                                      <p:cBhvr>
                                        <p:cTn dur="500" id="72"/>
                                        <p:tgtEl>
                                          <p:spTgt spid="51"/>
                                        </p:tgtEl>
                                      </p:cBhvr>
                                    </p:animEffect>
                                    <p:anim calcmode="lin" valueType="num">
                                      <p:cBhvr>
                                        <p:cTn dur="500" fill="hold" id="73"/>
                                        <p:tgtEl>
                                          <p:spTgt spid="51"/>
                                        </p:tgtEl>
                                        <p:attrNameLst>
                                          <p:attrName>ppt_x</p:attrName>
                                        </p:attrNameLst>
                                      </p:cBhvr>
                                      <p:tavLst>
                                        <p:tav tm="0">
                                          <p:val>
                                            <p:strVal val="#ppt_x"/>
                                          </p:val>
                                        </p:tav>
                                        <p:tav tm="100000">
                                          <p:val>
                                            <p:strVal val="#ppt_x"/>
                                          </p:val>
                                        </p:tav>
                                      </p:tavLst>
                                    </p:anim>
                                    <p:anim calcmode="lin" valueType="num">
                                      <p:cBhvr>
                                        <p:cTn dur="500" fill="hold" id="74"/>
                                        <p:tgtEl>
                                          <p:spTgt spid="51"/>
                                        </p:tgtEl>
                                        <p:attrNameLst>
                                          <p:attrName>ppt_y</p:attrName>
                                        </p:attrNameLst>
                                      </p:cBhvr>
                                      <p:tavLst>
                                        <p:tav tm="0">
                                          <p:val>
                                            <p:strVal val="#ppt_y+.1"/>
                                          </p:val>
                                        </p:tav>
                                        <p:tav tm="100000">
                                          <p:val>
                                            <p:strVal val="#ppt_y"/>
                                          </p:val>
                                        </p:tav>
                                      </p:tavLst>
                                    </p:anim>
                                  </p:childTnLst>
                                </p:cTn>
                              </p:par>
                              <p:par>
                                <p:cTn fill="hold" grpId="0" id="75" nodeType="withEffect" presetClass="entr" presetID="42" presetSubtype="0">
                                  <p:stCondLst>
                                    <p:cond delay="3000"/>
                                  </p:stCondLst>
                                  <p:childTnLst>
                                    <p:set>
                                      <p:cBhvr>
                                        <p:cTn dur="1" fill="hold" id="76">
                                          <p:stCondLst>
                                            <p:cond delay="0"/>
                                          </p:stCondLst>
                                        </p:cTn>
                                        <p:tgtEl>
                                          <p:spTgt spid="32"/>
                                        </p:tgtEl>
                                        <p:attrNameLst>
                                          <p:attrName>style.visibility</p:attrName>
                                        </p:attrNameLst>
                                      </p:cBhvr>
                                      <p:to>
                                        <p:strVal val="visible"/>
                                      </p:to>
                                    </p:set>
                                    <p:animEffect filter="fade" transition="in">
                                      <p:cBhvr>
                                        <p:cTn dur="500" id="77"/>
                                        <p:tgtEl>
                                          <p:spTgt spid="32"/>
                                        </p:tgtEl>
                                      </p:cBhvr>
                                    </p:animEffect>
                                    <p:anim calcmode="lin" valueType="num">
                                      <p:cBhvr>
                                        <p:cTn dur="500" fill="hold" id="78"/>
                                        <p:tgtEl>
                                          <p:spTgt spid="32"/>
                                        </p:tgtEl>
                                        <p:attrNameLst>
                                          <p:attrName>ppt_x</p:attrName>
                                        </p:attrNameLst>
                                      </p:cBhvr>
                                      <p:tavLst>
                                        <p:tav tm="0">
                                          <p:val>
                                            <p:strVal val="#ppt_x"/>
                                          </p:val>
                                        </p:tav>
                                        <p:tav tm="100000">
                                          <p:val>
                                            <p:strVal val="#ppt_x"/>
                                          </p:val>
                                        </p:tav>
                                      </p:tavLst>
                                    </p:anim>
                                    <p:anim calcmode="lin" valueType="num">
                                      <p:cBhvr>
                                        <p:cTn dur="500" fill="hold" id="79"/>
                                        <p:tgtEl>
                                          <p:spTgt spid="32"/>
                                        </p:tgtEl>
                                        <p:attrNameLst>
                                          <p:attrName>ppt_y</p:attrName>
                                        </p:attrNameLst>
                                      </p:cBhvr>
                                      <p:tavLst>
                                        <p:tav tm="0">
                                          <p:val>
                                            <p:strVal val="#ppt_y+.1"/>
                                          </p:val>
                                        </p:tav>
                                        <p:tav tm="100000">
                                          <p:val>
                                            <p:strVal val="#ppt_y"/>
                                          </p:val>
                                        </p:tav>
                                      </p:tavLst>
                                    </p:anim>
                                  </p:childTnLst>
                                </p:cTn>
                              </p:par>
                              <p:par>
                                <p:cTn fill="hold" grpId="0" id="80" nodeType="withEffect" presetClass="entr" presetID="42" presetSubtype="0">
                                  <p:stCondLst>
                                    <p:cond delay="3000"/>
                                  </p:stCondLst>
                                  <p:childTnLst>
                                    <p:set>
                                      <p:cBhvr>
                                        <p:cTn dur="1" fill="hold" id="81">
                                          <p:stCondLst>
                                            <p:cond delay="0"/>
                                          </p:stCondLst>
                                        </p:cTn>
                                        <p:tgtEl>
                                          <p:spTgt spid="38"/>
                                        </p:tgtEl>
                                        <p:attrNameLst>
                                          <p:attrName>style.visibility</p:attrName>
                                        </p:attrNameLst>
                                      </p:cBhvr>
                                      <p:to>
                                        <p:strVal val="visible"/>
                                      </p:to>
                                    </p:set>
                                    <p:animEffect filter="fade" transition="in">
                                      <p:cBhvr>
                                        <p:cTn dur="500" id="82"/>
                                        <p:tgtEl>
                                          <p:spTgt spid="38"/>
                                        </p:tgtEl>
                                      </p:cBhvr>
                                    </p:animEffect>
                                    <p:anim calcmode="lin" valueType="num">
                                      <p:cBhvr>
                                        <p:cTn dur="500" fill="hold" id="83"/>
                                        <p:tgtEl>
                                          <p:spTgt spid="38"/>
                                        </p:tgtEl>
                                        <p:attrNameLst>
                                          <p:attrName>ppt_x</p:attrName>
                                        </p:attrNameLst>
                                      </p:cBhvr>
                                      <p:tavLst>
                                        <p:tav tm="0">
                                          <p:val>
                                            <p:strVal val="#ppt_x"/>
                                          </p:val>
                                        </p:tav>
                                        <p:tav tm="100000">
                                          <p:val>
                                            <p:strVal val="#ppt_x"/>
                                          </p:val>
                                        </p:tav>
                                      </p:tavLst>
                                    </p:anim>
                                    <p:anim calcmode="lin" valueType="num">
                                      <p:cBhvr>
                                        <p:cTn dur="500" fill="hold" id="84"/>
                                        <p:tgtEl>
                                          <p:spTgt spid="38"/>
                                        </p:tgtEl>
                                        <p:attrNameLst>
                                          <p:attrName>ppt_y</p:attrName>
                                        </p:attrNameLst>
                                      </p:cBhvr>
                                      <p:tavLst>
                                        <p:tav tm="0">
                                          <p:val>
                                            <p:strVal val="#ppt_y+.1"/>
                                          </p:val>
                                        </p:tav>
                                        <p:tav tm="100000">
                                          <p:val>
                                            <p:strVal val="#ppt_y"/>
                                          </p:val>
                                        </p:tav>
                                      </p:tavLst>
                                    </p:anim>
                                  </p:childTnLst>
                                </p:cTn>
                              </p:par>
                              <p:par>
                                <p:cTn fill="hold" grpId="0" id="85" nodeType="withEffect" presetClass="entr" presetID="21" presetSubtype="1">
                                  <p:stCondLst>
                                    <p:cond delay="3500"/>
                                  </p:stCondLst>
                                  <p:childTnLst>
                                    <p:set>
                                      <p:cBhvr>
                                        <p:cTn dur="1" fill="hold" id="86">
                                          <p:stCondLst>
                                            <p:cond delay="0"/>
                                          </p:stCondLst>
                                        </p:cTn>
                                        <p:tgtEl>
                                          <p:spTgt spid="47"/>
                                        </p:tgtEl>
                                        <p:attrNameLst>
                                          <p:attrName>style.visibility</p:attrName>
                                        </p:attrNameLst>
                                      </p:cBhvr>
                                      <p:to>
                                        <p:strVal val="visible"/>
                                      </p:to>
                                    </p:set>
                                    <p:animEffect filter="wheel(1)" transition="in">
                                      <p:cBhvr>
                                        <p:cTn dur="500" id="87"/>
                                        <p:tgtEl>
                                          <p:spTgt spid="47"/>
                                        </p:tgtEl>
                                      </p:cBhvr>
                                    </p:animEffect>
                                  </p:childTnLst>
                                </p:cTn>
                              </p:par>
                              <p:par>
                                <p:cTn fill="hold" grpId="0" id="88" nodeType="withEffect" presetClass="entr" presetID="2" presetSubtype="8">
                                  <p:stCondLst>
                                    <p:cond delay="4000"/>
                                  </p:stCondLst>
                                  <p:childTnLst>
                                    <p:set>
                                      <p:cBhvr>
                                        <p:cTn dur="1" fill="hold" id="89">
                                          <p:stCondLst>
                                            <p:cond delay="0"/>
                                          </p:stCondLst>
                                        </p:cTn>
                                        <p:tgtEl>
                                          <p:spTgt spid="48"/>
                                        </p:tgtEl>
                                        <p:attrNameLst>
                                          <p:attrName>style.visibility</p:attrName>
                                        </p:attrNameLst>
                                      </p:cBhvr>
                                      <p:to>
                                        <p:strVal val="visible"/>
                                      </p:to>
                                    </p:set>
                                    <p:anim calcmode="lin" valueType="num">
                                      <p:cBhvr additive="base">
                                        <p:cTn dur="500" fill="hold" id="90"/>
                                        <p:tgtEl>
                                          <p:spTgt spid="48"/>
                                        </p:tgtEl>
                                        <p:attrNameLst>
                                          <p:attrName>ppt_x</p:attrName>
                                        </p:attrNameLst>
                                      </p:cBhvr>
                                      <p:tavLst>
                                        <p:tav tm="0">
                                          <p:val>
                                            <p:strVal val="0-#ppt_w/2"/>
                                          </p:val>
                                        </p:tav>
                                        <p:tav tm="100000">
                                          <p:val>
                                            <p:strVal val="#ppt_x"/>
                                          </p:val>
                                        </p:tav>
                                      </p:tavLst>
                                    </p:anim>
                                    <p:anim calcmode="lin" valueType="num">
                                      <p:cBhvr additive="base">
                                        <p:cTn dur="500" fill="hold" id="91"/>
                                        <p:tgtEl>
                                          <p:spTgt spid="48"/>
                                        </p:tgtEl>
                                        <p:attrNameLst>
                                          <p:attrName>ppt_y</p:attrName>
                                        </p:attrNameLst>
                                      </p:cBhvr>
                                      <p:tavLst>
                                        <p:tav tm="0">
                                          <p:val>
                                            <p:strVal val="#ppt_y"/>
                                          </p:val>
                                        </p:tav>
                                        <p:tav tm="100000">
                                          <p:val>
                                            <p:strVal val="#ppt_y"/>
                                          </p:val>
                                        </p:tav>
                                      </p:tavLst>
                                    </p:anim>
                                  </p:childTnLst>
                                </p:cTn>
                              </p:par>
                              <p:par>
                                <p:cTn fill="hold" grpId="1" id="92" nodeType="withEffect" presetClass="emph" presetID="35" presetSubtype="0" repeatCount="3000">
                                  <p:stCondLst>
                                    <p:cond delay="4400"/>
                                  </p:stCondLst>
                                  <p:childTnLst>
                                    <p:anim calcmode="discrete" valueType="str">
                                      <p:cBhvr>
                                        <p:cTn dur="100" fill="hold" id="93"/>
                                        <p:tgtEl>
                                          <p:spTgt spid="48"/>
                                        </p:tgtEl>
                                        <p:attrNameLst>
                                          <p:attrName>style.visibility</p:attrName>
                                        </p:attrNameLst>
                                      </p:cBhvr>
                                      <p:tavLst>
                                        <p:tav tm="0">
                                          <p:val>
                                            <p:strVal val="hidden"/>
                                          </p:val>
                                        </p:tav>
                                        <p:tav tm="50000">
                                          <p:val>
                                            <p:strVal val="visible"/>
                                          </p:val>
                                        </p:tav>
                                      </p:tavLst>
                                    </p:anim>
                                  </p:childTnLst>
                                </p:cTn>
                              </p:par>
                              <p:par>
                                <p:cTn fill="hold" grpId="0" id="94" nodeType="withEffect" presetClass="entr" presetID="42" presetSubtype="0">
                                  <p:stCondLst>
                                    <p:cond delay="4400"/>
                                  </p:stCondLst>
                                  <p:childTnLst>
                                    <p:set>
                                      <p:cBhvr>
                                        <p:cTn dur="1" fill="hold" id="95">
                                          <p:stCondLst>
                                            <p:cond delay="0"/>
                                          </p:stCondLst>
                                        </p:cTn>
                                        <p:tgtEl>
                                          <p:spTgt spid="33"/>
                                        </p:tgtEl>
                                        <p:attrNameLst>
                                          <p:attrName>style.visibility</p:attrName>
                                        </p:attrNameLst>
                                      </p:cBhvr>
                                      <p:to>
                                        <p:strVal val="visible"/>
                                      </p:to>
                                    </p:set>
                                    <p:animEffect filter="fade" transition="in">
                                      <p:cBhvr>
                                        <p:cTn dur="500" id="96"/>
                                        <p:tgtEl>
                                          <p:spTgt spid="33"/>
                                        </p:tgtEl>
                                      </p:cBhvr>
                                    </p:animEffect>
                                    <p:anim calcmode="lin" valueType="num">
                                      <p:cBhvr>
                                        <p:cTn dur="500" fill="hold" id="97"/>
                                        <p:tgtEl>
                                          <p:spTgt spid="33"/>
                                        </p:tgtEl>
                                        <p:attrNameLst>
                                          <p:attrName>ppt_x</p:attrName>
                                        </p:attrNameLst>
                                      </p:cBhvr>
                                      <p:tavLst>
                                        <p:tav tm="0">
                                          <p:val>
                                            <p:strVal val="#ppt_x"/>
                                          </p:val>
                                        </p:tav>
                                        <p:tav tm="100000">
                                          <p:val>
                                            <p:strVal val="#ppt_x"/>
                                          </p:val>
                                        </p:tav>
                                      </p:tavLst>
                                    </p:anim>
                                    <p:anim calcmode="lin" valueType="num">
                                      <p:cBhvr>
                                        <p:cTn dur="500" fill="hold" id="98"/>
                                        <p:tgtEl>
                                          <p:spTgt spid="33"/>
                                        </p:tgtEl>
                                        <p:attrNameLst>
                                          <p:attrName>ppt_y</p:attrName>
                                        </p:attrNameLst>
                                      </p:cBhvr>
                                      <p:tavLst>
                                        <p:tav tm="0">
                                          <p:val>
                                            <p:strVal val="#ppt_y+.1"/>
                                          </p:val>
                                        </p:tav>
                                        <p:tav tm="100000">
                                          <p:val>
                                            <p:strVal val="#ppt_y"/>
                                          </p:val>
                                        </p:tav>
                                      </p:tavLst>
                                    </p:anim>
                                  </p:childTnLst>
                                </p:cTn>
                              </p:par>
                              <p:par>
                                <p:cTn fill="hold" id="99" nodeType="withEffect" presetClass="entr" presetID="42" presetSubtype="0">
                                  <p:stCondLst>
                                    <p:cond delay="4400"/>
                                  </p:stCondLst>
                                  <p:childTnLst>
                                    <p:set>
                                      <p:cBhvr>
                                        <p:cTn dur="1" fill="hold" id="100">
                                          <p:stCondLst>
                                            <p:cond delay="0"/>
                                          </p:stCondLst>
                                        </p:cTn>
                                        <p:tgtEl>
                                          <p:spTgt spid="52"/>
                                        </p:tgtEl>
                                        <p:attrNameLst>
                                          <p:attrName>style.visibility</p:attrName>
                                        </p:attrNameLst>
                                      </p:cBhvr>
                                      <p:to>
                                        <p:strVal val="visible"/>
                                      </p:to>
                                    </p:set>
                                    <p:animEffect filter="fade" transition="in">
                                      <p:cBhvr>
                                        <p:cTn dur="500" id="101"/>
                                        <p:tgtEl>
                                          <p:spTgt spid="52"/>
                                        </p:tgtEl>
                                      </p:cBhvr>
                                    </p:animEffect>
                                    <p:anim calcmode="lin" valueType="num">
                                      <p:cBhvr>
                                        <p:cTn dur="500" fill="hold" id="102"/>
                                        <p:tgtEl>
                                          <p:spTgt spid="52"/>
                                        </p:tgtEl>
                                        <p:attrNameLst>
                                          <p:attrName>ppt_x</p:attrName>
                                        </p:attrNameLst>
                                      </p:cBhvr>
                                      <p:tavLst>
                                        <p:tav tm="0">
                                          <p:val>
                                            <p:strVal val="#ppt_x"/>
                                          </p:val>
                                        </p:tav>
                                        <p:tav tm="100000">
                                          <p:val>
                                            <p:strVal val="#ppt_x"/>
                                          </p:val>
                                        </p:tav>
                                      </p:tavLst>
                                    </p:anim>
                                    <p:anim calcmode="lin" valueType="num">
                                      <p:cBhvr>
                                        <p:cTn dur="500" fill="hold" id="103"/>
                                        <p:tgtEl>
                                          <p:spTgt spid="52"/>
                                        </p:tgtEl>
                                        <p:attrNameLst>
                                          <p:attrName>ppt_y</p:attrName>
                                        </p:attrNameLst>
                                      </p:cBhvr>
                                      <p:tavLst>
                                        <p:tav tm="0">
                                          <p:val>
                                            <p:strVal val="#ppt_y+.1"/>
                                          </p:val>
                                        </p:tav>
                                        <p:tav tm="100000">
                                          <p:val>
                                            <p:strVal val="#ppt_y"/>
                                          </p:val>
                                        </p:tav>
                                      </p:tavLst>
                                    </p:anim>
                                  </p:childTnLst>
                                </p:cTn>
                              </p:par>
                              <p:par>
                                <p:cTn fill="hold" grpId="0" id="104" nodeType="withEffect" presetClass="entr" presetID="42" presetSubtype="0">
                                  <p:stCondLst>
                                    <p:cond delay="4400"/>
                                  </p:stCondLst>
                                  <p:childTnLst>
                                    <p:set>
                                      <p:cBhvr>
                                        <p:cTn dur="1" fill="hold" id="105">
                                          <p:stCondLst>
                                            <p:cond delay="0"/>
                                          </p:stCondLst>
                                        </p:cTn>
                                        <p:tgtEl>
                                          <p:spTgt spid="34"/>
                                        </p:tgtEl>
                                        <p:attrNameLst>
                                          <p:attrName>style.visibility</p:attrName>
                                        </p:attrNameLst>
                                      </p:cBhvr>
                                      <p:to>
                                        <p:strVal val="visible"/>
                                      </p:to>
                                    </p:set>
                                    <p:animEffect filter="fade" transition="in">
                                      <p:cBhvr>
                                        <p:cTn dur="500" id="106"/>
                                        <p:tgtEl>
                                          <p:spTgt spid="34"/>
                                        </p:tgtEl>
                                      </p:cBhvr>
                                    </p:animEffect>
                                    <p:anim calcmode="lin" valueType="num">
                                      <p:cBhvr>
                                        <p:cTn dur="500" fill="hold" id="107"/>
                                        <p:tgtEl>
                                          <p:spTgt spid="34"/>
                                        </p:tgtEl>
                                        <p:attrNameLst>
                                          <p:attrName>ppt_x</p:attrName>
                                        </p:attrNameLst>
                                      </p:cBhvr>
                                      <p:tavLst>
                                        <p:tav tm="0">
                                          <p:val>
                                            <p:strVal val="#ppt_x"/>
                                          </p:val>
                                        </p:tav>
                                        <p:tav tm="100000">
                                          <p:val>
                                            <p:strVal val="#ppt_x"/>
                                          </p:val>
                                        </p:tav>
                                      </p:tavLst>
                                    </p:anim>
                                    <p:anim calcmode="lin" valueType="num">
                                      <p:cBhvr>
                                        <p:cTn dur="500" fill="hold" id="108"/>
                                        <p:tgtEl>
                                          <p:spTgt spid="34"/>
                                        </p:tgtEl>
                                        <p:attrNameLst>
                                          <p:attrName>ppt_y</p:attrName>
                                        </p:attrNameLst>
                                      </p:cBhvr>
                                      <p:tavLst>
                                        <p:tav tm="0">
                                          <p:val>
                                            <p:strVal val="#ppt_y+.1"/>
                                          </p:val>
                                        </p:tav>
                                        <p:tav tm="100000">
                                          <p:val>
                                            <p:strVal val="#ppt_y"/>
                                          </p:val>
                                        </p:tav>
                                      </p:tavLst>
                                    </p:anim>
                                  </p:childTnLst>
                                </p:cTn>
                              </p:par>
                              <p:par>
                                <p:cTn fill="hold" grpId="0" id="109" nodeType="withEffect" presetClass="entr" presetID="42" presetSubtype="0">
                                  <p:stCondLst>
                                    <p:cond delay="4400"/>
                                  </p:stCondLst>
                                  <p:childTnLst>
                                    <p:set>
                                      <p:cBhvr>
                                        <p:cTn dur="1" fill="hold" id="110">
                                          <p:stCondLst>
                                            <p:cond delay="0"/>
                                          </p:stCondLst>
                                        </p:cTn>
                                        <p:tgtEl>
                                          <p:spTgt spid="39"/>
                                        </p:tgtEl>
                                        <p:attrNameLst>
                                          <p:attrName>style.visibility</p:attrName>
                                        </p:attrNameLst>
                                      </p:cBhvr>
                                      <p:to>
                                        <p:strVal val="visible"/>
                                      </p:to>
                                    </p:set>
                                    <p:animEffect filter="fade" transition="in">
                                      <p:cBhvr>
                                        <p:cTn dur="500" id="111"/>
                                        <p:tgtEl>
                                          <p:spTgt spid="39"/>
                                        </p:tgtEl>
                                      </p:cBhvr>
                                    </p:animEffect>
                                    <p:anim calcmode="lin" valueType="num">
                                      <p:cBhvr>
                                        <p:cTn dur="500" fill="hold" id="112"/>
                                        <p:tgtEl>
                                          <p:spTgt spid="39"/>
                                        </p:tgtEl>
                                        <p:attrNameLst>
                                          <p:attrName>ppt_x</p:attrName>
                                        </p:attrNameLst>
                                      </p:cBhvr>
                                      <p:tavLst>
                                        <p:tav tm="0">
                                          <p:val>
                                            <p:strVal val="#ppt_x"/>
                                          </p:val>
                                        </p:tav>
                                        <p:tav tm="100000">
                                          <p:val>
                                            <p:strVal val="#ppt_x"/>
                                          </p:val>
                                        </p:tav>
                                      </p:tavLst>
                                    </p:anim>
                                    <p:anim calcmode="lin" valueType="num">
                                      <p:cBhvr>
                                        <p:cTn dur="500" fill="hold" id="113"/>
                                        <p:tgtEl>
                                          <p:spTgt spid="39"/>
                                        </p:tgtEl>
                                        <p:attrNameLst>
                                          <p:attrName>ppt_y</p:attrName>
                                        </p:attrNameLst>
                                      </p:cBhvr>
                                      <p:tavLst>
                                        <p:tav tm="0">
                                          <p:val>
                                            <p:strVal val="#ppt_y+.1"/>
                                          </p:val>
                                        </p:tav>
                                        <p:tav tm="100000">
                                          <p:val>
                                            <p:strVal val="#ppt_y"/>
                                          </p:val>
                                        </p:tav>
                                      </p:tavLst>
                                    </p:anim>
                                  </p:childTnLst>
                                </p:cTn>
                              </p:par>
                              <p:par>
                                <p:cTn fill="hold" grpId="0" id="114" nodeType="withEffect" presetClass="entr" presetID="21" presetSubtype="1">
                                  <p:stCondLst>
                                    <p:cond delay="4900"/>
                                  </p:stCondLst>
                                  <p:childTnLst>
                                    <p:set>
                                      <p:cBhvr>
                                        <p:cTn dur="1" fill="hold" id="115">
                                          <p:stCondLst>
                                            <p:cond delay="0"/>
                                          </p:stCondLst>
                                        </p:cTn>
                                        <p:tgtEl>
                                          <p:spTgt spid="49"/>
                                        </p:tgtEl>
                                        <p:attrNameLst>
                                          <p:attrName>style.visibility</p:attrName>
                                        </p:attrNameLst>
                                      </p:cBhvr>
                                      <p:to>
                                        <p:strVal val="visible"/>
                                      </p:to>
                                    </p:set>
                                    <p:animEffect filter="wheel(1)" transition="in">
                                      <p:cBhvr>
                                        <p:cTn dur="500" id="116"/>
                                        <p:tgtEl>
                                          <p:spTgt spid="49"/>
                                        </p:tgtEl>
                                      </p:cBhvr>
                                    </p:animEffect>
                                  </p:childTnLst>
                                </p:cTn>
                              </p:par>
                              <p:par>
                                <p:cTn fill="hold" grpId="0" id="117" nodeType="withEffect" presetClass="entr" presetID="2" presetSubtype="8">
                                  <p:stCondLst>
                                    <p:cond delay="5400"/>
                                  </p:stCondLst>
                                  <p:childTnLst>
                                    <p:set>
                                      <p:cBhvr>
                                        <p:cTn dur="1" fill="hold" id="118">
                                          <p:stCondLst>
                                            <p:cond delay="0"/>
                                          </p:stCondLst>
                                        </p:cTn>
                                        <p:tgtEl>
                                          <p:spTgt spid="50"/>
                                        </p:tgtEl>
                                        <p:attrNameLst>
                                          <p:attrName>style.visibility</p:attrName>
                                        </p:attrNameLst>
                                      </p:cBhvr>
                                      <p:to>
                                        <p:strVal val="visible"/>
                                      </p:to>
                                    </p:set>
                                    <p:anim calcmode="lin" valueType="num">
                                      <p:cBhvr additive="base">
                                        <p:cTn dur="500" fill="hold" id="119"/>
                                        <p:tgtEl>
                                          <p:spTgt spid="50"/>
                                        </p:tgtEl>
                                        <p:attrNameLst>
                                          <p:attrName>ppt_x</p:attrName>
                                        </p:attrNameLst>
                                      </p:cBhvr>
                                      <p:tavLst>
                                        <p:tav tm="0">
                                          <p:val>
                                            <p:strVal val="0-#ppt_w/2"/>
                                          </p:val>
                                        </p:tav>
                                        <p:tav tm="100000">
                                          <p:val>
                                            <p:strVal val="#ppt_x"/>
                                          </p:val>
                                        </p:tav>
                                      </p:tavLst>
                                    </p:anim>
                                    <p:anim calcmode="lin" valueType="num">
                                      <p:cBhvr additive="base">
                                        <p:cTn dur="500" fill="hold" id="120"/>
                                        <p:tgtEl>
                                          <p:spTgt spid="50"/>
                                        </p:tgtEl>
                                        <p:attrNameLst>
                                          <p:attrName>ppt_y</p:attrName>
                                        </p:attrNameLst>
                                      </p:cBhvr>
                                      <p:tavLst>
                                        <p:tav tm="0">
                                          <p:val>
                                            <p:strVal val="#ppt_y"/>
                                          </p:val>
                                        </p:tav>
                                        <p:tav tm="100000">
                                          <p:val>
                                            <p:strVal val="#ppt_y"/>
                                          </p:val>
                                        </p:tav>
                                      </p:tavLst>
                                    </p:anim>
                                  </p:childTnLst>
                                </p:cTn>
                              </p:par>
                              <p:par>
                                <p:cTn fill="hold" grpId="1" id="121" nodeType="withEffect" presetClass="emph" presetID="35" presetSubtype="0" repeatCount="3000">
                                  <p:stCondLst>
                                    <p:cond delay="5800"/>
                                  </p:stCondLst>
                                  <p:childTnLst>
                                    <p:anim calcmode="discrete" valueType="str">
                                      <p:cBhvr>
                                        <p:cTn dur="100" fill="hold" id="122"/>
                                        <p:tgtEl>
                                          <p:spTgt spid="50"/>
                                        </p:tgtEl>
                                        <p:attrNameLst>
                                          <p:attrName>style.visibility</p:attrName>
                                        </p:attrNameLst>
                                      </p:cBhvr>
                                      <p:tavLst>
                                        <p:tav tm="0">
                                          <p:val>
                                            <p:strVal val="hidden"/>
                                          </p:val>
                                        </p:tav>
                                        <p:tav tm="50000">
                                          <p:val>
                                            <p:strVal val="visible"/>
                                          </p:val>
                                        </p:tav>
                                      </p:tavLst>
                                    </p:anim>
                                  </p:childTnLst>
                                </p:cTn>
                              </p:par>
                              <p:par>
                                <p:cTn fill="hold" grpId="0" id="123" nodeType="withEffect" presetClass="entr" presetID="42" presetSubtype="0">
                                  <p:stCondLst>
                                    <p:cond delay="5800"/>
                                  </p:stCondLst>
                                  <p:childTnLst>
                                    <p:set>
                                      <p:cBhvr>
                                        <p:cTn dur="1" fill="hold" id="124">
                                          <p:stCondLst>
                                            <p:cond delay="0"/>
                                          </p:stCondLst>
                                        </p:cTn>
                                        <p:tgtEl>
                                          <p:spTgt spid="35"/>
                                        </p:tgtEl>
                                        <p:attrNameLst>
                                          <p:attrName>style.visibility</p:attrName>
                                        </p:attrNameLst>
                                      </p:cBhvr>
                                      <p:to>
                                        <p:strVal val="visible"/>
                                      </p:to>
                                    </p:set>
                                    <p:animEffect filter="fade" transition="in">
                                      <p:cBhvr>
                                        <p:cTn dur="500" id="125"/>
                                        <p:tgtEl>
                                          <p:spTgt spid="35"/>
                                        </p:tgtEl>
                                      </p:cBhvr>
                                    </p:animEffect>
                                    <p:anim calcmode="lin" valueType="num">
                                      <p:cBhvr>
                                        <p:cTn dur="500" fill="hold" id="126"/>
                                        <p:tgtEl>
                                          <p:spTgt spid="35"/>
                                        </p:tgtEl>
                                        <p:attrNameLst>
                                          <p:attrName>ppt_x</p:attrName>
                                        </p:attrNameLst>
                                      </p:cBhvr>
                                      <p:tavLst>
                                        <p:tav tm="0">
                                          <p:val>
                                            <p:strVal val="#ppt_x"/>
                                          </p:val>
                                        </p:tav>
                                        <p:tav tm="100000">
                                          <p:val>
                                            <p:strVal val="#ppt_x"/>
                                          </p:val>
                                        </p:tav>
                                      </p:tavLst>
                                    </p:anim>
                                    <p:anim calcmode="lin" valueType="num">
                                      <p:cBhvr>
                                        <p:cTn dur="500" fill="hold" id="127"/>
                                        <p:tgtEl>
                                          <p:spTgt spid="35"/>
                                        </p:tgtEl>
                                        <p:attrNameLst>
                                          <p:attrName>ppt_y</p:attrName>
                                        </p:attrNameLst>
                                      </p:cBhvr>
                                      <p:tavLst>
                                        <p:tav tm="0">
                                          <p:val>
                                            <p:strVal val="#ppt_y+.1"/>
                                          </p:val>
                                        </p:tav>
                                        <p:tav tm="100000">
                                          <p:val>
                                            <p:strVal val="#ppt_y"/>
                                          </p:val>
                                        </p:tav>
                                      </p:tavLst>
                                    </p:anim>
                                  </p:childTnLst>
                                </p:cTn>
                              </p:par>
                              <p:par>
                                <p:cTn fill="hold" id="128" nodeType="withEffect" presetClass="entr" presetID="42" presetSubtype="0">
                                  <p:stCondLst>
                                    <p:cond delay="5800"/>
                                  </p:stCondLst>
                                  <p:childTnLst>
                                    <p:set>
                                      <p:cBhvr>
                                        <p:cTn dur="1" fill="hold" id="129">
                                          <p:stCondLst>
                                            <p:cond delay="0"/>
                                          </p:stCondLst>
                                        </p:cTn>
                                        <p:tgtEl>
                                          <p:spTgt spid="53"/>
                                        </p:tgtEl>
                                        <p:attrNameLst>
                                          <p:attrName>style.visibility</p:attrName>
                                        </p:attrNameLst>
                                      </p:cBhvr>
                                      <p:to>
                                        <p:strVal val="visible"/>
                                      </p:to>
                                    </p:set>
                                    <p:animEffect filter="fade" transition="in">
                                      <p:cBhvr>
                                        <p:cTn dur="500" id="130"/>
                                        <p:tgtEl>
                                          <p:spTgt spid="53"/>
                                        </p:tgtEl>
                                      </p:cBhvr>
                                    </p:animEffect>
                                    <p:anim calcmode="lin" valueType="num">
                                      <p:cBhvr>
                                        <p:cTn dur="500" fill="hold" id="131"/>
                                        <p:tgtEl>
                                          <p:spTgt spid="53"/>
                                        </p:tgtEl>
                                        <p:attrNameLst>
                                          <p:attrName>ppt_x</p:attrName>
                                        </p:attrNameLst>
                                      </p:cBhvr>
                                      <p:tavLst>
                                        <p:tav tm="0">
                                          <p:val>
                                            <p:strVal val="#ppt_x"/>
                                          </p:val>
                                        </p:tav>
                                        <p:tav tm="100000">
                                          <p:val>
                                            <p:strVal val="#ppt_x"/>
                                          </p:val>
                                        </p:tav>
                                      </p:tavLst>
                                    </p:anim>
                                    <p:anim calcmode="lin" valueType="num">
                                      <p:cBhvr>
                                        <p:cTn dur="500" fill="hold" id="132"/>
                                        <p:tgtEl>
                                          <p:spTgt spid="53"/>
                                        </p:tgtEl>
                                        <p:attrNameLst>
                                          <p:attrName>ppt_y</p:attrName>
                                        </p:attrNameLst>
                                      </p:cBhvr>
                                      <p:tavLst>
                                        <p:tav tm="0">
                                          <p:val>
                                            <p:strVal val="#ppt_y+.1"/>
                                          </p:val>
                                        </p:tav>
                                        <p:tav tm="100000">
                                          <p:val>
                                            <p:strVal val="#ppt_y"/>
                                          </p:val>
                                        </p:tav>
                                      </p:tavLst>
                                    </p:anim>
                                  </p:childTnLst>
                                </p:cTn>
                              </p:par>
                              <p:par>
                                <p:cTn fill="hold" grpId="0" id="133" nodeType="withEffect" presetClass="entr" presetID="42" presetSubtype="0">
                                  <p:stCondLst>
                                    <p:cond delay="5800"/>
                                  </p:stCondLst>
                                  <p:childTnLst>
                                    <p:set>
                                      <p:cBhvr>
                                        <p:cTn dur="1" fill="hold" id="134">
                                          <p:stCondLst>
                                            <p:cond delay="0"/>
                                          </p:stCondLst>
                                        </p:cTn>
                                        <p:tgtEl>
                                          <p:spTgt spid="36"/>
                                        </p:tgtEl>
                                        <p:attrNameLst>
                                          <p:attrName>style.visibility</p:attrName>
                                        </p:attrNameLst>
                                      </p:cBhvr>
                                      <p:to>
                                        <p:strVal val="visible"/>
                                      </p:to>
                                    </p:set>
                                    <p:animEffect filter="fade" transition="in">
                                      <p:cBhvr>
                                        <p:cTn dur="500" id="135"/>
                                        <p:tgtEl>
                                          <p:spTgt spid="36"/>
                                        </p:tgtEl>
                                      </p:cBhvr>
                                    </p:animEffect>
                                    <p:anim calcmode="lin" valueType="num">
                                      <p:cBhvr>
                                        <p:cTn dur="500" fill="hold" id="136"/>
                                        <p:tgtEl>
                                          <p:spTgt spid="36"/>
                                        </p:tgtEl>
                                        <p:attrNameLst>
                                          <p:attrName>ppt_x</p:attrName>
                                        </p:attrNameLst>
                                      </p:cBhvr>
                                      <p:tavLst>
                                        <p:tav tm="0">
                                          <p:val>
                                            <p:strVal val="#ppt_x"/>
                                          </p:val>
                                        </p:tav>
                                        <p:tav tm="100000">
                                          <p:val>
                                            <p:strVal val="#ppt_x"/>
                                          </p:val>
                                        </p:tav>
                                      </p:tavLst>
                                    </p:anim>
                                    <p:anim calcmode="lin" valueType="num">
                                      <p:cBhvr>
                                        <p:cTn dur="500" fill="hold" id="137"/>
                                        <p:tgtEl>
                                          <p:spTgt spid="36"/>
                                        </p:tgtEl>
                                        <p:attrNameLst>
                                          <p:attrName>ppt_y</p:attrName>
                                        </p:attrNameLst>
                                      </p:cBhvr>
                                      <p:tavLst>
                                        <p:tav tm="0">
                                          <p:val>
                                            <p:strVal val="#ppt_y+.1"/>
                                          </p:val>
                                        </p:tav>
                                        <p:tav tm="100000">
                                          <p:val>
                                            <p:strVal val="#ppt_y"/>
                                          </p:val>
                                        </p:tav>
                                      </p:tavLst>
                                    </p:anim>
                                  </p:childTnLst>
                                </p:cTn>
                              </p:par>
                              <p:par>
                                <p:cTn fill="hold" grpId="0" id="138" nodeType="withEffect" presetClass="entr" presetID="42" presetSubtype="0">
                                  <p:stCondLst>
                                    <p:cond delay="5800"/>
                                  </p:stCondLst>
                                  <p:childTnLst>
                                    <p:set>
                                      <p:cBhvr>
                                        <p:cTn dur="1" fill="hold" id="139">
                                          <p:stCondLst>
                                            <p:cond delay="0"/>
                                          </p:stCondLst>
                                        </p:cTn>
                                        <p:tgtEl>
                                          <p:spTgt spid="44"/>
                                        </p:tgtEl>
                                        <p:attrNameLst>
                                          <p:attrName>style.visibility</p:attrName>
                                        </p:attrNameLst>
                                      </p:cBhvr>
                                      <p:to>
                                        <p:strVal val="visible"/>
                                      </p:to>
                                    </p:set>
                                    <p:animEffect filter="fade" transition="in">
                                      <p:cBhvr>
                                        <p:cTn dur="500" id="140"/>
                                        <p:tgtEl>
                                          <p:spTgt spid="44"/>
                                        </p:tgtEl>
                                      </p:cBhvr>
                                    </p:animEffect>
                                    <p:anim calcmode="lin" valueType="num">
                                      <p:cBhvr>
                                        <p:cTn dur="500" fill="hold" id="141"/>
                                        <p:tgtEl>
                                          <p:spTgt spid="44"/>
                                        </p:tgtEl>
                                        <p:attrNameLst>
                                          <p:attrName>ppt_x</p:attrName>
                                        </p:attrNameLst>
                                      </p:cBhvr>
                                      <p:tavLst>
                                        <p:tav tm="0">
                                          <p:val>
                                            <p:strVal val="#ppt_x"/>
                                          </p:val>
                                        </p:tav>
                                        <p:tav tm="100000">
                                          <p:val>
                                            <p:strVal val="#ppt_x"/>
                                          </p:val>
                                        </p:tav>
                                      </p:tavLst>
                                    </p:anim>
                                    <p:anim calcmode="lin" valueType="num">
                                      <p:cBhvr>
                                        <p:cTn dur="500" fill="hold" id="142"/>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0"/>
      <p:bldP grpId="1" spid="40"/>
      <p:bldP grpId="0" spid="41"/>
      <p:bldP grpId="1" spid="41"/>
      <p:bldP grpId="0" spid="42"/>
      <p:bldP grpId="0" spid="43"/>
      <p:bldP grpId="0" spid="2"/>
      <p:bldP grpId="0" spid="28"/>
      <p:bldP grpId="1" spid="28"/>
      <p:bldP grpId="0" spid="29"/>
      <p:bldP grpId="0" spid="30"/>
      <p:bldP grpId="0" spid="31"/>
      <p:bldP grpId="0" spid="32"/>
      <p:bldP grpId="0" spid="33"/>
      <p:bldP grpId="0" spid="34"/>
      <p:bldP grpId="0" spid="35"/>
      <p:bldP grpId="0" spid="36"/>
      <p:bldP grpId="0" spid="37"/>
      <p:bldP grpId="0" spid="38"/>
      <p:bldP grpId="0" spid="39"/>
      <p:bldP grpId="0" spid="44"/>
      <p:bldP grpId="0" spid="45"/>
      <p:bldP grpId="0" spid="46"/>
      <p:bldP grpId="1" spid="46"/>
      <p:bldP grpId="0" spid="47"/>
      <p:bldP grpId="0" spid="48"/>
      <p:bldP grpId="1" spid="48"/>
      <p:bldP grpId="0" spid="49"/>
      <p:bldP grpId="0" spid="50"/>
      <p:bldP grpId="1" spid="50"/>
    </p:bldLst>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a:blip r:embed="rId4"/>
          <a:stretch>
            <a:fillRect/>
          </a:stretch>
        </a:blipFill>
        <a:effectLst/>
      </p:bgPr>
    </p:bg>
    <p:spTree>
      <p:nvGrpSpPr>
        <p:cNvPr id="1" name=""/>
        <p:cNvGrpSpPr/>
        <p:nvPr/>
      </p:nvGrpSpPr>
      <p:grpSpPr>
        <a:xfrm>
          <a:off x="0" y="0"/>
          <a:ext cx="0" cy="0"/>
        </a:xfrm>
      </p:grpSpPr>
      <p:sp>
        <p:nvSpPr>
          <p:cNvPr id="2" name="原创设计师QQ598969553             _1"/>
          <p:cNvSpPr/>
          <p:nvPr/>
        </p:nvSpPr>
        <p:spPr>
          <a:xfrm>
            <a:off x="0" y="-1"/>
            <a:ext cx="9144000" cy="5141914"/>
          </a:xfrm>
          <a:prstGeom prst="rect">
            <a:avLst/>
          </a:prstGeom>
          <a:solidFill>
            <a:schemeClr val="accent3">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3" name="原创设计师QQ598969553             _2"/>
          <p:cNvSpPr>
            <a:spLocks noChangeArrowheads="1"/>
          </p:cNvSpPr>
          <p:nvPr/>
        </p:nvSpPr>
        <p:spPr bwMode="auto">
          <a:xfrm>
            <a:off x="1259632" y="3651076"/>
            <a:ext cx="1270000" cy="304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none">
            <a:spAutoFit/>
          </a:bodyPr>
          <a:lstStyle/>
          <a:p>
            <a:pPr fontAlgn="base">
              <a:spcBef>
                <a:spcPct val="0"/>
              </a:spcBef>
              <a:spcAft>
                <a:spcPct val="0"/>
              </a:spcAft>
              <a:buFont charset="0" pitchFamily="34" typeface="Arial"/>
              <a:buNone/>
            </a:pPr>
            <a:r>
              <a:rPr altLang="en-US" lang="zh-CN" sz="2000">
                <a:solidFill>
                  <a:prstClr val="white"/>
                </a:solidFill>
                <a:latin charset="-122" pitchFamily="34" typeface="微软雅黑"/>
                <a:ea charset="-122" pitchFamily="34" typeface="微软雅黑"/>
                <a:cs charset="0" pitchFamily="34" typeface="Arial"/>
              </a:rPr>
              <a:t>我们的服务</a:t>
            </a:r>
          </a:p>
        </p:txBody>
      </p:sp>
      <p:sp>
        <p:nvSpPr>
          <p:cNvPr id="4" name="原创设计师QQ598969553             _3"/>
          <p:cNvSpPr>
            <a:spLocks noChangeArrowheads="1"/>
          </p:cNvSpPr>
          <p:nvPr/>
        </p:nvSpPr>
        <p:spPr bwMode="auto">
          <a:xfrm>
            <a:off x="1263626" y="3982542"/>
            <a:ext cx="1800606" cy="1524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fontAlgn="base">
              <a:spcBef>
                <a:spcPct val="0"/>
              </a:spcBef>
              <a:spcAft>
                <a:spcPct val="0"/>
              </a:spcAft>
              <a:buFont charset="0" pitchFamily="34" typeface="Arial"/>
              <a:buNone/>
            </a:pPr>
            <a:r>
              <a:rPr altLang="zh-CN" lang="en-US" sz="1000">
                <a:solidFill>
                  <a:prstClr val="white"/>
                </a:solidFill>
                <a:latin charset="0" pitchFamily="34" typeface="Arial"/>
                <a:cs charset="0" pitchFamily="34" typeface="Arial"/>
              </a:rPr>
              <a:t>Our services</a:t>
            </a:r>
          </a:p>
        </p:txBody>
      </p:sp>
      <p:sp>
        <p:nvSpPr>
          <p:cNvPr id="6" name="原创设计师QQ598969553             _4"/>
          <p:cNvSpPr/>
          <p:nvPr/>
        </p:nvSpPr>
        <p:spPr bwMode="auto">
          <a:xfrm>
            <a:off x="2656884" y="3744806"/>
            <a:ext cx="68978" cy="138202"/>
          </a:xfrm>
          <a:custGeom>
            <a:gdLst>
              <a:gd fmla="*/ 0 w 278" name="T0"/>
              <a:gd fmla="*/ 0 h 557" name="T1"/>
              <a:gd fmla="*/ 278 w 278" name="T2"/>
              <a:gd fmla="*/ 278 h 557" name="T3"/>
              <a:gd fmla="*/ 0 w 278" name="T4"/>
              <a:gd fmla="*/ 557 h 557" name="T5"/>
              <a:gd fmla="*/ 0 w 278" name="T6"/>
              <a:gd fmla="*/ 0 h 557" name="T7"/>
            </a:gdLst>
            <a:cxnLst>
              <a:cxn ang="0">
                <a:pos x="T0" y="T1"/>
              </a:cxn>
              <a:cxn ang="0">
                <a:pos x="T2" y="T3"/>
              </a:cxn>
              <a:cxn ang="0">
                <a:pos x="T4" y="T5"/>
              </a:cxn>
              <a:cxn ang="0">
                <a:pos x="T6" y="T7"/>
              </a:cxn>
            </a:cxnLst>
            <a:rect b="b" l="0" r="r" t="0"/>
            <a:pathLst>
              <a:path h="557" w="278">
                <a:moveTo>
                  <a:pt x="0" y="0"/>
                </a:moveTo>
                <a:lnTo>
                  <a:pt x="278" y="278"/>
                </a:lnTo>
                <a:lnTo>
                  <a:pt x="0" y="557"/>
                </a:lnTo>
                <a:lnTo>
                  <a:pt x="0" y="0"/>
                </a:lnTo>
                <a:close/>
              </a:path>
            </a:pathLst>
          </a:custGeom>
          <a:solidFill>
            <a:schemeClr val="bg1"/>
          </a:solidFill>
          <a:ln>
            <a:noFill/>
          </a:ln>
        </p:spPr>
        <p:txBody>
          <a:bodyPr anchor="t" anchorCtr="0" bIns="45720" compatLnSpc="1" lIns="91440" numCol="1" rIns="91440" tIns="45720" vert="horz" wrap="square"/>
          <a:lstStyle/>
          <a:p>
            <a:endParaRPr altLang="en-US" lang="zh-CN">
              <a:solidFill>
                <a:prstClr val="black"/>
              </a:solidFill>
            </a:endParaRPr>
          </a:p>
        </p:txBody>
      </p:sp>
      <p:cxnSp>
        <p:nvCxnSpPr>
          <p:cNvPr id="10" name="原创设计师QQ598969553             _5"/>
          <p:cNvCxnSpPr/>
          <p:nvPr/>
        </p:nvCxnSpPr>
        <p:spPr>
          <a:xfrm flipH="1">
            <a:off x="1115616" y="3674888"/>
            <a:ext cx="0" cy="423243"/>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原创设计师QQ598969553             _6"/>
          <p:cNvSpPr/>
          <p:nvPr/>
        </p:nvSpPr>
        <p:spPr bwMode="auto">
          <a:xfrm>
            <a:off x="655320" y="3738562"/>
            <a:ext cx="302419" cy="309249"/>
          </a:xfrm>
          <a:custGeom>
            <a:gdLst>
              <a:gd fmla="*/ 199 w 206" name="T0"/>
              <a:gd fmla="*/ 159 h 211" name="T1"/>
              <a:gd fmla="*/ 152 w 206" name="T2"/>
              <a:gd fmla="*/ 112 h 211" name="T3"/>
              <a:gd fmla="*/ 152 w 206" name="T4"/>
              <a:gd fmla="*/ 112 h 211" name="T5"/>
              <a:gd fmla="*/ 149 w 206" name="T6"/>
              <a:gd fmla="*/ 109 h 211" name="T7"/>
              <a:gd fmla="*/ 149 w 206" name="T8"/>
              <a:gd fmla="*/ 109 h 211" name="T9"/>
              <a:gd fmla="*/ 144 w 206" name="T10"/>
              <a:gd fmla="*/ 107 h 211" name="T11"/>
              <a:gd fmla="*/ 138 w 206" name="T12"/>
              <a:gd fmla="*/ 114 h 211" name="T13"/>
              <a:gd fmla="*/ 138 w 206" name="T14"/>
              <a:gd fmla="*/ 116 h 211" name="T15"/>
              <a:gd fmla="*/ 138 w 206" name="T16"/>
              <a:gd fmla="*/ 116 h 211" name="T17"/>
              <a:gd fmla="*/ 139 w 206" name="T18"/>
              <a:gd fmla="*/ 117 h 211" name="T19"/>
              <a:gd fmla="*/ 139 w 206" name="T20"/>
              <a:gd fmla="*/ 118 h 211" name="T21"/>
              <a:gd fmla="*/ 139 w 206" name="T22"/>
              <a:gd fmla="*/ 118 h 211" name="T23"/>
              <a:gd fmla="*/ 189 w 206" name="T24"/>
              <a:gd fmla="*/ 168 h 211" name="T25"/>
              <a:gd fmla="*/ 189 w 206" name="T26"/>
              <a:gd fmla="*/ 177 h 211" name="T27"/>
              <a:gd fmla="*/ 170 w 206" name="T28"/>
              <a:gd fmla="*/ 196 h 211" name="T29"/>
              <a:gd fmla="*/ 161 w 206" name="T30"/>
              <a:gd fmla="*/ 196 h 211" name="T31"/>
              <a:gd fmla="*/ 111 w 206" name="T32"/>
              <a:gd fmla="*/ 146 h 211" name="T33"/>
              <a:gd fmla="*/ 110 w 206" name="T34"/>
              <a:gd fmla="*/ 145 h 211" name="T35"/>
              <a:gd fmla="*/ 105 w 206" name="T36"/>
              <a:gd fmla="*/ 142 h 211" name="T37"/>
              <a:gd fmla="*/ 102 w 206" name="T38"/>
              <a:gd fmla="*/ 142 h 211" name="T39"/>
              <a:gd fmla="*/ 80 w 206" name="T40"/>
              <a:gd fmla="*/ 146 h 211" name="T41"/>
              <a:gd fmla="*/ 13 w 206" name="T42"/>
              <a:gd fmla="*/ 80 h 211" name="T43"/>
              <a:gd fmla="*/ 16 w 206" name="T44"/>
              <a:gd fmla="*/ 63 h 211" name="T45"/>
              <a:gd fmla="*/ 36 w 206" name="T46"/>
              <a:gd fmla="*/ 84 h 211" name="T47"/>
              <a:gd fmla="*/ 64 w 206" name="T48"/>
              <a:gd fmla="*/ 84 h 211" name="T49"/>
              <a:gd fmla="*/ 83 w 206" name="T50"/>
              <a:gd fmla="*/ 65 h 211" name="T51"/>
              <a:gd fmla="*/ 83 w 206" name="T52"/>
              <a:gd fmla="*/ 37 h 211" name="T53"/>
              <a:gd fmla="*/ 62 w 206" name="T54"/>
              <a:gd fmla="*/ 16 h 211" name="T55"/>
              <a:gd fmla="*/ 80 w 206" name="T56"/>
              <a:gd fmla="*/ 14 h 211" name="T57"/>
              <a:gd fmla="*/ 146 w 206" name="T58"/>
              <a:gd fmla="*/ 80 h 211" name="T59"/>
              <a:gd fmla="*/ 146 w 206" name="T60"/>
              <a:gd fmla="*/ 86 h 211" name="T61"/>
              <a:gd fmla="*/ 152 w 206" name="T62"/>
              <a:gd fmla="*/ 92 h 211" name="T63"/>
              <a:gd fmla="*/ 159 w 206" name="T64"/>
              <a:gd fmla="*/ 86 h 211" name="T65"/>
              <a:gd fmla="*/ 159 w 206" name="T66"/>
              <a:gd fmla="*/ 86 h 211" name="T67"/>
              <a:gd fmla="*/ 159 w 206" name="T68"/>
              <a:gd fmla="*/ 80 h 211" name="T69"/>
              <a:gd fmla="*/ 80 w 206" name="T70"/>
              <a:gd fmla="*/ 0 h 211" name="T71"/>
              <a:gd fmla="*/ 48 w 206" name="T72"/>
              <a:gd fmla="*/ 7 h 211" name="T73"/>
              <a:gd fmla="*/ 44 w 206" name="T74"/>
              <a:gd fmla="*/ 12 h 211" name="T75"/>
              <a:gd fmla="*/ 46 w 206" name="T76"/>
              <a:gd fmla="*/ 18 h 211" name="T77"/>
              <a:gd fmla="*/ 74 w 206" name="T78"/>
              <a:gd fmla="*/ 46 h 211" name="T79"/>
              <a:gd fmla="*/ 74 w 206" name="T80"/>
              <a:gd fmla="*/ 56 h 211" name="T81"/>
              <a:gd fmla="*/ 55 w 206" name="T82"/>
              <a:gd fmla="*/ 74 h 211" name="T83"/>
              <a:gd fmla="*/ 46 w 206" name="T84"/>
              <a:gd fmla="*/ 74 h 211" name="T85"/>
              <a:gd fmla="*/ 18 w 206" name="T86"/>
              <a:gd fmla="*/ 46 h 211" name="T87"/>
              <a:gd fmla="*/ 12 w 206" name="T88"/>
              <a:gd fmla="*/ 44 h 211" name="T89"/>
              <a:gd fmla="*/ 7 w 206" name="T90"/>
              <a:gd fmla="*/ 48 h 211" name="T91"/>
              <a:gd fmla="*/ 0 w 206" name="T92"/>
              <a:gd fmla="*/ 80 h 211" name="T93"/>
              <a:gd fmla="*/ 80 w 206" name="T94"/>
              <a:gd fmla="*/ 159 h 211" name="T95"/>
              <a:gd fmla="*/ 102 w 206" name="T96"/>
              <a:gd fmla="*/ 156 h 211" name="T97"/>
              <a:gd fmla="*/ 152 w 206" name="T98"/>
              <a:gd fmla="*/ 205 h 211" name="T99"/>
              <a:gd fmla="*/ 166 w 206" name="T100"/>
              <a:gd fmla="*/ 211 h 211" name="T101"/>
              <a:gd fmla="*/ 180 w 206" name="T102"/>
              <a:gd fmla="*/ 205 h 211" name="T103"/>
              <a:gd fmla="*/ 199 w 206" name="T104"/>
              <a:gd fmla="*/ 187 h 211" name="T105"/>
              <a:gd fmla="*/ 199 w 206" name="T106"/>
              <a:gd fmla="*/ 159 h 211"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211" w="206">
                <a:moveTo>
                  <a:pt x="199" y="159"/>
                </a:moveTo>
                <a:cubicBezTo>
                  <a:pt x="152" y="112"/>
                  <a:pt x="152" y="112"/>
                  <a:pt x="152" y="112"/>
                </a:cubicBezTo>
                <a:cubicBezTo>
                  <a:pt x="152" y="112"/>
                  <a:pt x="152" y="112"/>
                  <a:pt x="152" y="112"/>
                </a:cubicBezTo>
                <a:cubicBezTo>
                  <a:pt x="149" y="109"/>
                  <a:pt x="149" y="109"/>
                  <a:pt x="149" y="109"/>
                </a:cubicBezTo>
                <a:cubicBezTo>
                  <a:pt x="149" y="109"/>
                  <a:pt x="149" y="109"/>
                  <a:pt x="149" y="109"/>
                </a:cubicBezTo>
                <a:cubicBezTo>
                  <a:pt x="148" y="108"/>
                  <a:pt x="146" y="107"/>
                  <a:pt x="144" y="107"/>
                </a:cubicBezTo>
                <a:cubicBezTo>
                  <a:pt x="141" y="107"/>
                  <a:pt x="138" y="110"/>
                  <a:pt x="138" y="114"/>
                </a:cubicBezTo>
                <a:cubicBezTo>
                  <a:pt x="138" y="114"/>
                  <a:pt x="138" y="115"/>
                  <a:pt x="138" y="116"/>
                </a:cubicBezTo>
                <a:cubicBezTo>
                  <a:pt x="138" y="116"/>
                  <a:pt x="138" y="116"/>
                  <a:pt x="138" y="116"/>
                </a:cubicBezTo>
                <a:cubicBezTo>
                  <a:pt x="138" y="117"/>
                  <a:pt x="139" y="117"/>
                  <a:pt x="139" y="117"/>
                </a:cubicBezTo>
                <a:cubicBezTo>
                  <a:pt x="139" y="118"/>
                  <a:pt x="139" y="118"/>
                  <a:pt x="139" y="118"/>
                </a:cubicBezTo>
                <a:cubicBezTo>
                  <a:pt x="139" y="118"/>
                  <a:pt x="139" y="118"/>
                  <a:pt x="139" y="118"/>
                </a:cubicBezTo>
                <a:cubicBezTo>
                  <a:pt x="189" y="168"/>
                  <a:pt x="189" y="168"/>
                  <a:pt x="189" y="168"/>
                </a:cubicBezTo>
                <a:cubicBezTo>
                  <a:pt x="192" y="170"/>
                  <a:pt x="192" y="175"/>
                  <a:pt x="189" y="177"/>
                </a:cubicBezTo>
                <a:cubicBezTo>
                  <a:pt x="170" y="196"/>
                  <a:pt x="170" y="196"/>
                  <a:pt x="170" y="196"/>
                </a:cubicBezTo>
                <a:cubicBezTo>
                  <a:pt x="168" y="198"/>
                  <a:pt x="164" y="198"/>
                  <a:pt x="161" y="196"/>
                </a:cubicBezTo>
                <a:cubicBezTo>
                  <a:pt x="111" y="146"/>
                  <a:pt x="111" y="146"/>
                  <a:pt x="111" y="146"/>
                </a:cubicBezTo>
                <a:cubicBezTo>
                  <a:pt x="111" y="146"/>
                  <a:pt x="111" y="145"/>
                  <a:pt x="110" y="145"/>
                </a:cubicBezTo>
                <a:cubicBezTo>
                  <a:pt x="109" y="143"/>
                  <a:pt x="107" y="142"/>
                  <a:pt x="105" y="142"/>
                </a:cubicBezTo>
                <a:cubicBezTo>
                  <a:pt x="104" y="142"/>
                  <a:pt x="103" y="142"/>
                  <a:pt x="102" y="142"/>
                </a:cubicBezTo>
                <a:cubicBezTo>
                  <a:pt x="95" y="145"/>
                  <a:pt x="87" y="146"/>
                  <a:pt x="80" y="146"/>
                </a:cubicBezTo>
                <a:cubicBezTo>
                  <a:pt x="43" y="146"/>
                  <a:pt x="13" y="116"/>
                  <a:pt x="13" y="80"/>
                </a:cubicBezTo>
                <a:cubicBezTo>
                  <a:pt x="13" y="74"/>
                  <a:pt x="14" y="68"/>
                  <a:pt x="16" y="63"/>
                </a:cubicBezTo>
                <a:cubicBezTo>
                  <a:pt x="36" y="84"/>
                  <a:pt x="36" y="84"/>
                  <a:pt x="36" y="84"/>
                </a:cubicBezTo>
                <a:cubicBezTo>
                  <a:pt x="44" y="91"/>
                  <a:pt x="57" y="91"/>
                  <a:pt x="64" y="84"/>
                </a:cubicBezTo>
                <a:cubicBezTo>
                  <a:pt x="83" y="65"/>
                  <a:pt x="83" y="65"/>
                  <a:pt x="83" y="65"/>
                </a:cubicBezTo>
                <a:cubicBezTo>
                  <a:pt x="91" y="57"/>
                  <a:pt x="91" y="45"/>
                  <a:pt x="83" y="37"/>
                </a:cubicBezTo>
                <a:cubicBezTo>
                  <a:pt x="62" y="16"/>
                  <a:pt x="62" y="16"/>
                  <a:pt x="62" y="16"/>
                </a:cubicBezTo>
                <a:cubicBezTo>
                  <a:pt x="68" y="14"/>
                  <a:pt x="74" y="14"/>
                  <a:pt x="80" y="14"/>
                </a:cubicBezTo>
                <a:cubicBezTo>
                  <a:pt x="116" y="14"/>
                  <a:pt x="146" y="43"/>
                  <a:pt x="146" y="80"/>
                </a:cubicBezTo>
                <a:cubicBezTo>
                  <a:pt x="146" y="81"/>
                  <a:pt x="146" y="85"/>
                  <a:pt x="146" y="86"/>
                </a:cubicBezTo>
                <a:cubicBezTo>
                  <a:pt x="146" y="89"/>
                  <a:pt x="149" y="92"/>
                  <a:pt x="152" y="92"/>
                </a:cubicBezTo>
                <a:cubicBezTo>
                  <a:pt x="156" y="92"/>
                  <a:pt x="159" y="89"/>
                  <a:pt x="159" y="86"/>
                </a:cubicBezTo>
                <a:cubicBezTo>
                  <a:pt x="159" y="86"/>
                  <a:pt x="159" y="86"/>
                  <a:pt x="159" y="86"/>
                </a:cubicBezTo>
                <a:cubicBezTo>
                  <a:pt x="159" y="84"/>
                  <a:pt x="159" y="82"/>
                  <a:pt x="159" y="80"/>
                </a:cubicBezTo>
                <a:cubicBezTo>
                  <a:pt x="159" y="36"/>
                  <a:pt x="123" y="0"/>
                  <a:pt x="80" y="0"/>
                </a:cubicBezTo>
                <a:cubicBezTo>
                  <a:pt x="69" y="0"/>
                  <a:pt x="58" y="3"/>
                  <a:pt x="48" y="7"/>
                </a:cubicBezTo>
                <a:cubicBezTo>
                  <a:pt x="46" y="8"/>
                  <a:pt x="44" y="10"/>
                  <a:pt x="44" y="12"/>
                </a:cubicBezTo>
                <a:cubicBezTo>
                  <a:pt x="43" y="14"/>
                  <a:pt x="44" y="16"/>
                  <a:pt x="46" y="18"/>
                </a:cubicBezTo>
                <a:cubicBezTo>
                  <a:pt x="74" y="46"/>
                  <a:pt x="74" y="46"/>
                  <a:pt x="74" y="46"/>
                </a:cubicBezTo>
                <a:cubicBezTo>
                  <a:pt x="76" y="49"/>
                  <a:pt x="76" y="53"/>
                  <a:pt x="74" y="56"/>
                </a:cubicBezTo>
                <a:cubicBezTo>
                  <a:pt x="55" y="74"/>
                  <a:pt x="55" y="74"/>
                  <a:pt x="55" y="74"/>
                </a:cubicBezTo>
                <a:cubicBezTo>
                  <a:pt x="53" y="77"/>
                  <a:pt x="48" y="77"/>
                  <a:pt x="46" y="74"/>
                </a:cubicBezTo>
                <a:cubicBezTo>
                  <a:pt x="18" y="46"/>
                  <a:pt x="18" y="46"/>
                  <a:pt x="18" y="46"/>
                </a:cubicBezTo>
                <a:cubicBezTo>
                  <a:pt x="16" y="45"/>
                  <a:pt x="14" y="44"/>
                  <a:pt x="12" y="44"/>
                </a:cubicBezTo>
                <a:cubicBezTo>
                  <a:pt x="9" y="45"/>
                  <a:pt x="8" y="46"/>
                  <a:pt x="7" y="48"/>
                </a:cubicBezTo>
                <a:cubicBezTo>
                  <a:pt x="2" y="58"/>
                  <a:pt x="0" y="69"/>
                  <a:pt x="0" y="80"/>
                </a:cubicBezTo>
                <a:cubicBezTo>
                  <a:pt x="0" y="124"/>
                  <a:pt x="36" y="159"/>
                  <a:pt x="80" y="159"/>
                </a:cubicBezTo>
                <a:cubicBezTo>
                  <a:pt x="87" y="159"/>
                  <a:pt x="95" y="158"/>
                  <a:pt x="102" y="156"/>
                </a:cubicBezTo>
                <a:cubicBezTo>
                  <a:pt x="152" y="205"/>
                  <a:pt x="152" y="205"/>
                  <a:pt x="152" y="205"/>
                </a:cubicBezTo>
                <a:cubicBezTo>
                  <a:pt x="155" y="209"/>
                  <a:pt x="160" y="211"/>
                  <a:pt x="166" y="211"/>
                </a:cubicBezTo>
                <a:cubicBezTo>
                  <a:pt x="171" y="211"/>
                  <a:pt x="176" y="209"/>
                  <a:pt x="180" y="205"/>
                </a:cubicBezTo>
                <a:cubicBezTo>
                  <a:pt x="199" y="187"/>
                  <a:pt x="199" y="187"/>
                  <a:pt x="199" y="187"/>
                </a:cubicBezTo>
                <a:cubicBezTo>
                  <a:pt x="206" y="179"/>
                  <a:pt x="206" y="166"/>
                  <a:pt x="199" y="159"/>
                </a:cubicBezTo>
                <a:close/>
              </a:path>
            </a:pathLst>
          </a:custGeom>
          <a:solidFill>
            <a:schemeClr val="bg1"/>
          </a:solidFill>
          <a:ln>
            <a:noFill/>
          </a:ln>
        </p:spPr>
        <p:txBody>
          <a:bodyPr anchor="t" anchorCtr="0" bIns="45720" compatLnSpc="1" lIns="91440" numCol="1" rIns="91440" tIns="45720" vert="horz" wrap="square"/>
          <a:lstStyle/>
          <a:p>
            <a:endParaRPr altLang="en-US" lang="zh-CN">
              <a:solidFill>
                <a:prstClr val="black"/>
              </a:solidFill>
            </a:endParaRPr>
          </a:p>
        </p:txBody>
      </p:sp>
      <p:pic>
        <p:nvPicPr>
          <p:cNvPr id="8" name="Picture 64"/>
          <p:cNvPicPr>
            <a:picLocks noChangeAspect="1" noChangeShapeType="1" noGrp="1" noMove="1" noResize="1" noRot="1" noSelect="1"/>
          </p:cNvPicPr>
          <p:nvPr/>
        </p:nvPicPr>
        <p:blipFill>
          <a:blip r:embed="rId3">
            <a:extLst>
              <a:ext uri="{28A0092B-C50C-407E-A947-70E740481C1C}">
                <a14:useLocalDpi val="0"/>
              </a:ext>
            </a:extLst>
          </a:blip>
          <a:stretch>
            <a:fillRect/>
          </a:stretch>
        </p:blipFill>
        <p:spPr bwMode="auto">
          <a:xfrm>
            <a:off x="3582988" y="17705388"/>
            <a:ext cx="1978025" cy="51117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Tree>
    <p:extLst>
      <p:ext uri="{BB962C8B-B14F-4D97-AF65-F5344CB8AC3E}">
        <p14:creationId val="2589577902"/>
      </p:ext>
    </p:extLst>
  </p:cSld>
  <p:clrMapOvr>
    <a:overrideClrMapping accent1="accent1" accent2="accent2" accent3="accent3" accent4="accent4" accent5="accent5" accent6="accent6" bg1="lt1" bg2="lt2" folHlink="folHlink" hlink="hlink" tx1="dk1" tx2="dk2"/>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53" presetSubtype="0">
                                  <p:stCondLst>
                                    <p:cond delay="0"/>
                                  </p:stCondLst>
                                  <p:childTnLst>
                                    <p:set>
                                      <p:cBhvr>
                                        <p:cTn dur="1" fill="hold" id="6">
                                          <p:stCondLst>
                                            <p:cond delay="0"/>
                                          </p:stCondLst>
                                        </p:cTn>
                                        <p:tgtEl>
                                          <p:spTgt spid="14"/>
                                        </p:tgtEl>
                                        <p:attrNameLst>
                                          <p:attrName>style.visibility</p:attrName>
                                        </p:attrNameLst>
                                      </p:cBhvr>
                                      <p:to>
                                        <p:strVal val="visible"/>
                                      </p:to>
                                    </p:set>
                                    <p:anim calcmode="lin" valueType="num">
                                      <p:cBhvr>
                                        <p:cTn dur="500" fill="hold" id="7"/>
                                        <p:tgtEl>
                                          <p:spTgt spid="14"/>
                                        </p:tgtEl>
                                        <p:attrNameLst>
                                          <p:attrName>ppt_w</p:attrName>
                                        </p:attrNameLst>
                                      </p:cBhvr>
                                      <p:tavLst>
                                        <p:tav tm="0">
                                          <p:val>
                                            <p:fltVal val="0"/>
                                          </p:val>
                                        </p:tav>
                                        <p:tav tm="100000">
                                          <p:val>
                                            <p:strVal val="#ppt_w"/>
                                          </p:val>
                                        </p:tav>
                                      </p:tavLst>
                                    </p:anim>
                                    <p:anim calcmode="lin" valueType="num">
                                      <p:cBhvr>
                                        <p:cTn dur="500" fill="hold" id="8"/>
                                        <p:tgtEl>
                                          <p:spTgt spid="14"/>
                                        </p:tgtEl>
                                        <p:attrNameLst>
                                          <p:attrName>ppt_h</p:attrName>
                                        </p:attrNameLst>
                                      </p:cBhvr>
                                      <p:tavLst>
                                        <p:tav tm="0">
                                          <p:val>
                                            <p:fltVal val="0"/>
                                          </p:val>
                                        </p:tav>
                                        <p:tav tm="100000">
                                          <p:val>
                                            <p:strVal val="#ppt_h"/>
                                          </p:val>
                                        </p:tav>
                                      </p:tavLst>
                                    </p:anim>
                                    <p:animEffect filter="fade" transition="in">
                                      <p:cBhvr>
                                        <p:cTn dur="500" id="9"/>
                                        <p:tgtEl>
                                          <p:spTgt spid="14"/>
                                        </p:tgtEl>
                                      </p:cBhvr>
                                    </p:animEffect>
                                  </p:childTnLst>
                                </p:cTn>
                              </p:par>
                              <p:par>
                                <p:cTn fill="hold" id="10" nodeType="withEffect" presetClass="entr" presetID="22" presetSubtype="1">
                                  <p:stCondLst>
                                    <p:cond delay="0"/>
                                  </p:stCondLst>
                                  <p:childTnLst>
                                    <p:set>
                                      <p:cBhvr>
                                        <p:cTn dur="1" fill="hold" id="11">
                                          <p:stCondLst>
                                            <p:cond delay="0"/>
                                          </p:stCondLst>
                                        </p:cTn>
                                        <p:tgtEl>
                                          <p:spTgt spid="10"/>
                                        </p:tgtEl>
                                        <p:attrNameLst>
                                          <p:attrName>style.visibility</p:attrName>
                                        </p:attrNameLst>
                                      </p:cBhvr>
                                      <p:to>
                                        <p:strVal val="visible"/>
                                      </p:to>
                                    </p:set>
                                    <p:animEffect filter="wipe(up)" transition="in">
                                      <p:cBhvr>
                                        <p:cTn dur="500" id="12"/>
                                        <p:tgtEl>
                                          <p:spTgt spid="10"/>
                                        </p:tgtEl>
                                      </p:cBhvr>
                                    </p:animEffect>
                                  </p:childTnLst>
                                </p:cTn>
                              </p:par>
                              <p:par>
                                <p:cTn fill="hold" grpId="0" id="13" nodeType="withEffect" presetClass="entr" presetID="47" presetSubtype="0">
                                  <p:stCondLst>
                                    <p:cond delay="0"/>
                                  </p:stCondLst>
                                  <p:childTnLst>
                                    <p:set>
                                      <p:cBhvr>
                                        <p:cTn dur="1" fill="hold" id="14">
                                          <p:stCondLst>
                                            <p:cond delay="0"/>
                                          </p:stCondLst>
                                        </p:cTn>
                                        <p:tgtEl>
                                          <p:spTgt spid="3"/>
                                        </p:tgtEl>
                                        <p:attrNameLst>
                                          <p:attrName>style.visibility</p:attrName>
                                        </p:attrNameLst>
                                      </p:cBhvr>
                                      <p:to>
                                        <p:strVal val="visible"/>
                                      </p:to>
                                    </p:set>
                                    <p:animEffect filter="fade" transition="in">
                                      <p:cBhvr>
                                        <p:cTn dur="500" id="15"/>
                                        <p:tgtEl>
                                          <p:spTgt spid="3"/>
                                        </p:tgtEl>
                                      </p:cBhvr>
                                    </p:animEffect>
                                    <p:anim calcmode="lin" valueType="num">
                                      <p:cBhvr>
                                        <p:cTn dur="500" fill="hold" id="16"/>
                                        <p:tgtEl>
                                          <p:spTgt spid="3"/>
                                        </p:tgtEl>
                                        <p:attrNameLst>
                                          <p:attrName>ppt_x</p:attrName>
                                        </p:attrNameLst>
                                      </p:cBhvr>
                                      <p:tavLst>
                                        <p:tav tm="0">
                                          <p:val>
                                            <p:strVal val="#ppt_x"/>
                                          </p:val>
                                        </p:tav>
                                        <p:tav tm="100000">
                                          <p:val>
                                            <p:strVal val="#ppt_x"/>
                                          </p:val>
                                        </p:tav>
                                      </p:tavLst>
                                    </p:anim>
                                    <p:anim calcmode="lin" valueType="num">
                                      <p:cBhvr>
                                        <p:cTn dur="500" fill="hold" id="17"/>
                                        <p:tgtEl>
                                          <p:spTgt spid="3"/>
                                        </p:tgtEl>
                                        <p:attrNameLst>
                                          <p:attrName>ppt_y</p:attrName>
                                        </p:attrNameLst>
                                      </p:cBhvr>
                                      <p:tavLst>
                                        <p:tav tm="0">
                                          <p:val>
                                            <p:strVal val="#ppt_y-.1"/>
                                          </p:val>
                                        </p:tav>
                                        <p:tav tm="100000">
                                          <p:val>
                                            <p:strVal val="#ppt_y"/>
                                          </p:val>
                                        </p:tav>
                                      </p:tavLst>
                                    </p:anim>
                                  </p:childTnLst>
                                </p:cTn>
                              </p:par>
                              <p:par>
                                <p:cTn fill="hold" grpId="0" id="18" nodeType="withEffect" presetClass="entr" presetID="42" presetSubtype="0">
                                  <p:stCondLst>
                                    <p:cond delay="0"/>
                                  </p:stCondLst>
                                  <p:childTnLst>
                                    <p:set>
                                      <p:cBhvr>
                                        <p:cTn dur="1" fill="hold" id="19">
                                          <p:stCondLst>
                                            <p:cond delay="0"/>
                                          </p:stCondLst>
                                        </p:cTn>
                                        <p:tgtEl>
                                          <p:spTgt spid="4"/>
                                        </p:tgtEl>
                                        <p:attrNameLst>
                                          <p:attrName>style.visibility</p:attrName>
                                        </p:attrNameLst>
                                      </p:cBhvr>
                                      <p:to>
                                        <p:strVal val="visible"/>
                                      </p:to>
                                    </p:set>
                                    <p:animEffect filter="fade" transition="in">
                                      <p:cBhvr>
                                        <p:cTn dur="500" id="20"/>
                                        <p:tgtEl>
                                          <p:spTgt spid="4"/>
                                        </p:tgtEl>
                                      </p:cBhvr>
                                    </p:animEffect>
                                    <p:anim calcmode="lin" valueType="num">
                                      <p:cBhvr>
                                        <p:cTn dur="500" fill="hold" id="21"/>
                                        <p:tgtEl>
                                          <p:spTgt spid="4"/>
                                        </p:tgtEl>
                                        <p:attrNameLst>
                                          <p:attrName>ppt_x</p:attrName>
                                        </p:attrNameLst>
                                      </p:cBhvr>
                                      <p:tavLst>
                                        <p:tav tm="0">
                                          <p:val>
                                            <p:strVal val="#ppt_x"/>
                                          </p:val>
                                        </p:tav>
                                        <p:tav tm="100000">
                                          <p:val>
                                            <p:strVal val="#ppt_x"/>
                                          </p:val>
                                        </p:tav>
                                      </p:tavLst>
                                    </p:anim>
                                    <p:anim calcmode="lin" valueType="num">
                                      <p:cBhvr>
                                        <p:cTn dur="500" fill="hold" id="22"/>
                                        <p:tgtEl>
                                          <p:spTgt spid="4"/>
                                        </p:tgtEl>
                                        <p:attrNameLst>
                                          <p:attrName>ppt_y</p:attrName>
                                        </p:attrNameLst>
                                      </p:cBhvr>
                                      <p:tavLst>
                                        <p:tav tm="0">
                                          <p:val>
                                            <p:strVal val="#ppt_y+.1"/>
                                          </p:val>
                                        </p:tav>
                                        <p:tav tm="100000">
                                          <p:val>
                                            <p:strVal val="#ppt_y"/>
                                          </p:val>
                                        </p:tav>
                                      </p:tavLst>
                                    </p:anim>
                                  </p:childTnLst>
                                </p:cTn>
                              </p:par>
                              <p:par>
                                <p:cTn fill="hold" grpId="0" id="23" nodeType="withEffect" presetClass="entr" presetID="10" presetSubtype="0">
                                  <p:stCondLst>
                                    <p:cond delay="500"/>
                                  </p:stCondLst>
                                  <p:childTnLst>
                                    <p:set>
                                      <p:cBhvr>
                                        <p:cTn dur="1" fill="hold" id="24">
                                          <p:stCondLst>
                                            <p:cond delay="0"/>
                                          </p:stCondLst>
                                        </p:cTn>
                                        <p:tgtEl>
                                          <p:spTgt spid="6"/>
                                        </p:tgtEl>
                                        <p:attrNameLst>
                                          <p:attrName>style.visibility</p:attrName>
                                        </p:attrNameLst>
                                      </p:cBhvr>
                                      <p:to>
                                        <p:strVal val="visible"/>
                                      </p:to>
                                    </p:set>
                                    <p:animEffect filter="fade" transition="in">
                                      <p:cBhvr>
                                        <p:cTn dur="500" id="25"/>
                                        <p:tgtEl>
                                          <p:spTgt spid="6"/>
                                        </p:tgtEl>
                                      </p:cBhvr>
                                    </p:animEffect>
                                  </p:childTnLst>
                                </p:cTn>
                              </p:par>
                              <p:par>
                                <p:cTn fill="hold" grpId="1" id="26" nodeType="withEffect" presetClass="emph" presetID="35" presetSubtype="0" repeatCount="3000">
                                  <p:stCondLst>
                                    <p:cond delay="900"/>
                                  </p:stCondLst>
                                  <p:childTnLst>
                                    <p:anim calcmode="discrete" valueType="str">
                                      <p:cBhvr>
                                        <p:cTn dur="100" fill="hold" id="27"/>
                                        <p:tgtEl>
                                          <p:spTgt spid="6"/>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4"/>
      <p:bldP grpId="0" spid="6"/>
      <p:bldP grpId="1" spid="6"/>
      <p:bldP grpId="0" spid="14"/>
    </p:bldLst>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0" name="原创设计师QQ598969553             _1"/>
          <p:cNvSpPr/>
          <p:nvPr/>
        </p:nvSpPr>
        <p:spPr bwMode="auto">
          <a:xfrm>
            <a:off x="0" y="0"/>
            <a:ext cx="322337" cy="643548"/>
          </a:xfrm>
          <a:custGeom>
            <a:gdLst>
              <a:gd fmla="*/ 0 w 286" name="T0"/>
              <a:gd fmla="*/ 0 h 571" name="T1"/>
              <a:gd fmla="*/ 286 w 286" name="T2"/>
              <a:gd fmla="*/ 287 h 571" name="T3"/>
              <a:gd fmla="*/ 0 w 286" name="T4"/>
              <a:gd fmla="*/ 571 h 571" name="T5"/>
              <a:gd fmla="*/ 0 w 286" name="T6"/>
              <a:gd fmla="*/ 0 h 571" name="T7"/>
            </a:gdLst>
            <a:cxnLst>
              <a:cxn ang="0">
                <a:pos x="T0" y="T1"/>
              </a:cxn>
              <a:cxn ang="0">
                <a:pos x="T2" y="T3"/>
              </a:cxn>
              <a:cxn ang="0">
                <a:pos x="T4" y="T5"/>
              </a:cxn>
              <a:cxn ang="0">
                <a:pos x="T6" y="T7"/>
              </a:cxn>
            </a:cxnLst>
            <a:rect b="b" l="0" r="r" t="0"/>
            <a:pathLst>
              <a:path h="571" w="286">
                <a:moveTo>
                  <a:pt x="0" y="0"/>
                </a:moveTo>
                <a:lnTo>
                  <a:pt x="286" y="287"/>
                </a:lnTo>
                <a:lnTo>
                  <a:pt x="0" y="571"/>
                </a:lnTo>
                <a:lnTo>
                  <a:pt x="0" y="0"/>
                </a:lnTo>
                <a:close/>
              </a:path>
            </a:pathLst>
          </a:custGeom>
          <a:solidFill>
            <a:schemeClr val="tx1">
              <a:lumMod val="75000"/>
              <a:lumOff val="25000"/>
            </a:schemeClr>
          </a:solidFill>
          <a:ln cap="flat" w="6350">
            <a:noFill/>
            <a:prstDash val="solid"/>
            <a:miter lim="800000"/>
          </a:ln>
        </p:spPr>
        <p:txBody>
          <a:bodyPr anchor="t" anchorCtr="0" bIns="45720" compatLnSpc="1" lIns="91440" numCol="1" rIns="91440" tIns="45720" vert="horz" wrap="square"/>
          <a:lstStyle/>
          <a:p>
            <a:endParaRPr altLang="en-US" lang="zh-CN"/>
          </a:p>
        </p:txBody>
      </p:sp>
      <p:sp>
        <p:nvSpPr>
          <p:cNvPr id="41" name="原创设计师QQ598969553             _2"/>
          <p:cNvSpPr/>
          <p:nvPr/>
        </p:nvSpPr>
        <p:spPr bwMode="auto">
          <a:xfrm>
            <a:off x="99884" y="225172"/>
            <a:ext cx="216113" cy="433005"/>
          </a:xfrm>
          <a:custGeom>
            <a:gdLst>
              <a:gd fmla="*/ 0 w 278" name="T0"/>
              <a:gd fmla="*/ 0 h 557" name="T1"/>
              <a:gd fmla="*/ 278 w 278" name="T2"/>
              <a:gd fmla="*/ 278 h 557" name="T3"/>
              <a:gd fmla="*/ 0 w 278" name="T4"/>
              <a:gd fmla="*/ 557 h 557" name="T5"/>
              <a:gd fmla="*/ 0 w 278" name="T6"/>
              <a:gd fmla="*/ 0 h 557" name="T7"/>
            </a:gdLst>
            <a:cxnLst>
              <a:cxn ang="0">
                <a:pos x="T0" y="T1"/>
              </a:cxn>
              <a:cxn ang="0">
                <a:pos x="T2" y="T3"/>
              </a:cxn>
              <a:cxn ang="0">
                <a:pos x="T4" y="T5"/>
              </a:cxn>
              <a:cxn ang="0">
                <a:pos x="T6" y="T7"/>
              </a:cxn>
            </a:cxnLst>
            <a:rect b="b" l="0" r="r" t="0"/>
            <a:pathLst>
              <a:path h="557" w="278">
                <a:moveTo>
                  <a:pt x="0" y="0"/>
                </a:moveTo>
                <a:lnTo>
                  <a:pt x="278" y="278"/>
                </a:lnTo>
                <a:lnTo>
                  <a:pt x="0" y="557"/>
                </a:lnTo>
                <a:lnTo>
                  <a:pt x="0" y="0"/>
                </a:lnTo>
                <a:close/>
              </a:path>
            </a:pathLst>
          </a:custGeom>
          <a:solidFill>
            <a:schemeClr val="accent1"/>
          </a:solidFill>
          <a:ln>
            <a:noFill/>
          </a:ln>
        </p:spPr>
        <p:txBody>
          <a:bodyPr anchor="t" anchorCtr="0" bIns="45720" compatLnSpc="1" lIns="91440" numCol="1" rIns="91440" tIns="45720" vert="horz" wrap="square"/>
          <a:lstStyle/>
          <a:p>
            <a:endParaRPr altLang="en-US" lang="zh-CN"/>
          </a:p>
        </p:txBody>
      </p:sp>
      <p:sp>
        <p:nvSpPr>
          <p:cNvPr id="42" name="原创设计师QQ598969553             _3"/>
          <p:cNvSpPr>
            <a:spLocks noChangeArrowheads="1"/>
          </p:cNvSpPr>
          <p:nvPr/>
        </p:nvSpPr>
        <p:spPr bwMode="auto">
          <a:xfrm>
            <a:off x="463550" y="194692"/>
            <a:ext cx="1524000" cy="304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none">
            <a:spAutoFit/>
          </a:bodyPr>
          <a:lstStyle/>
          <a:p>
            <a:pPr fontAlgn="base">
              <a:spcBef>
                <a:spcPct val="0"/>
              </a:spcBef>
              <a:spcAft>
                <a:spcPct val="0"/>
              </a:spcAft>
            </a:pPr>
            <a:r>
              <a:rPr altLang="en-US" b="1" lang="zh-CN" sz="2000">
                <a:solidFill>
                  <a:schemeClr val="accent1"/>
                </a:solidFill>
                <a:latin charset="0" pitchFamily="34" typeface="Impact"/>
                <a:ea charset="-122" pitchFamily="34" typeface="微软雅黑"/>
                <a:cs charset="-122" pitchFamily="2" typeface="宋体"/>
              </a:rPr>
              <a:t>专业服务项目</a:t>
            </a:r>
          </a:p>
        </p:txBody>
      </p:sp>
      <p:sp>
        <p:nvSpPr>
          <p:cNvPr id="43" name="原创设计师QQ598969553             _4"/>
          <p:cNvSpPr>
            <a:spLocks noChangeArrowheads="1"/>
          </p:cNvSpPr>
          <p:nvPr/>
        </p:nvSpPr>
        <p:spPr bwMode="auto">
          <a:xfrm>
            <a:off x="467544" y="540445"/>
            <a:ext cx="1800606" cy="1219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fontAlgn="base">
              <a:spcBef>
                <a:spcPct val="0"/>
              </a:spcBef>
              <a:spcAft>
                <a:spcPct val="0"/>
              </a:spcAft>
              <a:buFont charset="0" pitchFamily="34" typeface="Arial"/>
              <a:buNone/>
            </a:pPr>
            <a:r>
              <a:rPr altLang="zh-CN" lang="en-US" sz="800">
                <a:solidFill>
                  <a:srgbClr val="53585E"/>
                </a:solidFill>
                <a:latin charset="0" pitchFamily="34" typeface="Arial"/>
                <a:cs charset="0" pitchFamily="34" typeface="Arial"/>
              </a:rPr>
              <a:t>This is a subtitle for your presentation</a:t>
            </a:r>
          </a:p>
        </p:txBody>
      </p:sp>
      <p:sp>
        <p:nvSpPr>
          <p:cNvPr id="19" name="原创设计师QQ598969553             _5"/>
          <p:cNvSpPr>
            <a:spLocks noEditPoints="1"/>
          </p:cNvSpPr>
          <p:nvPr/>
        </p:nvSpPr>
        <p:spPr bwMode="auto">
          <a:xfrm>
            <a:off x="1267847" y="2237060"/>
            <a:ext cx="1074685" cy="1081359"/>
          </a:xfrm>
          <a:custGeom>
            <a:gdLst>
              <a:gd fmla="*/ 373 w 402" name="T0"/>
              <a:gd fmla="*/ 209 h 402" name="T1"/>
              <a:gd fmla="*/ 372 w 402" name="T2"/>
              <a:gd fmla="*/ 190 h 402" name="T3"/>
              <a:gd fmla="*/ 401 w 402" name="T4"/>
              <a:gd fmla="*/ 170 h 402" name="T5"/>
              <a:gd fmla="*/ 389 w 402" name="T6"/>
              <a:gd fmla="*/ 124 h 402" name="T7"/>
              <a:gd fmla="*/ 353 w 402" name="T8"/>
              <a:gd fmla="*/ 123 h 402" name="T9"/>
              <a:gd fmla="*/ 344 w 402" name="T10"/>
              <a:gd fmla="*/ 107 h 402" name="T11"/>
              <a:gd fmla="*/ 360 w 402" name="T12"/>
              <a:gd fmla="*/ 74 h 402" name="T13"/>
              <a:gd fmla="*/ 325 w 402" name="T14"/>
              <a:gd fmla="*/ 41 h 402" name="T15"/>
              <a:gd fmla="*/ 293 w 402" name="T16"/>
              <a:gd fmla="*/ 57 h 402" name="T17"/>
              <a:gd fmla="*/ 277 w 402" name="T18"/>
              <a:gd fmla="*/ 48 h 402" name="T19"/>
              <a:gd fmla="*/ 275 w 402" name="T20"/>
              <a:gd fmla="*/ 12 h 402" name="T21"/>
              <a:gd fmla="*/ 251 w 402" name="T22"/>
              <a:gd fmla="*/ 6 h 402" name="T23"/>
              <a:gd fmla="*/ 228 w 402" name="T24"/>
              <a:gd fmla="*/ 0 h 402" name="T25"/>
              <a:gd fmla="*/ 209 w 402" name="T26"/>
              <a:gd fmla="*/ 30 h 402" name="T27"/>
              <a:gd fmla="*/ 190 w 402" name="T28"/>
              <a:gd fmla="*/ 30 h 402" name="T29"/>
              <a:gd fmla="*/ 170 w 402" name="T30"/>
              <a:gd fmla="*/ 1 h 402" name="T31"/>
              <a:gd fmla="*/ 124 w 402" name="T32"/>
              <a:gd fmla="*/ 13 h 402" name="T33"/>
              <a:gd fmla="*/ 122 w 402" name="T34"/>
              <a:gd fmla="*/ 49 h 402" name="T35"/>
              <a:gd fmla="*/ 106 w 402" name="T36"/>
              <a:gd fmla="*/ 59 h 402" name="T37"/>
              <a:gd fmla="*/ 74 w 402" name="T38"/>
              <a:gd fmla="*/ 43 h 402" name="T39"/>
              <a:gd fmla="*/ 41 w 402" name="T40"/>
              <a:gd fmla="*/ 77 h 402" name="T41"/>
              <a:gd fmla="*/ 56 w 402" name="T42"/>
              <a:gd fmla="*/ 109 h 402" name="T43"/>
              <a:gd fmla="*/ 47 w 402" name="T44"/>
              <a:gd fmla="*/ 126 h 402" name="T45"/>
              <a:gd fmla="*/ 12 w 402" name="T46"/>
              <a:gd fmla="*/ 128 h 402" name="T47"/>
              <a:gd fmla="*/ 6 w 402" name="T48"/>
              <a:gd fmla="*/ 151 h 402" name="T49"/>
              <a:gd fmla="*/ 0 w 402" name="T50"/>
              <a:gd fmla="*/ 174 h 402" name="T51"/>
              <a:gd fmla="*/ 30 w 402" name="T52"/>
              <a:gd fmla="*/ 194 h 402" name="T53"/>
              <a:gd fmla="*/ 30 w 402" name="T54"/>
              <a:gd fmla="*/ 212 h 402" name="T55"/>
              <a:gd fmla="*/ 0 w 402" name="T56"/>
              <a:gd fmla="*/ 233 h 402" name="T57"/>
              <a:gd fmla="*/ 13 w 402" name="T58"/>
              <a:gd fmla="*/ 279 h 402" name="T59"/>
              <a:gd fmla="*/ 49 w 402" name="T60"/>
              <a:gd fmla="*/ 280 h 402" name="T61"/>
              <a:gd fmla="*/ 59 w 402" name="T62"/>
              <a:gd fmla="*/ 296 h 402" name="T63"/>
              <a:gd fmla="*/ 43 w 402" name="T64"/>
              <a:gd fmla="*/ 328 h 402" name="T65"/>
              <a:gd fmla="*/ 77 w 402" name="T66"/>
              <a:gd fmla="*/ 362 h 402" name="T67"/>
              <a:gd fmla="*/ 109 w 402" name="T68"/>
              <a:gd fmla="*/ 345 h 402" name="T69"/>
              <a:gd fmla="*/ 125 w 402" name="T70"/>
              <a:gd fmla="*/ 355 h 402" name="T71"/>
              <a:gd fmla="*/ 128 w 402" name="T72"/>
              <a:gd fmla="*/ 390 h 402" name="T73"/>
              <a:gd fmla="*/ 150 w 402" name="T74"/>
              <a:gd fmla="*/ 396 h 402" name="T75"/>
              <a:gd fmla="*/ 174 w 402" name="T76"/>
              <a:gd fmla="*/ 402 h 402" name="T77"/>
              <a:gd fmla="*/ 194 w 402" name="T78"/>
              <a:gd fmla="*/ 373 h 402" name="T79"/>
              <a:gd fmla="*/ 212 w 402" name="T80"/>
              <a:gd fmla="*/ 372 h 402" name="T81"/>
              <a:gd fmla="*/ 232 w 402" name="T82"/>
              <a:gd fmla="*/ 402 h 402" name="T83"/>
              <a:gd fmla="*/ 278 w 402" name="T84"/>
              <a:gd fmla="*/ 389 h 402" name="T85"/>
              <a:gd fmla="*/ 280 w 402" name="T86"/>
              <a:gd fmla="*/ 353 h 402" name="T87"/>
              <a:gd fmla="*/ 296 w 402" name="T88"/>
              <a:gd fmla="*/ 344 h 402" name="T89"/>
              <a:gd fmla="*/ 328 w 402" name="T90"/>
              <a:gd fmla="*/ 360 h 402" name="T91"/>
              <a:gd fmla="*/ 362 w 402" name="T92"/>
              <a:gd fmla="*/ 326 h 402" name="T93"/>
              <a:gd fmla="*/ 345 w 402" name="T94"/>
              <a:gd fmla="*/ 294 h 402" name="T95"/>
              <a:gd fmla="*/ 354 w 402" name="T96"/>
              <a:gd fmla="*/ 277 h 402" name="T97"/>
              <a:gd fmla="*/ 390 w 402" name="T98"/>
              <a:gd fmla="*/ 275 h 402" name="T99"/>
              <a:gd fmla="*/ 396 w 402" name="T100"/>
              <a:gd fmla="*/ 251 h 402" name="T101"/>
              <a:gd fmla="*/ 402 w 402" name="T102"/>
              <a:gd fmla="*/ 229 h 402" name="T103"/>
              <a:gd fmla="*/ 373 w 402" name="T104"/>
              <a:gd fmla="*/ 209 h 402" name="T105"/>
              <a:gd fmla="*/ 373 w 402" name="T106"/>
              <a:gd fmla="*/ 209 h 402" name="T107"/>
              <a:gd fmla="*/ 166 w 402" name="T108"/>
              <a:gd fmla="*/ 335 h 402" name="T109"/>
              <a:gd fmla="*/ 67 w 402" name="T110"/>
              <a:gd fmla="*/ 167 h 402" name="T111"/>
              <a:gd fmla="*/ 235 w 402" name="T112"/>
              <a:gd fmla="*/ 68 h 402" name="T113"/>
              <a:gd fmla="*/ 335 w 402" name="T114"/>
              <a:gd fmla="*/ 236 h 402" name="T115"/>
              <a:gd fmla="*/ 166 w 402" name="T116"/>
              <a:gd fmla="*/ 335 h 402" name="T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b="b" l="0" r="r" t="0"/>
            <a:pathLst>
              <a:path h="402" w="402">
                <a:moveTo>
                  <a:pt x="373" y="209"/>
                </a:moveTo>
                <a:cubicBezTo>
                  <a:pt x="373" y="203"/>
                  <a:pt x="373" y="197"/>
                  <a:pt x="372" y="190"/>
                </a:cubicBezTo>
                <a:cubicBezTo>
                  <a:pt x="401" y="170"/>
                  <a:pt x="401" y="170"/>
                  <a:pt x="401" y="170"/>
                </a:cubicBezTo>
                <a:cubicBezTo>
                  <a:pt x="389" y="124"/>
                  <a:pt x="389" y="124"/>
                  <a:pt x="389" y="124"/>
                </a:cubicBezTo>
                <a:cubicBezTo>
                  <a:pt x="353" y="123"/>
                  <a:pt x="353" y="123"/>
                  <a:pt x="353" y="123"/>
                </a:cubicBezTo>
                <a:cubicBezTo>
                  <a:pt x="351" y="117"/>
                  <a:pt x="347" y="111"/>
                  <a:pt x="344" y="107"/>
                </a:cubicBezTo>
                <a:cubicBezTo>
                  <a:pt x="360" y="74"/>
                  <a:pt x="360" y="74"/>
                  <a:pt x="360" y="74"/>
                </a:cubicBezTo>
                <a:cubicBezTo>
                  <a:pt x="325" y="41"/>
                  <a:pt x="325" y="41"/>
                  <a:pt x="325" y="41"/>
                </a:cubicBezTo>
                <a:cubicBezTo>
                  <a:pt x="293" y="57"/>
                  <a:pt x="293" y="57"/>
                  <a:pt x="293" y="57"/>
                </a:cubicBezTo>
                <a:cubicBezTo>
                  <a:pt x="288" y="54"/>
                  <a:pt x="282" y="51"/>
                  <a:pt x="277" y="48"/>
                </a:cubicBezTo>
                <a:cubicBezTo>
                  <a:pt x="275" y="12"/>
                  <a:pt x="275" y="12"/>
                  <a:pt x="275" y="12"/>
                </a:cubicBezTo>
                <a:cubicBezTo>
                  <a:pt x="251" y="6"/>
                  <a:pt x="251" y="6"/>
                  <a:pt x="251" y="6"/>
                </a:cubicBezTo>
                <a:cubicBezTo>
                  <a:pt x="228" y="0"/>
                  <a:pt x="228" y="0"/>
                  <a:pt x="228" y="0"/>
                </a:cubicBezTo>
                <a:cubicBezTo>
                  <a:pt x="209" y="30"/>
                  <a:pt x="209" y="30"/>
                  <a:pt x="209" y="30"/>
                </a:cubicBezTo>
                <a:cubicBezTo>
                  <a:pt x="203" y="30"/>
                  <a:pt x="196" y="30"/>
                  <a:pt x="190" y="30"/>
                </a:cubicBezTo>
                <a:cubicBezTo>
                  <a:pt x="170" y="1"/>
                  <a:pt x="170" y="1"/>
                  <a:pt x="170" y="1"/>
                </a:cubicBezTo>
                <a:cubicBezTo>
                  <a:pt x="124" y="13"/>
                  <a:pt x="124" y="13"/>
                  <a:pt x="124" y="13"/>
                </a:cubicBezTo>
                <a:cubicBezTo>
                  <a:pt x="122" y="49"/>
                  <a:pt x="122" y="49"/>
                  <a:pt x="122" y="49"/>
                </a:cubicBezTo>
                <a:cubicBezTo>
                  <a:pt x="116" y="52"/>
                  <a:pt x="111" y="55"/>
                  <a:pt x="106" y="59"/>
                </a:cubicBezTo>
                <a:cubicBezTo>
                  <a:pt x="74" y="43"/>
                  <a:pt x="74" y="43"/>
                  <a:pt x="74" y="43"/>
                </a:cubicBezTo>
                <a:cubicBezTo>
                  <a:pt x="41" y="77"/>
                  <a:pt x="41" y="77"/>
                  <a:pt x="41" y="77"/>
                </a:cubicBezTo>
                <a:cubicBezTo>
                  <a:pt x="56" y="109"/>
                  <a:pt x="56" y="109"/>
                  <a:pt x="56" y="109"/>
                </a:cubicBezTo>
                <a:cubicBezTo>
                  <a:pt x="53" y="114"/>
                  <a:pt x="50" y="120"/>
                  <a:pt x="47" y="126"/>
                </a:cubicBezTo>
                <a:cubicBezTo>
                  <a:pt x="12" y="128"/>
                  <a:pt x="12" y="128"/>
                  <a:pt x="12" y="128"/>
                </a:cubicBezTo>
                <a:cubicBezTo>
                  <a:pt x="6" y="151"/>
                  <a:pt x="6" y="151"/>
                  <a:pt x="6" y="151"/>
                </a:cubicBezTo>
                <a:cubicBezTo>
                  <a:pt x="0" y="174"/>
                  <a:pt x="0" y="174"/>
                  <a:pt x="0" y="174"/>
                </a:cubicBezTo>
                <a:cubicBezTo>
                  <a:pt x="30" y="194"/>
                  <a:pt x="30" y="194"/>
                  <a:pt x="30" y="194"/>
                </a:cubicBezTo>
                <a:cubicBezTo>
                  <a:pt x="30" y="200"/>
                  <a:pt x="30" y="206"/>
                  <a:pt x="30" y="212"/>
                </a:cubicBezTo>
                <a:cubicBezTo>
                  <a:pt x="0" y="233"/>
                  <a:pt x="0" y="233"/>
                  <a:pt x="0" y="233"/>
                </a:cubicBezTo>
                <a:cubicBezTo>
                  <a:pt x="13" y="279"/>
                  <a:pt x="13" y="279"/>
                  <a:pt x="13" y="279"/>
                </a:cubicBezTo>
                <a:cubicBezTo>
                  <a:pt x="49" y="280"/>
                  <a:pt x="49" y="280"/>
                  <a:pt x="49" y="280"/>
                </a:cubicBezTo>
                <a:cubicBezTo>
                  <a:pt x="52" y="286"/>
                  <a:pt x="55" y="291"/>
                  <a:pt x="59" y="296"/>
                </a:cubicBezTo>
                <a:cubicBezTo>
                  <a:pt x="43" y="328"/>
                  <a:pt x="43" y="328"/>
                  <a:pt x="43" y="328"/>
                </a:cubicBezTo>
                <a:cubicBezTo>
                  <a:pt x="77" y="362"/>
                  <a:pt x="77" y="362"/>
                  <a:pt x="77" y="362"/>
                </a:cubicBezTo>
                <a:cubicBezTo>
                  <a:pt x="109" y="345"/>
                  <a:pt x="109" y="345"/>
                  <a:pt x="109" y="345"/>
                </a:cubicBezTo>
                <a:cubicBezTo>
                  <a:pt x="114" y="349"/>
                  <a:pt x="119" y="352"/>
                  <a:pt x="125" y="355"/>
                </a:cubicBezTo>
                <a:cubicBezTo>
                  <a:pt x="128" y="390"/>
                  <a:pt x="128" y="390"/>
                  <a:pt x="128" y="390"/>
                </a:cubicBezTo>
                <a:cubicBezTo>
                  <a:pt x="150" y="396"/>
                  <a:pt x="150" y="396"/>
                  <a:pt x="150" y="396"/>
                </a:cubicBezTo>
                <a:cubicBezTo>
                  <a:pt x="174" y="402"/>
                  <a:pt x="174" y="402"/>
                  <a:pt x="174" y="402"/>
                </a:cubicBezTo>
                <a:cubicBezTo>
                  <a:pt x="194" y="373"/>
                  <a:pt x="194" y="373"/>
                  <a:pt x="194" y="373"/>
                </a:cubicBezTo>
                <a:cubicBezTo>
                  <a:pt x="200" y="373"/>
                  <a:pt x="206" y="373"/>
                  <a:pt x="212" y="372"/>
                </a:cubicBezTo>
                <a:cubicBezTo>
                  <a:pt x="232" y="402"/>
                  <a:pt x="232" y="402"/>
                  <a:pt x="232" y="402"/>
                </a:cubicBezTo>
                <a:cubicBezTo>
                  <a:pt x="278" y="389"/>
                  <a:pt x="278" y="389"/>
                  <a:pt x="278" y="389"/>
                </a:cubicBezTo>
                <a:cubicBezTo>
                  <a:pt x="280" y="353"/>
                  <a:pt x="280" y="353"/>
                  <a:pt x="280" y="353"/>
                </a:cubicBezTo>
                <a:cubicBezTo>
                  <a:pt x="285" y="351"/>
                  <a:pt x="291" y="348"/>
                  <a:pt x="296" y="344"/>
                </a:cubicBezTo>
                <a:cubicBezTo>
                  <a:pt x="328" y="360"/>
                  <a:pt x="328" y="360"/>
                  <a:pt x="328" y="360"/>
                </a:cubicBezTo>
                <a:cubicBezTo>
                  <a:pt x="362" y="326"/>
                  <a:pt x="362" y="326"/>
                  <a:pt x="362" y="326"/>
                </a:cubicBezTo>
                <a:cubicBezTo>
                  <a:pt x="345" y="294"/>
                  <a:pt x="345" y="294"/>
                  <a:pt x="345" y="294"/>
                </a:cubicBezTo>
                <a:cubicBezTo>
                  <a:pt x="349" y="289"/>
                  <a:pt x="352" y="283"/>
                  <a:pt x="354" y="277"/>
                </a:cubicBezTo>
                <a:cubicBezTo>
                  <a:pt x="390" y="275"/>
                  <a:pt x="390" y="275"/>
                  <a:pt x="390" y="275"/>
                </a:cubicBezTo>
                <a:cubicBezTo>
                  <a:pt x="396" y="251"/>
                  <a:pt x="396" y="251"/>
                  <a:pt x="396" y="251"/>
                </a:cubicBezTo>
                <a:cubicBezTo>
                  <a:pt x="402" y="229"/>
                  <a:pt x="402" y="229"/>
                  <a:pt x="402" y="229"/>
                </a:cubicBezTo>
                <a:cubicBezTo>
                  <a:pt x="373" y="209"/>
                  <a:pt x="373" y="209"/>
                  <a:pt x="373" y="209"/>
                </a:cubicBezTo>
                <a:cubicBezTo>
                  <a:pt x="373" y="209"/>
                  <a:pt x="373" y="209"/>
                  <a:pt x="373" y="209"/>
                </a:cubicBezTo>
                <a:close/>
                <a:moveTo>
                  <a:pt x="166" y="335"/>
                </a:moveTo>
                <a:cubicBezTo>
                  <a:pt x="93" y="316"/>
                  <a:pt x="48" y="241"/>
                  <a:pt x="67" y="167"/>
                </a:cubicBezTo>
                <a:cubicBezTo>
                  <a:pt x="87" y="93"/>
                  <a:pt x="162" y="49"/>
                  <a:pt x="235" y="68"/>
                </a:cubicBezTo>
                <a:cubicBezTo>
                  <a:pt x="309" y="87"/>
                  <a:pt x="354" y="162"/>
                  <a:pt x="335" y="236"/>
                </a:cubicBezTo>
                <a:cubicBezTo>
                  <a:pt x="316" y="310"/>
                  <a:pt x="241" y="354"/>
                  <a:pt x="166" y="335"/>
                </a:cubicBezTo>
                <a:close/>
              </a:path>
            </a:pathLst>
          </a:custGeom>
          <a:solidFill>
            <a:srgbClr val="767676"/>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0" name="原创设计师QQ598969553             _6"/>
          <p:cNvSpPr/>
          <p:nvPr/>
        </p:nvSpPr>
        <p:spPr bwMode="auto">
          <a:xfrm>
            <a:off x="1139686" y="2154289"/>
            <a:ext cx="432544" cy="496624"/>
          </a:xfrm>
          <a:custGeom>
            <a:gdLst>
              <a:gd fmla="*/ 162 w 162" name="T0"/>
              <a:gd fmla="*/ 0 h 185" name="T1"/>
              <a:gd fmla="*/ 96 w 162" name="T2"/>
              <a:gd fmla="*/ 14 h 185" name="T3"/>
              <a:gd fmla="*/ 102 w 162" name="T4"/>
              <a:gd fmla="*/ 25 h 185" name="T5"/>
              <a:gd fmla="*/ 1 w 162" name="T6"/>
              <a:gd fmla="*/ 178 h 185" name="T7"/>
              <a:gd fmla="*/ 5 w 162" name="T8"/>
              <a:gd fmla="*/ 185 h 185" name="T9"/>
              <a:gd fmla="*/ 7 w 162" name="T10"/>
              <a:gd fmla="*/ 185 h 185" name="T11"/>
              <a:gd fmla="*/ 13 w 162" name="T12"/>
              <a:gd fmla="*/ 180 h 185" name="T13"/>
              <a:gd fmla="*/ 107 w 162" name="T14"/>
              <a:gd fmla="*/ 36 h 185" name="T15"/>
              <a:gd fmla="*/ 112 w 162" name="T16"/>
              <a:gd fmla="*/ 45 h 185" name="T17"/>
              <a:gd fmla="*/ 162 w 162" name="T18"/>
              <a:gd fmla="*/ 0 h 185"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85" w="162">
                <a:moveTo>
                  <a:pt x="162" y="0"/>
                </a:moveTo>
                <a:cubicBezTo>
                  <a:pt x="96" y="14"/>
                  <a:pt x="96" y="14"/>
                  <a:pt x="96" y="14"/>
                </a:cubicBezTo>
                <a:cubicBezTo>
                  <a:pt x="102" y="25"/>
                  <a:pt x="102" y="25"/>
                  <a:pt x="102" y="25"/>
                </a:cubicBezTo>
                <a:cubicBezTo>
                  <a:pt x="51" y="62"/>
                  <a:pt x="14" y="117"/>
                  <a:pt x="1" y="178"/>
                </a:cubicBezTo>
                <a:cubicBezTo>
                  <a:pt x="0" y="181"/>
                  <a:pt x="2" y="184"/>
                  <a:pt x="5" y="185"/>
                </a:cubicBezTo>
                <a:cubicBezTo>
                  <a:pt x="6" y="185"/>
                  <a:pt x="6" y="185"/>
                  <a:pt x="7" y="185"/>
                </a:cubicBezTo>
                <a:cubicBezTo>
                  <a:pt x="10" y="185"/>
                  <a:pt x="12" y="183"/>
                  <a:pt x="13" y="180"/>
                </a:cubicBezTo>
                <a:cubicBezTo>
                  <a:pt x="25" y="123"/>
                  <a:pt x="59" y="71"/>
                  <a:pt x="107" y="36"/>
                </a:cubicBezTo>
                <a:cubicBezTo>
                  <a:pt x="112" y="45"/>
                  <a:pt x="112" y="45"/>
                  <a:pt x="112" y="45"/>
                </a:cubicBezTo>
                <a:lnTo>
                  <a:pt x="162" y="0"/>
                </a:lnTo>
                <a:close/>
              </a:path>
            </a:pathLst>
          </a:custGeom>
          <a:solidFill>
            <a:schemeClr val="bg1">
              <a:lumMod val="50000"/>
            </a:schemeClr>
          </a:solidFill>
          <a:ln>
            <a:noFill/>
          </a:ln>
        </p:spPr>
        <p:txBody>
          <a:bodyPr anchor="t" anchorCtr="0" bIns="45720" compatLnSpc="1" lIns="91440" numCol="1" rIns="91440" tIns="45720" vert="horz" wrap="square"/>
          <a:lstStyle/>
          <a:p>
            <a:endParaRPr altLang="en-US" lang="zh-CN"/>
          </a:p>
        </p:txBody>
      </p:sp>
      <p:sp>
        <p:nvSpPr>
          <p:cNvPr id="21" name="原创设计师QQ598969553             _7"/>
          <p:cNvSpPr>
            <a:spLocks noChangeArrowheads="1"/>
          </p:cNvSpPr>
          <p:nvPr/>
        </p:nvSpPr>
        <p:spPr bwMode="auto">
          <a:xfrm>
            <a:off x="1481449" y="2451997"/>
            <a:ext cx="647481" cy="651485"/>
          </a:xfrm>
          <a:prstGeom prst="ellipse">
            <a:avLst/>
          </a:prstGeom>
          <a:solidFill>
            <a:schemeClr val="accent1"/>
          </a:solidFill>
          <a:ln>
            <a:noFill/>
          </a:ln>
        </p:spPr>
        <p:txBody>
          <a:bodyPr anchor="t" anchorCtr="0" bIns="45720" compatLnSpc="1" lIns="91440" numCol="1" rIns="91440" tIns="45720" vert="horz" wrap="square"/>
          <a:lstStyle/>
          <a:p>
            <a:endParaRPr altLang="en-US" lang="zh-CN"/>
          </a:p>
        </p:txBody>
      </p:sp>
      <p:sp>
        <p:nvSpPr>
          <p:cNvPr id="22" name="原创设计师QQ598969553             _8"/>
          <p:cNvSpPr>
            <a:spLocks noEditPoints="1"/>
          </p:cNvSpPr>
          <p:nvPr/>
        </p:nvSpPr>
        <p:spPr bwMode="auto">
          <a:xfrm>
            <a:off x="6801469" y="2237060"/>
            <a:ext cx="1074685" cy="1081359"/>
          </a:xfrm>
          <a:custGeom>
            <a:gdLst>
              <a:gd fmla="*/ 373 w 402" name="T0"/>
              <a:gd fmla="*/ 209 h 402" name="T1"/>
              <a:gd fmla="*/ 372 w 402" name="T2"/>
              <a:gd fmla="*/ 190 h 402" name="T3"/>
              <a:gd fmla="*/ 401 w 402" name="T4"/>
              <a:gd fmla="*/ 170 h 402" name="T5"/>
              <a:gd fmla="*/ 389 w 402" name="T6"/>
              <a:gd fmla="*/ 124 h 402" name="T7"/>
              <a:gd fmla="*/ 353 w 402" name="T8"/>
              <a:gd fmla="*/ 123 h 402" name="T9"/>
              <a:gd fmla="*/ 344 w 402" name="T10"/>
              <a:gd fmla="*/ 107 h 402" name="T11"/>
              <a:gd fmla="*/ 360 w 402" name="T12"/>
              <a:gd fmla="*/ 74 h 402" name="T13"/>
              <a:gd fmla="*/ 325 w 402" name="T14"/>
              <a:gd fmla="*/ 41 h 402" name="T15"/>
              <a:gd fmla="*/ 293 w 402" name="T16"/>
              <a:gd fmla="*/ 57 h 402" name="T17"/>
              <a:gd fmla="*/ 277 w 402" name="T18"/>
              <a:gd fmla="*/ 48 h 402" name="T19"/>
              <a:gd fmla="*/ 275 w 402" name="T20"/>
              <a:gd fmla="*/ 12 h 402" name="T21"/>
              <a:gd fmla="*/ 251 w 402" name="T22"/>
              <a:gd fmla="*/ 6 h 402" name="T23"/>
              <a:gd fmla="*/ 228 w 402" name="T24"/>
              <a:gd fmla="*/ 0 h 402" name="T25"/>
              <a:gd fmla="*/ 209 w 402" name="T26"/>
              <a:gd fmla="*/ 30 h 402" name="T27"/>
              <a:gd fmla="*/ 190 w 402" name="T28"/>
              <a:gd fmla="*/ 30 h 402" name="T29"/>
              <a:gd fmla="*/ 170 w 402" name="T30"/>
              <a:gd fmla="*/ 1 h 402" name="T31"/>
              <a:gd fmla="*/ 124 w 402" name="T32"/>
              <a:gd fmla="*/ 13 h 402" name="T33"/>
              <a:gd fmla="*/ 122 w 402" name="T34"/>
              <a:gd fmla="*/ 49 h 402" name="T35"/>
              <a:gd fmla="*/ 106 w 402" name="T36"/>
              <a:gd fmla="*/ 59 h 402" name="T37"/>
              <a:gd fmla="*/ 74 w 402" name="T38"/>
              <a:gd fmla="*/ 43 h 402" name="T39"/>
              <a:gd fmla="*/ 41 w 402" name="T40"/>
              <a:gd fmla="*/ 77 h 402" name="T41"/>
              <a:gd fmla="*/ 56 w 402" name="T42"/>
              <a:gd fmla="*/ 109 h 402" name="T43"/>
              <a:gd fmla="*/ 47 w 402" name="T44"/>
              <a:gd fmla="*/ 126 h 402" name="T45"/>
              <a:gd fmla="*/ 12 w 402" name="T46"/>
              <a:gd fmla="*/ 128 h 402" name="T47"/>
              <a:gd fmla="*/ 6 w 402" name="T48"/>
              <a:gd fmla="*/ 151 h 402" name="T49"/>
              <a:gd fmla="*/ 0 w 402" name="T50"/>
              <a:gd fmla="*/ 174 h 402" name="T51"/>
              <a:gd fmla="*/ 30 w 402" name="T52"/>
              <a:gd fmla="*/ 194 h 402" name="T53"/>
              <a:gd fmla="*/ 30 w 402" name="T54"/>
              <a:gd fmla="*/ 212 h 402" name="T55"/>
              <a:gd fmla="*/ 0 w 402" name="T56"/>
              <a:gd fmla="*/ 233 h 402" name="T57"/>
              <a:gd fmla="*/ 13 w 402" name="T58"/>
              <a:gd fmla="*/ 279 h 402" name="T59"/>
              <a:gd fmla="*/ 49 w 402" name="T60"/>
              <a:gd fmla="*/ 280 h 402" name="T61"/>
              <a:gd fmla="*/ 59 w 402" name="T62"/>
              <a:gd fmla="*/ 296 h 402" name="T63"/>
              <a:gd fmla="*/ 43 w 402" name="T64"/>
              <a:gd fmla="*/ 328 h 402" name="T65"/>
              <a:gd fmla="*/ 77 w 402" name="T66"/>
              <a:gd fmla="*/ 362 h 402" name="T67"/>
              <a:gd fmla="*/ 109 w 402" name="T68"/>
              <a:gd fmla="*/ 345 h 402" name="T69"/>
              <a:gd fmla="*/ 125 w 402" name="T70"/>
              <a:gd fmla="*/ 355 h 402" name="T71"/>
              <a:gd fmla="*/ 128 w 402" name="T72"/>
              <a:gd fmla="*/ 390 h 402" name="T73"/>
              <a:gd fmla="*/ 150 w 402" name="T74"/>
              <a:gd fmla="*/ 396 h 402" name="T75"/>
              <a:gd fmla="*/ 174 w 402" name="T76"/>
              <a:gd fmla="*/ 402 h 402" name="T77"/>
              <a:gd fmla="*/ 194 w 402" name="T78"/>
              <a:gd fmla="*/ 373 h 402" name="T79"/>
              <a:gd fmla="*/ 212 w 402" name="T80"/>
              <a:gd fmla="*/ 372 h 402" name="T81"/>
              <a:gd fmla="*/ 232 w 402" name="T82"/>
              <a:gd fmla="*/ 402 h 402" name="T83"/>
              <a:gd fmla="*/ 278 w 402" name="T84"/>
              <a:gd fmla="*/ 389 h 402" name="T85"/>
              <a:gd fmla="*/ 280 w 402" name="T86"/>
              <a:gd fmla="*/ 353 h 402" name="T87"/>
              <a:gd fmla="*/ 296 w 402" name="T88"/>
              <a:gd fmla="*/ 344 h 402" name="T89"/>
              <a:gd fmla="*/ 328 w 402" name="T90"/>
              <a:gd fmla="*/ 360 h 402" name="T91"/>
              <a:gd fmla="*/ 362 w 402" name="T92"/>
              <a:gd fmla="*/ 326 h 402" name="T93"/>
              <a:gd fmla="*/ 345 w 402" name="T94"/>
              <a:gd fmla="*/ 294 h 402" name="T95"/>
              <a:gd fmla="*/ 354 w 402" name="T96"/>
              <a:gd fmla="*/ 277 h 402" name="T97"/>
              <a:gd fmla="*/ 390 w 402" name="T98"/>
              <a:gd fmla="*/ 275 h 402" name="T99"/>
              <a:gd fmla="*/ 396 w 402" name="T100"/>
              <a:gd fmla="*/ 251 h 402" name="T101"/>
              <a:gd fmla="*/ 402 w 402" name="T102"/>
              <a:gd fmla="*/ 229 h 402" name="T103"/>
              <a:gd fmla="*/ 373 w 402" name="T104"/>
              <a:gd fmla="*/ 209 h 402" name="T105"/>
              <a:gd fmla="*/ 373 w 402" name="T106"/>
              <a:gd fmla="*/ 209 h 402" name="T107"/>
              <a:gd fmla="*/ 166 w 402" name="T108"/>
              <a:gd fmla="*/ 335 h 402" name="T109"/>
              <a:gd fmla="*/ 67 w 402" name="T110"/>
              <a:gd fmla="*/ 167 h 402" name="T111"/>
              <a:gd fmla="*/ 235 w 402" name="T112"/>
              <a:gd fmla="*/ 68 h 402" name="T113"/>
              <a:gd fmla="*/ 335 w 402" name="T114"/>
              <a:gd fmla="*/ 236 h 402" name="T115"/>
              <a:gd fmla="*/ 166 w 402" name="T116"/>
              <a:gd fmla="*/ 335 h 402" name="T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b="b" l="0" r="r" t="0"/>
            <a:pathLst>
              <a:path h="402" w="402">
                <a:moveTo>
                  <a:pt x="373" y="209"/>
                </a:moveTo>
                <a:cubicBezTo>
                  <a:pt x="373" y="203"/>
                  <a:pt x="373" y="197"/>
                  <a:pt x="372" y="190"/>
                </a:cubicBezTo>
                <a:cubicBezTo>
                  <a:pt x="401" y="170"/>
                  <a:pt x="401" y="170"/>
                  <a:pt x="401" y="170"/>
                </a:cubicBezTo>
                <a:cubicBezTo>
                  <a:pt x="389" y="124"/>
                  <a:pt x="389" y="124"/>
                  <a:pt x="389" y="124"/>
                </a:cubicBezTo>
                <a:cubicBezTo>
                  <a:pt x="353" y="123"/>
                  <a:pt x="353" y="123"/>
                  <a:pt x="353" y="123"/>
                </a:cubicBezTo>
                <a:cubicBezTo>
                  <a:pt x="351" y="117"/>
                  <a:pt x="347" y="111"/>
                  <a:pt x="344" y="107"/>
                </a:cubicBezTo>
                <a:cubicBezTo>
                  <a:pt x="360" y="74"/>
                  <a:pt x="360" y="74"/>
                  <a:pt x="360" y="74"/>
                </a:cubicBezTo>
                <a:cubicBezTo>
                  <a:pt x="325" y="41"/>
                  <a:pt x="325" y="41"/>
                  <a:pt x="325" y="41"/>
                </a:cubicBezTo>
                <a:cubicBezTo>
                  <a:pt x="293" y="57"/>
                  <a:pt x="293" y="57"/>
                  <a:pt x="293" y="57"/>
                </a:cubicBezTo>
                <a:cubicBezTo>
                  <a:pt x="288" y="54"/>
                  <a:pt x="282" y="51"/>
                  <a:pt x="277" y="48"/>
                </a:cubicBezTo>
                <a:cubicBezTo>
                  <a:pt x="275" y="12"/>
                  <a:pt x="275" y="12"/>
                  <a:pt x="275" y="12"/>
                </a:cubicBezTo>
                <a:cubicBezTo>
                  <a:pt x="251" y="6"/>
                  <a:pt x="251" y="6"/>
                  <a:pt x="251" y="6"/>
                </a:cubicBezTo>
                <a:cubicBezTo>
                  <a:pt x="228" y="0"/>
                  <a:pt x="228" y="0"/>
                  <a:pt x="228" y="0"/>
                </a:cubicBezTo>
                <a:cubicBezTo>
                  <a:pt x="209" y="30"/>
                  <a:pt x="209" y="30"/>
                  <a:pt x="209" y="30"/>
                </a:cubicBezTo>
                <a:cubicBezTo>
                  <a:pt x="203" y="30"/>
                  <a:pt x="196" y="30"/>
                  <a:pt x="190" y="30"/>
                </a:cubicBezTo>
                <a:cubicBezTo>
                  <a:pt x="170" y="1"/>
                  <a:pt x="170" y="1"/>
                  <a:pt x="170" y="1"/>
                </a:cubicBezTo>
                <a:cubicBezTo>
                  <a:pt x="124" y="13"/>
                  <a:pt x="124" y="13"/>
                  <a:pt x="124" y="13"/>
                </a:cubicBezTo>
                <a:cubicBezTo>
                  <a:pt x="122" y="49"/>
                  <a:pt x="122" y="49"/>
                  <a:pt x="122" y="49"/>
                </a:cubicBezTo>
                <a:cubicBezTo>
                  <a:pt x="116" y="52"/>
                  <a:pt x="111" y="55"/>
                  <a:pt x="106" y="59"/>
                </a:cubicBezTo>
                <a:cubicBezTo>
                  <a:pt x="74" y="43"/>
                  <a:pt x="74" y="43"/>
                  <a:pt x="74" y="43"/>
                </a:cubicBezTo>
                <a:cubicBezTo>
                  <a:pt x="41" y="77"/>
                  <a:pt x="41" y="77"/>
                  <a:pt x="41" y="77"/>
                </a:cubicBezTo>
                <a:cubicBezTo>
                  <a:pt x="56" y="109"/>
                  <a:pt x="56" y="109"/>
                  <a:pt x="56" y="109"/>
                </a:cubicBezTo>
                <a:cubicBezTo>
                  <a:pt x="53" y="114"/>
                  <a:pt x="50" y="120"/>
                  <a:pt x="47" y="126"/>
                </a:cubicBezTo>
                <a:cubicBezTo>
                  <a:pt x="12" y="128"/>
                  <a:pt x="12" y="128"/>
                  <a:pt x="12" y="128"/>
                </a:cubicBezTo>
                <a:cubicBezTo>
                  <a:pt x="6" y="151"/>
                  <a:pt x="6" y="151"/>
                  <a:pt x="6" y="151"/>
                </a:cubicBezTo>
                <a:cubicBezTo>
                  <a:pt x="0" y="174"/>
                  <a:pt x="0" y="174"/>
                  <a:pt x="0" y="174"/>
                </a:cubicBezTo>
                <a:cubicBezTo>
                  <a:pt x="30" y="194"/>
                  <a:pt x="30" y="194"/>
                  <a:pt x="30" y="194"/>
                </a:cubicBezTo>
                <a:cubicBezTo>
                  <a:pt x="30" y="200"/>
                  <a:pt x="30" y="206"/>
                  <a:pt x="30" y="212"/>
                </a:cubicBezTo>
                <a:cubicBezTo>
                  <a:pt x="0" y="233"/>
                  <a:pt x="0" y="233"/>
                  <a:pt x="0" y="233"/>
                </a:cubicBezTo>
                <a:cubicBezTo>
                  <a:pt x="13" y="279"/>
                  <a:pt x="13" y="279"/>
                  <a:pt x="13" y="279"/>
                </a:cubicBezTo>
                <a:cubicBezTo>
                  <a:pt x="49" y="280"/>
                  <a:pt x="49" y="280"/>
                  <a:pt x="49" y="280"/>
                </a:cubicBezTo>
                <a:cubicBezTo>
                  <a:pt x="52" y="286"/>
                  <a:pt x="55" y="291"/>
                  <a:pt x="59" y="296"/>
                </a:cubicBezTo>
                <a:cubicBezTo>
                  <a:pt x="43" y="328"/>
                  <a:pt x="43" y="328"/>
                  <a:pt x="43" y="328"/>
                </a:cubicBezTo>
                <a:cubicBezTo>
                  <a:pt x="77" y="362"/>
                  <a:pt x="77" y="362"/>
                  <a:pt x="77" y="362"/>
                </a:cubicBezTo>
                <a:cubicBezTo>
                  <a:pt x="109" y="345"/>
                  <a:pt x="109" y="345"/>
                  <a:pt x="109" y="345"/>
                </a:cubicBezTo>
                <a:cubicBezTo>
                  <a:pt x="114" y="349"/>
                  <a:pt x="119" y="352"/>
                  <a:pt x="125" y="355"/>
                </a:cubicBezTo>
                <a:cubicBezTo>
                  <a:pt x="128" y="390"/>
                  <a:pt x="128" y="390"/>
                  <a:pt x="128" y="390"/>
                </a:cubicBezTo>
                <a:cubicBezTo>
                  <a:pt x="150" y="396"/>
                  <a:pt x="150" y="396"/>
                  <a:pt x="150" y="396"/>
                </a:cubicBezTo>
                <a:cubicBezTo>
                  <a:pt x="174" y="402"/>
                  <a:pt x="174" y="402"/>
                  <a:pt x="174" y="402"/>
                </a:cubicBezTo>
                <a:cubicBezTo>
                  <a:pt x="194" y="373"/>
                  <a:pt x="194" y="373"/>
                  <a:pt x="194" y="373"/>
                </a:cubicBezTo>
                <a:cubicBezTo>
                  <a:pt x="200" y="373"/>
                  <a:pt x="206" y="373"/>
                  <a:pt x="212" y="372"/>
                </a:cubicBezTo>
                <a:cubicBezTo>
                  <a:pt x="232" y="402"/>
                  <a:pt x="232" y="402"/>
                  <a:pt x="232" y="402"/>
                </a:cubicBezTo>
                <a:cubicBezTo>
                  <a:pt x="278" y="389"/>
                  <a:pt x="278" y="389"/>
                  <a:pt x="278" y="389"/>
                </a:cubicBezTo>
                <a:cubicBezTo>
                  <a:pt x="280" y="353"/>
                  <a:pt x="280" y="353"/>
                  <a:pt x="280" y="353"/>
                </a:cubicBezTo>
                <a:cubicBezTo>
                  <a:pt x="285" y="351"/>
                  <a:pt x="291" y="348"/>
                  <a:pt x="296" y="344"/>
                </a:cubicBezTo>
                <a:cubicBezTo>
                  <a:pt x="328" y="360"/>
                  <a:pt x="328" y="360"/>
                  <a:pt x="328" y="360"/>
                </a:cubicBezTo>
                <a:cubicBezTo>
                  <a:pt x="362" y="326"/>
                  <a:pt x="362" y="326"/>
                  <a:pt x="362" y="326"/>
                </a:cubicBezTo>
                <a:cubicBezTo>
                  <a:pt x="345" y="294"/>
                  <a:pt x="345" y="294"/>
                  <a:pt x="345" y="294"/>
                </a:cubicBezTo>
                <a:cubicBezTo>
                  <a:pt x="349" y="289"/>
                  <a:pt x="352" y="283"/>
                  <a:pt x="354" y="277"/>
                </a:cubicBezTo>
                <a:cubicBezTo>
                  <a:pt x="390" y="275"/>
                  <a:pt x="390" y="275"/>
                  <a:pt x="390" y="275"/>
                </a:cubicBezTo>
                <a:cubicBezTo>
                  <a:pt x="396" y="251"/>
                  <a:pt x="396" y="251"/>
                  <a:pt x="396" y="251"/>
                </a:cubicBezTo>
                <a:cubicBezTo>
                  <a:pt x="402" y="229"/>
                  <a:pt x="402" y="229"/>
                  <a:pt x="402" y="229"/>
                </a:cubicBezTo>
                <a:cubicBezTo>
                  <a:pt x="373" y="209"/>
                  <a:pt x="373" y="209"/>
                  <a:pt x="373" y="209"/>
                </a:cubicBezTo>
                <a:cubicBezTo>
                  <a:pt x="373" y="209"/>
                  <a:pt x="373" y="209"/>
                  <a:pt x="373" y="209"/>
                </a:cubicBezTo>
                <a:close/>
                <a:moveTo>
                  <a:pt x="166" y="335"/>
                </a:moveTo>
                <a:cubicBezTo>
                  <a:pt x="93" y="316"/>
                  <a:pt x="48" y="241"/>
                  <a:pt x="67" y="167"/>
                </a:cubicBezTo>
                <a:cubicBezTo>
                  <a:pt x="87" y="93"/>
                  <a:pt x="162" y="49"/>
                  <a:pt x="235" y="68"/>
                </a:cubicBezTo>
                <a:cubicBezTo>
                  <a:pt x="309" y="87"/>
                  <a:pt x="354" y="162"/>
                  <a:pt x="335" y="236"/>
                </a:cubicBezTo>
                <a:cubicBezTo>
                  <a:pt x="316" y="310"/>
                  <a:pt x="241" y="354"/>
                  <a:pt x="166" y="335"/>
                </a:cubicBezTo>
                <a:close/>
              </a:path>
            </a:pathLst>
          </a:custGeom>
          <a:solidFill>
            <a:schemeClr val="bg1">
              <a:lumMod val="50000"/>
            </a:schemeClr>
          </a:solidFill>
          <a:ln>
            <a:noFill/>
          </a:ln>
        </p:spPr>
        <p:txBody>
          <a:bodyPr anchor="t" anchorCtr="0" bIns="45720" compatLnSpc="1" lIns="91440" numCol="1" rIns="91440" tIns="45720" vert="horz" wrap="square"/>
          <a:lstStyle/>
          <a:p>
            <a:endParaRPr altLang="en-US" lang="zh-CN"/>
          </a:p>
        </p:txBody>
      </p:sp>
      <p:sp>
        <p:nvSpPr>
          <p:cNvPr id="23" name="原创设计师QQ598969553             _9"/>
          <p:cNvSpPr/>
          <p:nvPr/>
        </p:nvSpPr>
        <p:spPr bwMode="auto">
          <a:xfrm>
            <a:off x="7571770" y="2904565"/>
            <a:ext cx="432544" cy="496624"/>
          </a:xfrm>
          <a:custGeom>
            <a:gdLst>
              <a:gd fmla="*/ 0 w 162" name="T0"/>
              <a:gd fmla="*/ 185 h 185" name="T1"/>
              <a:gd fmla="*/ 66 w 162" name="T2"/>
              <a:gd fmla="*/ 171 h 185" name="T3"/>
              <a:gd fmla="*/ 60 w 162" name="T4"/>
              <a:gd fmla="*/ 160 h 185" name="T5"/>
              <a:gd fmla="*/ 161 w 162" name="T6"/>
              <a:gd fmla="*/ 8 h 185" name="T7"/>
              <a:gd fmla="*/ 156 w 162" name="T8"/>
              <a:gd fmla="*/ 0 h 185" name="T9"/>
              <a:gd fmla="*/ 155 w 162" name="T10"/>
              <a:gd fmla="*/ 0 h 185" name="T11"/>
              <a:gd fmla="*/ 149 w 162" name="T12"/>
              <a:gd fmla="*/ 5 h 185" name="T13"/>
              <a:gd fmla="*/ 54 w 162" name="T14"/>
              <a:gd fmla="*/ 149 h 185" name="T15"/>
              <a:gd fmla="*/ 50 w 162" name="T16"/>
              <a:gd fmla="*/ 140 h 185" name="T17"/>
              <a:gd fmla="*/ 0 w 162" name="T18"/>
              <a:gd fmla="*/ 185 h 185"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85" w="162">
                <a:moveTo>
                  <a:pt x="0" y="185"/>
                </a:moveTo>
                <a:cubicBezTo>
                  <a:pt x="66" y="171"/>
                  <a:pt x="66" y="171"/>
                  <a:pt x="66" y="171"/>
                </a:cubicBezTo>
                <a:cubicBezTo>
                  <a:pt x="60" y="160"/>
                  <a:pt x="60" y="160"/>
                  <a:pt x="60" y="160"/>
                </a:cubicBezTo>
                <a:cubicBezTo>
                  <a:pt x="111" y="124"/>
                  <a:pt x="147" y="69"/>
                  <a:pt x="161" y="8"/>
                </a:cubicBezTo>
                <a:cubicBezTo>
                  <a:pt x="162" y="4"/>
                  <a:pt x="159" y="1"/>
                  <a:pt x="156" y="0"/>
                </a:cubicBezTo>
                <a:cubicBezTo>
                  <a:pt x="156" y="0"/>
                  <a:pt x="155" y="0"/>
                  <a:pt x="155" y="0"/>
                </a:cubicBezTo>
                <a:cubicBezTo>
                  <a:pt x="152" y="0"/>
                  <a:pt x="150" y="2"/>
                  <a:pt x="149" y="5"/>
                </a:cubicBezTo>
                <a:cubicBezTo>
                  <a:pt x="136" y="63"/>
                  <a:pt x="102" y="114"/>
                  <a:pt x="54" y="149"/>
                </a:cubicBezTo>
                <a:cubicBezTo>
                  <a:pt x="50" y="140"/>
                  <a:pt x="50" y="140"/>
                  <a:pt x="50" y="140"/>
                </a:cubicBezTo>
                <a:lnTo>
                  <a:pt x="0" y="185"/>
                </a:lnTo>
                <a:close/>
              </a:path>
            </a:pathLst>
          </a:custGeom>
          <a:solidFill>
            <a:schemeClr val="bg1">
              <a:lumMod val="50000"/>
            </a:schemeClr>
          </a:solidFill>
          <a:ln>
            <a:noFill/>
          </a:ln>
        </p:spPr>
        <p:txBody>
          <a:bodyPr anchor="t" anchorCtr="0" bIns="45720" compatLnSpc="1" lIns="91440" numCol="1" rIns="91440" tIns="45720" vert="horz" wrap="square"/>
          <a:lstStyle/>
          <a:p>
            <a:endParaRPr altLang="en-US" lang="zh-CN"/>
          </a:p>
        </p:txBody>
      </p:sp>
      <p:sp>
        <p:nvSpPr>
          <p:cNvPr id="24" name="原创设计师QQ598969553             _10"/>
          <p:cNvSpPr>
            <a:spLocks noChangeArrowheads="1"/>
          </p:cNvSpPr>
          <p:nvPr/>
        </p:nvSpPr>
        <p:spPr bwMode="auto">
          <a:xfrm>
            <a:off x="7015071" y="2451997"/>
            <a:ext cx="647481" cy="651485"/>
          </a:xfrm>
          <a:prstGeom prst="ellipse">
            <a:avLst/>
          </a:prstGeom>
          <a:solidFill>
            <a:schemeClr val="accent6"/>
          </a:solidFill>
          <a:ln>
            <a:noFill/>
          </a:ln>
        </p:spPr>
        <p:txBody>
          <a:bodyPr anchor="t" anchorCtr="0" bIns="45720" compatLnSpc="1" lIns="91440" numCol="1" rIns="91440" tIns="45720" vert="horz" wrap="square"/>
          <a:lstStyle/>
          <a:p>
            <a:endParaRPr altLang="en-US" lang="zh-CN"/>
          </a:p>
        </p:txBody>
      </p:sp>
      <p:sp>
        <p:nvSpPr>
          <p:cNvPr id="25" name="原创设计师QQ598969553             _11"/>
          <p:cNvSpPr>
            <a:spLocks noEditPoints="1"/>
          </p:cNvSpPr>
          <p:nvPr/>
        </p:nvSpPr>
        <p:spPr bwMode="auto">
          <a:xfrm>
            <a:off x="2374572" y="2237060"/>
            <a:ext cx="1074685" cy="1081359"/>
          </a:xfrm>
          <a:custGeom>
            <a:gdLst>
              <a:gd fmla="*/ 373 w 402" name="T0"/>
              <a:gd fmla="*/ 209 h 402" name="T1"/>
              <a:gd fmla="*/ 372 w 402" name="T2"/>
              <a:gd fmla="*/ 190 h 402" name="T3"/>
              <a:gd fmla="*/ 401 w 402" name="T4"/>
              <a:gd fmla="*/ 170 h 402" name="T5"/>
              <a:gd fmla="*/ 389 w 402" name="T6"/>
              <a:gd fmla="*/ 124 h 402" name="T7"/>
              <a:gd fmla="*/ 353 w 402" name="T8"/>
              <a:gd fmla="*/ 123 h 402" name="T9"/>
              <a:gd fmla="*/ 344 w 402" name="T10"/>
              <a:gd fmla="*/ 107 h 402" name="T11"/>
              <a:gd fmla="*/ 360 w 402" name="T12"/>
              <a:gd fmla="*/ 74 h 402" name="T13"/>
              <a:gd fmla="*/ 325 w 402" name="T14"/>
              <a:gd fmla="*/ 41 h 402" name="T15"/>
              <a:gd fmla="*/ 293 w 402" name="T16"/>
              <a:gd fmla="*/ 57 h 402" name="T17"/>
              <a:gd fmla="*/ 277 w 402" name="T18"/>
              <a:gd fmla="*/ 48 h 402" name="T19"/>
              <a:gd fmla="*/ 275 w 402" name="T20"/>
              <a:gd fmla="*/ 12 h 402" name="T21"/>
              <a:gd fmla="*/ 251 w 402" name="T22"/>
              <a:gd fmla="*/ 6 h 402" name="T23"/>
              <a:gd fmla="*/ 228 w 402" name="T24"/>
              <a:gd fmla="*/ 0 h 402" name="T25"/>
              <a:gd fmla="*/ 209 w 402" name="T26"/>
              <a:gd fmla="*/ 30 h 402" name="T27"/>
              <a:gd fmla="*/ 190 w 402" name="T28"/>
              <a:gd fmla="*/ 30 h 402" name="T29"/>
              <a:gd fmla="*/ 170 w 402" name="T30"/>
              <a:gd fmla="*/ 1 h 402" name="T31"/>
              <a:gd fmla="*/ 124 w 402" name="T32"/>
              <a:gd fmla="*/ 13 h 402" name="T33"/>
              <a:gd fmla="*/ 122 w 402" name="T34"/>
              <a:gd fmla="*/ 49 h 402" name="T35"/>
              <a:gd fmla="*/ 106 w 402" name="T36"/>
              <a:gd fmla="*/ 59 h 402" name="T37"/>
              <a:gd fmla="*/ 74 w 402" name="T38"/>
              <a:gd fmla="*/ 43 h 402" name="T39"/>
              <a:gd fmla="*/ 41 w 402" name="T40"/>
              <a:gd fmla="*/ 77 h 402" name="T41"/>
              <a:gd fmla="*/ 56 w 402" name="T42"/>
              <a:gd fmla="*/ 109 h 402" name="T43"/>
              <a:gd fmla="*/ 47 w 402" name="T44"/>
              <a:gd fmla="*/ 126 h 402" name="T45"/>
              <a:gd fmla="*/ 12 w 402" name="T46"/>
              <a:gd fmla="*/ 128 h 402" name="T47"/>
              <a:gd fmla="*/ 6 w 402" name="T48"/>
              <a:gd fmla="*/ 151 h 402" name="T49"/>
              <a:gd fmla="*/ 0 w 402" name="T50"/>
              <a:gd fmla="*/ 174 h 402" name="T51"/>
              <a:gd fmla="*/ 30 w 402" name="T52"/>
              <a:gd fmla="*/ 194 h 402" name="T53"/>
              <a:gd fmla="*/ 30 w 402" name="T54"/>
              <a:gd fmla="*/ 212 h 402" name="T55"/>
              <a:gd fmla="*/ 0 w 402" name="T56"/>
              <a:gd fmla="*/ 233 h 402" name="T57"/>
              <a:gd fmla="*/ 13 w 402" name="T58"/>
              <a:gd fmla="*/ 279 h 402" name="T59"/>
              <a:gd fmla="*/ 49 w 402" name="T60"/>
              <a:gd fmla="*/ 280 h 402" name="T61"/>
              <a:gd fmla="*/ 59 w 402" name="T62"/>
              <a:gd fmla="*/ 296 h 402" name="T63"/>
              <a:gd fmla="*/ 43 w 402" name="T64"/>
              <a:gd fmla="*/ 328 h 402" name="T65"/>
              <a:gd fmla="*/ 77 w 402" name="T66"/>
              <a:gd fmla="*/ 362 h 402" name="T67"/>
              <a:gd fmla="*/ 109 w 402" name="T68"/>
              <a:gd fmla="*/ 345 h 402" name="T69"/>
              <a:gd fmla="*/ 125 w 402" name="T70"/>
              <a:gd fmla="*/ 355 h 402" name="T71"/>
              <a:gd fmla="*/ 128 w 402" name="T72"/>
              <a:gd fmla="*/ 390 h 402" name="T73"/>
              <a:gd fmla="*/ 150 w 402" name="T74"/>
              <a:gd fmla="*/ 396 h 402" name="T75"/>
              <a:gd fmla="*/ 174 w 402" name="T76"/>
              <a:gd fmla="*/ 402 h 402" name="T77"/>
              <a:gd fmla="*/ 194 w 402" name="T78"/>
              <a:gd fmla="*/ 373 h 402" name="T79"/>
              <a:gd fmla="*/ 212 w 402" name="T80"/>
              <a:gd fmla="*/ 372 h 402" name="T81"/>
              <a:gd fmla="*/ 232 w 402" name="T82"/>
              <a:gd fmla="*/ 402 h 402" name="T83"/>
              <a:gd fmla="*/ 278 w 402" name="T84"/>
              <a:gd fmla="*/ 389 h 402" name="T85"/>
              <a:gd fmla="*/ 280 w 402" name="T86"/>
              <a:gd fmla="*/ 353 h 402" name="T87"/>
              <a:gd fmla="*/ 296 w 402" name="T88"/>
              <a:gd fmla="*/ 344 h 402" name="T89"/>
              <a:gd fmla="*/ 328 w 402" name="T90"/>
              <a:gd fmla="*/ 360 h 402" name="T91"/>
              <a:gd fmla="*/ 362 w 402" name="T92"/>
              <a:gd fmla="*/ 326 h 402" name="T93"/>
              <a:gd fmla="*/ 345 w 402" name="T94"/>
              <a:gd fmla="*/ 294 h 402" name="T95"/>
              <a:gd fmla="*/ 354 w 402" name="T96"/>
              <a:gd fmla="*/ 277 h 402" name="T97"/>
              <a:gd fmla="*/ 390 w 402" name="T98"/>
              <a:gd fmla="*/ 275 h 402" name="T99"/>
              <a:gd fmla="*/ 396 w 402" name="T100"/>
              <a:gd fmla="*/ 251 h 402" name="T101"/>
              <a:gd fmla="*/ 402 w 402" name="T102"/>
              <a:gd fmla="*/ 229 h 402" name="T103"/>
              <a:gd fmla="*/ 373 w 402" name="T104"/>
              <a:gd fmla="*/ 209 h 402" name="T105"/>
              <a:gd fmla="*/ 373 w 402" name="T106"/>
              <a:gd fmla="*/ 209 h 402" name="T107"/>
              <a:gd fmla="*/ 166 w 402" name="T108"/>
              <a:gd fmla="*/ 335 h 402" name="T109"/>
              <a:gd fmla="*/ 67 w 402" name="T110"/>
              <a:gd fmla="*/ 167 h 402" name="T111"/>
              <a:gd fmla="*/ 235 w 402" name="T112"/>
              <a:gd fmla="*/ 68 h 402" name="T113"/>
              <a:gd fmla="*/ 335 w 402" name="T114"/>
              <a:gd fmla="*/ 236 h 402" name="T115"/>
              <a:gd fmla="*/ 166 w 402" name="T116"/>
              <a:gd fmla="*/ 335 h 402" name="T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b="b" l="0" r="r" t="0"/>
            <a:pathLst>
              <a:path h="402" w="402">
                <a:moveTo>
                  <a:pt x="373" y="209"/>
                </a:moveTo>
                <a:cubicBezTo>
                  <a:pt x="373" y="203"/>
                  <a:pt x="373" y="197"/>
                  <a:pt x="372" y="190"/>
                </a:cubicBezTo>
                <a:cubicBezTo>
                  <a:pt x="401" y="170"/>
                  <a:pt x="401" y="170"/>
                  <a:pt x="401" y="170"/>
                </a:cubicBezTo>
                <a:cubicBezTo>
                  <a:pt x="389" y="124"/>
                  <a:pt x="389" y="124"/>
                  <a:pt x="389" y="124"/>
                </a:cubicBezTo>
                <a:cubicBezTo>
                  <a:pt x="353" y="123"/>
                  <a:pt x="353" y="123"/>
                  <a:pt x="353" y="123"/>
                </a:cubicBezTo>
                <a:cubicBezTo>
                  <a:pt x="351" y="117"/>
                  <a:pt x="347" y="111"/>
                  <a:pt x="344" y="107"/>
                </a:cubicBezTo>
                <a:cubicBezTo>
                  <a:pt x="360" y="74"/>
                  <a:pt x="360" y="74"/>
                  <a:pt x="360" y="74"/>
                </a:cubicBezTo>
                <a:cubicBezTo>
                  <a:pt x="325" y="41"/>
                  <a:pt x="325" y="41"/>
                  <a:pt x="325" y="41"/>
                </a:cubicBezTo>
                <a:cubicBezTo>
                  <a:pt x="293" y="57"/>
                  <a:pt x="293" y="57"/>
                  <a:pt x="293" y="57"/>
                </a:cubicBezTo>
                <a:cubicBezTo>
                  <a:pt x="288" y="54"/>
                  <a:pt x="282" y="51"/>
                  <a:pt x="277" y="48"/>
                </a:cubicBezTo>
                <a:cubicBezTo>
                  <a:pt x="275" y="12"/>
                  <a:pt x="275" y="12"/>
                  <a:pt x="275" y="12"/>
                </a:cubicBezTo>
                <a:cubicBezTo>
                  <a:pt x="251" y="6"/>
                  <a:pt x="251" y="6"/>
                  <a:pt x="251" y="6"/>
                </a:cubicBezTo>
                <a:cubicBezTo>
                  <a:pt x="228" y="0"/>
                  <a:pt x="228" y="0"/>
                  <a:pt x="228" y="0"/>
                </a:cubicBezTo>
                <a:cubicBezTo>
                  <a:pt x="209" y="30"/>
                  <a:pt x="209" y="30"/>
                  <a:pt x="209" y="30"/>
                </a:cubicBezTo>
                <a:cubicBezTo>
                  <a:pt x="203" y="30"/>
                  <a:pt x="196" y="30"/>
                  <a:pt x="190" y="30"/>
                </a:cubicBezTo>
                <a:cubicBezTo>
                  <a:pt x="170" y="1"/>
                  <a:pt x="170" y="1"/>
                  <a:pt x="170" y="1"/>
                </a:cubicBezTo>
                <a:cubicBezTo>
                  <a:pt x="124" y="13"/>
                  <a:pt x="124" y="13"/>
                  <a:pt x="124" y="13"/>
                </a:cubicBezTo>
                <a:cubicBezTo>
                  <a:pt x="122" y="49"/>
                  <a:pt x="122" y="49"/>
                  <a:pt x="122" y="49"/>
                </a:cubicBezTo>
                <a:cubicBezTo>
                  <a:pt x="116" y="52"/>
                  <a:pt x="111" y="55"/>
                  <a:pt x="106" y="59"/>
                </a:cubicBezTo>
                <a:cubicBezTo>
                  <a:pt x="74" y="43"/>
                  <a:pt x="74" y="43"/>
                  <a:pt x="74" y="43"/>
                </a:cubicBezTo>
                <a:cubicBezTo>
                  <a:pt x="41" y="77"/>
                  <a:pt x="41" y="77"/>
                  <a:pt x="41" y="77"/>
                </a:cubicBezTo>
                <a:cubicBezTo>
                  <a:pt x="56" y="109"/>
                  <a:pt x="56" y="109"/>
                  <a:pt x="56" y="109"/>
                </a:cubicBezTo>
                <a:cubicBezTo>
                  <a:pt x="53" y="114"/>
                  <a:pt x="50" y="120"/>
                  <a:pt x="47" y="126"/>
                </a:cubicBezTo>
                <a:cubicBezTo>
                  <a:pt x="12" y="128"/>
                  <a:pt x="12" y="128"/>
                  <a:pt x="12" y="128"/>
                </a:cubicBezTo>
                <a:cubicBezTo>
                  <a:pt x="6" y="151"/>
                  <a:pt x="6" y="151"/>
                  <a:pt x="6" y="151"/>
                </a:cubicBezTo>
                <a:cubicBezTo>
                  <a:pt x="0" y="174"/>
                  <a:pt x="0" y="174"/>
                  <a:pt x="0" y="174"/>
                </a:cubicBezTo>
                <a:cubicBezTo>
                  <a:pt x="30" y="194"/>
                  <a:pt x="30" y="194"/>
                  <a:pt x="30" y="194"/>
                </a:cubicBezTo>
                <a:cubicBezTo>
                  <a:pt x="30" y="200"/>
                  <a:pt x="30" y="206"/>
                  <a:pt x="30" y="212"/>
                </a:cubicBezTo>
                <a:cubicBezTo>
                  <a:pt x="0" y="233"/>
                  <a:pt x="0" y="233"/>
                  <a:pt x="0" y="233"/>
                </a:cubicBezTo>
                <a:cubicBezTo>
                  <a:pt x="13" y="279"/>
                  <a:pt x="13" y="279"/>
                  <a:pt x="13" y="279"/>
                </a:cubicBezTo>
                <a:cubicBezTo>
                  <a:pt x="49" y="280"/>
                  <a:pt x="49" y="280"/>
                  <a:pt x="49" y="280"/>
                </a:cubicBezTo>
                <a:cubicBezTo>
                  <a:pt x="52" y="286"/>
                  <a:pt x="55" y="291"/>
                  <a:pt x="59" y="296"/>
                </a:cubicBezTo>
                <a:cubicBezTo>
                  <a:pt x="43" y="328"/>
                  <a:pt x="43" y="328"/>
                  <a:pt x="43" y="328"/>
                </a:cubicBezTo>
                <a:cubicBezTo>
                  <a:pt x="77" y="362"/>
                  <a:pt x="77" y="362"/>
                  <a:pt x="77" y="362"/>
                </a:cubicBezTo>
                <a:cubicBezTo>
                  <a:pt x="109" y="345"/>
                  <a:pt x="109" y="345"/>
                  <a:pt x="109" y="345"/>
                </a:cubicBezTo>
                <a:cubicBezTo>
                  <a:pt x="114" y="349"/>
                  <a:pt x="119" y="352"/>
                  <a:pt x="125" y="355"/>
                </a:cubicBezTo>
                <a:cubicBezTo>
                  <a:pt x="128" y="390"/>
                  <a:pt x="128" y="390"/>
                  <a:pt x="128" y="390"/>
                </a:cubicBezTo>
                <a:cubicBezTo>
                  <a:pt x="150" y="396"/>
                  <a:pt x="150" y="396"/>
                  <a:pt x="150" y="396"/>
                </a:cubicBezTo>
                <a:cubicBezTo>
                  <a:pt x="174" y="402"/>
                  <a:pt x="174" y="402"/>
                  <a:pt x="174" y="402"/>
                </a:cubicBezTo>
                <a:cubicBezTo>
                  <a:pt x="194" y="373"/>
                  <a:pt x="194" y="373"/>
                  <a:pt x="194" y="373"/>
                </a:cubicBezTo>
                <a:cubicBezTo>
                  <a:pt x="200" y="373"/>
                  <a:pt x="206" y="373"/>
                  <a:pt x="212" y="372"/>
                </a:cubicBezTo>
                <a:cubicBezTo>
                  <a:pt x="232" y="402"/>
                  <a:pt x="232" y="402"/>
                  <a:pt x="232" y="402"/>
                </a:cubicBezTo>
                <a:cubicBezTo>
                  <a:pt x="278" y="389"/>
                  <a:pt x="278" y="389"/>
                  <a:pt x="278" y="389"/>
                </a:cubicBezTo>
                <a:cubicBezTo>
                  <a:pt x="280" y="353"/>
                  <a:pt x="280" y="353"/>
                  <a:pt x="280" y="353"/>
                </a:cubicBezTo>
                <a:cubicBezTo>
                  <a:pt x="285" y="351"/>
                  <a:pt x="291" y="348"/>
                  <a:pt x="296" y="344"/>
                </a:cubicBezTo>
                <a:cubicBezTo>
                  <a:pt x="328" y="360"/>
                  <a:pt x="328" y="360"/>
                  <a:pt x="328" y="360"/>
                </a:cubicBezTo>
                <a:cubicBezTo>
                  <a:pt x="362" y="326"/>
                  <a:pt x="362" y="326"/>
                  <a:pt x="362" y="326"/>
                </a:cubicBezTo>
                <a:cubicBezTo>
                  <a:pt x="345" y="294"/>
                  <a:pt x="345" y="294"/>
                  <a:pt x="345" y="294"/>
                </a:cubicBezTo>
                <a:cubicBezTo>
                  <a:pt x="349" y="289"/>
                  <a:pt x="352" y="283"/>
                  <a:pt x="354" y="277"/>
                </a:cubicBezTo>
                <a:cubicBezTo>
                  <a:pt x="390" y="275"/>
                  <a:pt x="390" y="275"/>
                  <a:pt x="390" y="275"/>
                </a:cubicBezTo>
                <a:cubicBezTo>
                  <a:pt x="396" y="251"/>
                  <a:pt x="396" y="251"/>
                  <a:pt x="396" y="251"/>
                </a:cubicBezTo>
                <a:cubicBezTo>
                  <a:pt x="402" y="229"/>
                  <a:pt x="402" y="229"/>
                  <a:pt x="402" y="229"/>
                </a:cubicBezTo>
                <a:cubicBezTo>
                  <a:pt x="373" y="209"/>
                  <a:pt x="373" y="209"/>
                  <a:pt x="373" y="209"/>
                </a:cubicBezTo>
                <a:cubicBezTo>
                  <a:pt x="373" y="209"/>
                  <a:pt x="373" y="209"/>
                  <a:pt x="373" y="209"/>
                </a:cubicBezTo>
                <a:close/>
                <a:moveTo>
                  <a:pt x="166" y="335"/>
                </a:moveTo>
                <a:cubicBezTo>
                  <a:pt x="93" y="316"/>
                  <a:pt x="48" y="241"/>
                  <a:pt x="67" y="167"/>
                </a:cubicBezTo>
                <a:cubicBezTo>
                  <a:pt x="87" y="93"/>
                  <a:pt x="162" y="49"/>
                  <a:pt x="235" y="68"/>
                </a:cubicBezTo>
                <a:cubicBezTo>
                  <a:pt x="309" y="87"/>
                  <a:pt x="354" y="162"/>
                  <a:pt x="335" y="236"/>
                </a:cubicBezTo>
                <a:cubicBezTo>
                  <a:pt x="316" y="310"/>
                  <a:pt x="241" y="354"/>
                  <a:pt x="166" y="335"/>
                </a:cubicBezTo>
                <a:close/>
              </a:path>
            </a:pathLst>
          </a:custGeom>
          <a:solidFill>
            <a:schemeClr val="bg1">
              <a:lumMod val="50000"/>
            </a:schemeClr>
          </a:solidFill>
          <a:ln>
            <a:noFill/>
          </a:ln>
        </p:spPr>
        <p:txBody>
          <a:bodyPr anchor="t" anchorCtr="0" bIns="45720" compatLnSpc="1" lIns="91440" numCol="1" rIns="91440" tIns="45720" vert="horz" wrap="square"/>
          <a:lstStyle/>
          <a:p>
            <a:endParaRPr altLang="en-US" lang="zh-CN"/>
          </a:p>
        </p:txBody>
      </p:sp>
      <p:sp>
        <p:nvSpPr>
          <p:cNvPr id="26" name="原创设计师QQ598969553             _12"/>
          <p:cNvSpPr>
            <a:spLocks noChangeArrowheads="1"/>
          </p:cNvSpPr>
          <p:nvPr/>
        </p:nvSpPr>
        <p:spPr bwMode="auto">
          <a:xfrm>
            <a:off x="2588174" y="2451997"/>
            <a:ext cx="647481" cy="651485"/>
          </a:xfrm>
          <a:prstGeom prst="ellipse">
            <a:avLst/>
          </a:prstGeom>
          <a:solidFill>
            <a:schemeClr val="accent2"/>
          </a:solidFill>
          <a:ln>
            <a:noFill/>
          </a:ln>
        </p:spPr>
        <p:txBody>
          <a:bodyPr anchor="t" anchorCtr="0" bIns="45720" compatLnSpc="1" lIns="91440" numCol="1" rIns="91440" tIns="45720" vert="horz" wrap="square"/>
          <a:lstStyle/>
          <a:p>
            <a:endParaRPr altLang="en-US" lang="zh-CN"/>
          </a:p>
        </p:txBody>
      </p:sp>
      <p:sp>
        <p:nvSpPr>
          <p:cNvPr id="27" name="原创设计师QQ598969553             _13"/>
          <p:cNvSpPr>
            <a:spLocks noEditPoints="1"/>
          </p:cNvSpPr>
          <p:nvPr/>
        </p:nvSpPr>
        <p:spPr bwMode="auto">
          <a:xfrm>
            <a:off x="3481296" y="2237060"/>
            <a:ext cx="1074685" cy="1081359"/>
          </a:xfrm>
          <a:custGeom>
            <a:gdLst>
              <a:gd fmla="*/ 373 w 402" name="T0"/>
              <a:gd fmla="*/ 209 h 402" name="T1"/>
              <a:gd fmla="*/ 372 w 402" name="T2"/>
              <a:gd fmla="*/ 190 h 402" name="T3"/>
              <a:gd fmla="*/ 401 w 402" name="T4"/>
              <a:gd fmla="*/ 170 h 402" name="T5"/>
              <a:gd fmla="*/ 389 w 402" name="T6"/>
              <a:gd fmla="*/ 124 h 402" name="T7"/>
              <a:gd fmla="*/ 353 w 402" name="T8"/>
              <a:gd fmla="*/ 123 h 402" name="T9"/>
              <a:gd fmla="*/ 344 w 402" name="T10"/>
              <a:gd fmla="*/ 107 h 402" name="T11"/>
              <a:gd fmla="*/ 360 w 402" name="T12"/>
              <a:gd fmla="*/ 74 h 402" name="T13"/>
              <a:gd fmla="*/ 325 w 402" name="T14"/>
              <a:gd fmla="*/ 41 h 402" name="T15"/>
              <a:gd fmla="*/ 293 w 402" name="T16"/>
              <a:gd fmla="*/ 57 h 402" name="T17"/>
              <a:gd fmla="*/ 277 w 402" name="T18"/>
              <a:gd fmla="*/ 48 h 402" name="T19"/>
              <a:gd fmla="*/ 275 w 402" name="T20"/>
              <a:gd fmla="*/ 12 h 402" name="T21"/>
              <a:gd fmla="*/ 251 w 402" name="T22"/>
              <a:gd fmla="*/ 6 h 402" name="T23"/>
              <a:gd fmla="*/ 228 w 402" name="T24"/>
              <a:gd fmla="*/ 0 h 402" name="T25"/>
              <a:gd fmla="*/ 209 w 402" name="T26"/>
              <a:gd fmla="*/ 30 h 402" name="T27"/>
              <a:gd fmla="*/ 190 w 402" name="T28"/>
              <a:gd fmla="*/ 30 h 402" name="T29"/>
              <a:gd fmla="*/ 170 w 402" name="T30"/>
              <a:gd fmla="*/ 1 h 402" name="T31"/>
              <a:gd fmla="*/ 124 w 402" name="T32"/>
              <a:gd fmla="*/ 13 h 402" name="T33"/>
              <a:gd fmla="*/ 122 w 402" name="T34"/>
              <a:gd fmla="*/ 49 h 402" name="T35"/>
              <a:gd fmla="*/ 106 w 402" name="T36"/>
              <a:gd fmla="*/ 59 h 402" name="T37"/>
              <a:gd fmla="*/ 74 w 402" name="T38"/>
              <a:gd fmla="*/ 43 h 402" name="T39"/>
              <a:gd fmla="*/ 41 w 402" name="T40"/>
              <a:gd fmla="*/ 77 h 402" name="T41"/>
              <a:gd fmla="*/ 56 w 402" name="T42"/>
              <a:gd fmla="*/ 109 h 402" name="T43"/>
              <a:gd fmla="*/ 47 w 402" name="T44"/>
              <a:gd fmla="*/ 126 h 402" name="T45"/>
              <a:gd fmla="*/ 12 w 402" name="T46"/>
              <a:gd fmla="*/ 128 h 402" name="T47"/>
              <a:gd fmla="*/ 6 w 402" name="T48"/>
              <a:gd fmla="*/ 151 h 402" name="T49"/>
              <a:gd fmla="*/ 0 w 402" name="T50"/>
              <a:gd fmla="*/ 174 h 402" name="T51"/>
              <a:gd fmla="*/ 30 w 402" name="T52"/>
              <a:gd fmla="*/ 194 h 402" name="T53"/>
              <a:gd fmla="*/ 30 w 402" name="T54"/>
              <a:gd fmla="*/ 212 h 402" name="T55"/>
              <a:gd fmla="*/ 0 w 402" name="T56"/>
              <a:gd fmla="*/ 233 h 402" name="T57"/>
              <a:gd fmla="*/ 13 w 402" name="T58"/>
              <a:gd fmla="*/ 279 h 402" name="T59"/>
              <a:gd fmla="*/ 49 w 402" name="T60"/>
              <a:gd fmla="*/ 280 h 402" name="T61"/>
              <a:gd fmla="*/ 59 w 402" name="T62"/>
              <a:gd fmla="*/ 296 h 402" name="T63"/>
              <a:gd fmla="*/ 43 w 402" name="T64"/>
              <a:gd fmla="*/ 328 h 402" name="T65"/>
              <a:gd fmla="*/ 77 w 402" name="T66"/>
              <a:gd fmla="*/ 362 h 402" name="T67"/>
              <a:gd fmla="*/ 109 w 402" name="T68"/>
              <a:gd fmla="*/ 345 h 402" name="T69"/>
              <a:gd fmla="*/ 125 w 402" name="T70"/>
              <a:gd fmla="*/ 355 h 402" name="T71"/>
              <a:gd fmla="*/ 128 w 402" name="T72"/>
              <a:gd fmla="*/ 390 h 402" name="T73"/>
              <a:gd fmla="*/ 150 w 402" name="T74"/>
              <a:gd fmla="*/ 396 h 402" name="T75"/>
              <a:gd fmla="*/ 174 w 402" name="T76"/>
              <a:gd fmla="*/ 402 h 402" name="T77"/>
              <a:gd fmla="*/ 194 w 402" name="T78"/>
              <a:gd fmla="*/ 373 h 402" name="T79"/>
              <a:gd fmla="*/ 212 w 402" name="T80"/>
              <a:gd fmla="*/ 372 h 402" name="T81"/>
              <a:gd fmla="*/ 232 w 402" name="T82"/>
              <a:gd fmla="*/ 402 h 402" name="T83"/>
              <a:gd fmla="*/ 278 w 402" name="T84"/>
              <a:gd fmla="*/ 389 h 402" name="T85"/>
              <a:gd fmla="*/ 280 w 402" name="T86"/>
              <a:gd fmla="*/ 353 h 402" name="T87"/>
              <a:gd fmla="*/ 296 w 402" name="T88"/>
              <a:gd fmla="*/ 344 h 402" name="T89"/>
              <a:gd fmla="*/ 328 w 402" name="T90"/>
              <a:gd fmla="*/ 360 h 402" name="T91"/>
              <a:gd fmla="*/ 362 w 402" name="T92"/>
              <a:gd fmla="*/ 326 h 402" name="T93"/>
              <a:gd fmla="*/ 345 w 402" name="T94"/>
              <a:gd fmla="*/ 294 h 402" name="T95"/>
              <a:gd fmla="*/ 354 w 402" name="T96"/>
              <a:gd fmla="*/ 277 h 402" name="T97"/>
              <a:gd fmla="*/ 390 w 402" name="T98"/>
              <a:gd fmla="*/ 275 h 402" name="T99"/>
              <a:gd fmla="*/ 396 w 402" name="T100"/>
              <a:gd fmla="*/ 251 h 402" name="T101"/>
              <a:gd fmla="*/ 402 w 402" name="T102"/>
              <a:gd fmla="*/ 229 h 402" name="T103"/>
              <a:gd fmla="*/ 373 w 402" name="T104"/>
              <a:gd fmla="*/ 209 h 402" name="T105"/>
              <a:gd fmla="*/ 373 w 402" name="T106"/>
              <a:gd fmla="*/ 209 h 402" name="T107"/>
              <a:gd fmla="*/ 166 w 402" name="T108"/>
              <a:gd fmla="*/ 335 h 402" name="T109"/>
              <a:gd fmla="*/ 67 w 402" name="T110"/>
              <a:gd fmla="*/ 167 h 402" name="T111"/>
              <a:gd fmla="*/ 235 w 402" name="T112"/>
              <a:gd fmla="*/ 68 h 402" name="T113"/>
              <a:gd fmla="*/ 335 w 402" name="T114"/>
              <a:gd fmla="*/ 236 h 402" name="T115"/>
              <a:gd fmla="*/ 166 w 402" name="T116"/>
              <a:gd fmla="*/ 335 h 402" name="T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b="b" l="0" r="r" t="0"/>
            <a:pathLst>
              <a:path h="402" w="402">
                <a:moveTo>
                  <a:pt x="373" y="209"/>
                </a:moveTo>
                <a:cubicBezTo>
                  <a:pt x="373" y="203"/>
                  <a:pt x="373" y="197"/>
                  <a:pt x="372" y="190"/>
                </a:cubicBezTo>
                <a:cubicBezTo>
                  <a:pt x="401" y="170"/>
                  <a:pt x="401" y="170"/>
                  <a:pt x="401" y="170"/>
                </a:cubicBezTo>
                <a:cubicBezTo>
                  <a:pt x="389" y="124"/>
                  <a:pt x="389" y="124"/>
                  <a:pt x="389" y="124"/>
                </a:cubicBezTo>
                <a:cubicBezTo>
                  <a:pt x="353" y="123"/>
                  <a:pt x="353" y="123"/>
                  <a:pt x="353" y="123"/>
                </a:cubicBezTo>
                <a:cubicBezTo>
                  <a:pt x="351" y="117"/>
                  <a:pt x="347" y="111"/>
                  <a:pt x="344" y="107"/>
                </a:cubicBezTo>
                <a:cubicBezTo>
                  <a:pt x="360" y="74"/>
                  <a:pt x="360" y="74"/>
                  <a:pt x="360" y="74"/>
                </a:cubicBezTo>
                <a:cubicBezTo>
                  <a:pt x="325" y="41"/>
                  <a:pt x="325" y="41"/>
                  <a:pt x="325" y="41"/>
                </a:cubicBezTo>
                <a:cubicBezTo>
                  <a:pt x="293" y="57"/>
                  <a:pt x="293" y="57"/>
                  <a:pt x="293" y="57"/>
                </a:cubicBezTo>
                <a:cubicBezTo>
                  <a:pt x="288" y="54"/>
                  <a:pt x="282" y="51"/>
                  <a:pt x="277" y="48"/>
                </a:cubicBezTo>
                <a:cubicBezTo>
                  <a:pt x="275" y="12"/>
                  <a:pt x="275" y="12"/>
                  <a:pt x="275" y="12"/>
                </a:cubicBezTo>
                <a:cubicBezTo>
                  <a:pt x="251" y="6"/>
                  <a:pt x="251" y="6"/>
                  <a:pt x="251" y="6"/>
                </a:cubicBezTo>
                <a:cubicBezTo>
                  <a:pt x="228" y="0"/>
                  <a:pt x="228" y="0"/>
                  <a:pt x="228" y="0"/>
                </a:cubicBezTo>
                <a:cubicBezTo>
                  <a:pt x="209" y="30"/>
                  <a:pt x="209" y="30"/>
                  <a:pt x="209" y="30"/>
                </a:cubicBezTo>
                <a:cubicBezTo>
                  <a:pt x="203" y="30"/>
                  <a:pt x="196" y="30"/>
                  <a:pt x="190" y="30"/>
                </a:cubicBezTo>
                <a:cubicBezTo>
                  <a:pt x="170" y="1"/>
                  <a:pt x="170" y="1"/>
                  <a:pt x="170" y="1"/>
                </a:cubicBezTo>
                <a:cubicBezTo>
                  <a:pt x="124" y="13"/>
                  <a:pt x="124" y="13"/>
                  <a:pt x="124" y="13"/>
                </a:cubicBezTo>
                <a:cubicBezTo>
                  <a:pt x="122" y="49"/>
                  <a:pt x="122" y="49"/>
                  <a:pt x="122" y="49"/>
                </a:cubicBezTo>
                <a:cubicBezTo>
                  <a:pt x="116" y="52"/>
                  <a:pt x="111" y="55"/>
                  <a:pt x="106" y="59"/>
                </a:cubicBezTo>
                <a:cubicBezTo>
                  <a:pt x="74" y="43"/>
                  <a:pt x="74" y="43"/>
                  <a:pt x="74" y="43"/>
                </a:cubicBezTo>
                <a:cubicBezTo>
                  <a:pt x="41" y="77"/>
                  <a:pt x="41" y="77"/>
                  <a:pt x="41" y="77"/>
                </a:cubicBezTo>
                <a:cubicBezTo>
                  <a:pt x="56" y="109"/>
                  <a:pt x="56" y="109"/>
                  <a:pt x="56" y="109"/>
                </a:cubicBezTo>
                <a:cubicBezTo>
                  <a:pt x="53" y="114"/>
                  <a:pt x="50" y="120"/>
                  <a:pt x="47" y="126"/>
                </a:cubicBezTo>
                <a:cubicBezTo>
                  <a:pt x="12" y="128"/>
                  <a:pt x="12" y="128"/>
                  <a:pt x="12" y="128"/>
                </a:cubicBezTo>
                <a:cubicBezTo>
                  <a:pt x="6" y="151"/>
                  <a:pt x="6" y="151"/>
                  <a:pt x="6" y="151"/>
                </a:cubicBezTo>
                <a:cubicBezTo>
                  <a:pt x="0" y="174"/>
                  <a:pt x="0" y="174"/>
                  <a:pt x="0" y="174"/>
                </a:cubicBezTo>
                <a:cubicBezTo>
                  <a:pt x="30" y="194"/>
                  <a:pt x="30" y="194"/>
                  <a:pt x="30" y="194"/>
                </a:cubicBezTo>
                <a:cubicBezTo>
                  <a:pt x="30" y="200"/>
                  <a:pt x="30" y="206"/>
                  <a:pt x="30" y="212"/>
                </a:cubicBezTo>
                <a:cubicBezTo>
                  <a:pt x="0" y="233"/>
                  <a:pt x="0" y="233"/>
                  <a:pt x="0" y="233"/>
                </a:cubicBezTo>
                <a:cubicBezTo>
                  <a:pt x="13" y="279"/>
                  <a:pt x="13" y="279"/>
                  <a:pt x="13" y="279"/>
                </a:cubicBezTo>
                <a:cubicBezTo>
                  <a:pt x="49" y="280"/>
                  <a:pt x="49" y="280"/>
                  <a:pt x="49" y="280"/>
                </a:cubicBezTo>
                <a:cubicBezTo>
                  <a:pt x="52" y="286"/>
                  <a:pt x="55" y="291"/>
                  <a:pt x="59" y="296"/>
                </a:cubicBezTo>
                <a:cubicBezTo>
                  <a:pt x="43" y="328"/>
                  <a:pt x="43" y="328"/>
                  <a:pt x="43" y="328"/>
                </a:cubicBezTo>
                <a:cubicBezTo>
                  <a:pt x="77" y="362"/>
                  <a:pt x="77" y="362"/>
                  <a:pt x="77" y="362"/>
                </a:cubicBezTo>
                <a:cubicBezTo>
                  <a:pt x="109" y="345"/>
                  <a:pt x="109" y="345"/>
                  <a:pt x="109" y="345"/>
                </a:cubicBezTo>
                <a:cubicBezTo>
                  <a:pt x="114" y="349"/>
                  <a:pt x="119" y="352"/>
                  <a:pt x="125" y="355"/>
                </a:cubicBezTo>
                <a:cubicBezTo>
                  <a:pt x="128" y="390"/>
                  <a:pt x="128" y="390"/>
                  <a:pt x="128" y="390"/>
                </a:cubicBezTo>
                <a:cubicBezTo>
                  <a:pt x="150" y="396"/>
                  <a:pt x="150" y="396"/>
                  <a:pt x="150" y="396"/>
                </a:cubicBezTo>
                <a:cubicBezTo>
                  <a:pt x="174" y="402"/>
                  <a:pt x="174" y="402"/>
                  <a:pt x="174" y="402"/>
                </a:cubicBezTo>
                <a:cubicBezTo>
                  <a:pt x="194" y="373"/>
                  <a:pt x="194" y="373"/>
                  <a:pt x="194" y="373"/>
                </a:cubicBezTo>
                <a:cubicBezTo>
                  <a:pt x="200" y="373"/>
                  <a:pt x="206" y="373"/>
                  <a:pt x="212" y="372"/>
                </a:cubicBezTo>
                <a:cubicBezTo>
                  <a:pt x="232" y="402"/>
                  <a:pt x="232" y="402"/>
                  <a:pt x="232" y="402"/>
                </a:cubicBezTo>
                <a:cubicBezTo>
                  <a:pt x="278" y="389"/>
                  <a:pt x="278" y="389"/>
                  <a:pt x="278" y="389"/>
                </a:cubicBezTo>
                <a:cubicBezTo>
                  <a:pt x="280" y="353"/>
                  <a:pt x="280" y="353"/>
                  <a:pt x="280" y="353"/>
                </a:cubicBezTo>
                <a:cubicBezTo>
                  <a:pt x="285" y="351"/>
                  <a:pt x="291" y="348"/>
                  <a:pt x="296" y="344"/>
                </a:cubicBezTo>
                <a:cubicBezTo>
                  <a:pt x="328" y="360"/>
                  <a:pt x="328" y="360"/>
                  <a:pt x="328" y="360"/>
                </a:cubicBezTo>
                <a:cubicBezTo>
                  <a:pt x="362" y="326"/>
                  <a:pt x="362" y="326"/>
                  <a:pt x="362" y="326"/>
                </a:cubicBezTo>
                <a:cubicBezTo>
                  <a:pt x="345" y="294"/>
                  <a:pt x="345" y="294"/>
                  <a:pt x="345" y="294"/>
                </a:cubicBezTo>
                <a:cubicBezTo>
                  <a:pt x="349" y="289"/>
                  <a:pt x="352" y="283"/>
                  <a:pt x="354" y="277"/>
                </a:cubicBezTo>
                <a:cubicBezTo>
                  <a:pt x="390" y="275"/>
                  <a:pt x="390" y="275"/>
                  <a:pt x="390" y="275"/>
                </a:cubicBezTo>
                <a:cubicBezTo>
                  <a:pt x="396" y="251"/>
                  <a:pt x="396" y="251"/>
                  <a:pt x="396" y="251"/>
                </a:cubicBezTo>
                <a:cubicBezTo>
                  <a:pt x="402" y="229"/>
                  <a:pt x="402" y="229"/>
                  <a:pt x="402" y="229"/>
                </a:cubicBezTo>
                <a:cubicBezTo>
                  <a:pt x="373" y="209"/>
                  <a:pt x="373" y="209"/>
                  <a:pt x="373" y="209"/>
                </a:cubicBezTo>
                <a:cubicBezTo>
                  <a:pt x="373" y="209"/>
                  <a:pt x="373" y="209"/>
                  <a:pt x="373" y="209"/>
                </a:cubicBezTo>
                <a:close/>
                <a:moveTo>
                  <a:pt x="166" y="335"/>
                </a:moveTo>
                <a:cubicBezTo>
                  <a:pt x="93" y="316"/>
                  <a:pt x="48" y="241"/>
                  <a:pt x="67" y="167"/>
                </a:cubicBezTo>
                <a:cubicBezTo>
                  <a:pt x="87" y="93"/>
                  <a:pt x="162" y="49"/>
                  <a:pt x="235" y="68"/>
                </a:cubicBezTo>
                <a:cubicBezTo>
                  <a:pt x="309" y="87"/>
                  <a:pt x="354" y="162"/>
                  <a:pt x="335" y="236"/>
                </a:cubicBezTo>
                <a:cubicBezTo>
                  <a:pt x="316" y="310"/>
                  <a:pt x="241" y="354"/>
                  <a:pt x="166" y="335"/>
                </a:cubicBezTo>
                <a:close/>
              </a:path>
            </a:pathLst>
          </a:custGeom>
          <a:solidFill>
            <a:schemeClr val="bg1">
              <a:lumMod val="50000"/>
            </a:schemeClr>
          </a:solidFill>
          <a:ln>
            <a:noFill/>
          </a:ln>
        </p:spPr>
        <p:txBody>
          <a:bodyPr anchor="t" anchorCtr="0" bIns="45720" compatLnSpc="1" lIns="91440" numCol="1" rIns="91440" tIns="45720" vert="horz" wrap="square"/>
          <a:lstStyle/>
          <a:p>
            <a:endParaRPr altLang="en-US" lang="zh-CN"/>
          </a:p>
        </p:txBody>
      </p:sp>
      <p:sp>
        <p:nvSpPr>
          <p:cNvPr id="28" name="原创设计师QQ598969553             _14"/>
          <p:cNvSpPr>
            <a:spLocks noChangeArrowheads="1"/>
          </p:cNvSpPr>
          <p:nvPr/>
        </p:nvSpPr>
        <p:spPr bwMode="auto">
          <a:xfrm>
            <a:off x="3694898" y="2451997"/>
            <a:ext cx="647481" cy="651485"/>
          </a:xfrm>
          <a:prstGeom prst="ellipse">
            <a:avLst/>
          </a:prstGeom>
          <a:solidFill>
            <a:schemeClr val="accent3"/>
          </a:solidFill>
          <a:ln>
            <a:noFill/>
          </a:ln>
        </p:spPr>
        <p:txBody>
          <a:bodyPr anchor="t" anchorCtr="0" bIns="45720" compatLnSpc="1" lIns="91440" numCol="1" rIns="91440" tIns="45720" vert="horz" wrap="square"/>
          <a:lstStyle/>
          <a:p>
            <a:endParaRPr altLang="en-US" lang="zh-CN"/>
          </a:p>
        </p:txBody>
      </p:sp>
      <p:sp>
        <p:nvSpPr>
          <p:cNvPr id="29" name="原创设计师QQ598969553             _15"/>
          <p:cNvSpPr>
            <a:spLocks noEditPoints="1"/>
          </p:cNvSpPr>
          <p:nvPr/>
        </p:nvSpPr>
        <p:spPr bwMode="auto">
          <a:xfrm>
            <a:off x="4588021" y="2237060"/>
            <a:ext cx="1074685" cy="1081359"/>
          </a:xfrm>
          <a:custGeom>
            <a:gdLst>
              <a:gd fmla="*/ 373 w 402" name="T0"/>
              <a:gd fmla="*/ 209 h 402" name="T1"/>
              <a:gd fmla="*/ 372 w 402" name="T2"/>
              <a:gd fmla="*/ 190 h 402" name="T3"/>
              <a:gd fmla="*/ 401 w 402" name="T4"/>
              <a:gd fmla="*/ 170 h 402" name="T5"/>
              <a:gd fmla="*/ 389 w 402" name="T6"/>
              <a:gd fmla="*/ 124 h 402" name="T7"/>
              <a:gd fmla="*/ 353 w 402" name="T8"/>
              <a:gd fmla="*/ 123 h 402" name="T9"/>
              <a:gd fmla="*/ 344 w 402" name="T10"/>
              <a:gd fmla="*/ 107 h 402" name="T11"/>
              <a:gd fmla="*/ 360 w 402" name="T12"/>
              <a:gd fmla="*/ 74 h 402" name="T13"/>
              <a:gd fmla="*/ 325 w 402" name="T14"/>
              <a:gd fmla="*/ 41 h 402" name="T15"/>
              <a:gd fmla="*/ 293 w 402" name="T16"/>
              <a:gd fmla="*/ 57 h 402" name="T17"/>
              <a:gd fmla="*/ 277 w 402" name="T18"/>
              <a:gd fmla="*/ 48 h 402" name="T19"/>
              <a:gd fmla="*/ 275 w 402" name="T20"/>
              <a:gd fmla="*/ 12 h 402" name="T21"/>
              <a:gd fmla="*/ 251 w 402" name="T22"/>
              <a:gd fmla="*/ 6 h 402" name="T23"/>
              <a:gd fmla="*/ 228 w 402" name="T24"/>
              <a:gd fmla="*/ 0 h 402" name="T25"/>
              <a:gd fmla="*/ 209 w 402" name="T26"/>
              <a:gd fmla="*/ 30 h 402" name="T27"/>
              <a:gd fmla="*/ 190 w 402" name="T28"/>
              <a:gd fmla="*/ 30 h 402" name="T29"/>
              <a:gd fmla="*/ 170 w 402" name="T30"/>
              <a:gd fmla="*/ 1 h 402" name="T31"/>
              <a:gd fmla="*/ 124 w 402" name="T32"/>
              <a:gd fmla="*/ 13 h 402" name="T33"/>
              <a:gd fmla="*/ 122 w 402" name="T34"/>
              <a:gd fmla="*/ 49 h 402" name="T35"/>
              <a:gd fmla="*/ 106 w 402" name="T36"/>
              <a:gd fmla="*/ 59 h 402" name="T37"/>
              <a:gd fmla="*/ 74 w 402" name="T38"/>
              <a:gd fmla="*/ 43 h 402" name="T39"/>
              <a:gd fmla="*/ 41 w 402" name="T40"/>
              <a:gd fmla="*/ 77 h 402" name="T41"/>
              <a:gd fmla="*/ 56 w 402" name="T42"/>
              <a:gd fmla="*/ 109 h 402" name="T43"/>
              <a:gd fmla="*/ 47 w 402" name="T44"/>
              <a:gd fmla="*/ 126 h 402" name="T45"/>
              <a:gd fmla="*/ 12 w 402" name="T46"/>
              <a:gd fmla="*/ 128 h 402" name="T47"/>
              <a:gd fmla="*/ 6 w 402" name="T48"/>
              <a:gd fmla="*/ 151 h 402" name="T49"/>
              <a:gd fmla="*/ 0 w 402" name="T50"/>
              <a:gd fmla="*/ 174 h 402" name="T51"/>
              <a:gd fmla="*/ 30 w 402" name="T52"/>
              <a:gd fmla="*/ 194 h 402" name="T53"/>
              <a:gd fmla="*/ 30 w 402" name="T54"/>
              <a:gd fmla="*/ 212 h 402" name="T55"/>
              <a:gd fmla="*/ 0 w 402" name="T56"/>
              <a:gd fmla="*/ 233 h 402" name="T57"/>
              <a:gd fmla="*/ 13 w 402" name="T58"/>
              <a:gd fmla="*/ 279 h 402" name="T59"/>
              <a:gd fmla="*/ 49 w 402" name="T60"/>
              <a:gd fmla="*/ 280 h 402" name="T61"/>
              <a:gd fmla="*/ 59 w 402" name="T62"/>
              <a:gd fmla="*/ 296 h 402" name="T63"/>
              <a:gd fmla="*/ 43 w 402" name="T64"/>
              <a:gd fmla="*/ 328 h 402" name="T65"/>
              <a:gd fmla="*/ 77 w 402" name="T66"/>
              <a:gd fmla="*/ 362 h 402" name="T67"/>
              <a:gd fmla="*/ 109 w 402" name="T68"/>
              <a:gd fmla="*/ 345 h 402" name="T69"/>
              <a:gd fmla="*/ 125 w 402" name="T70"/>
              <a:gd fmla="*/ 355 h 402" name="T71"/>
              <a:gd fmla="*/ 128 w 402" name="T72"/>
              <a:gd fmla="*/ 390 h 402" name="T73"/>
              <a:gd fmla="*/ 150 w 402" name="T74"/>
              <a:gd fmla="*/ 396 h 402" name="T75"/>
              <a:gd fmla="*/ 174 w 402" name="T76"/>
              <a:gd fmla="*/ 402 h 402" name="T77"/>
              <a:gd fmla="*/ 194 w 402" name="T78"/>
              <a:gd fmla="*/ 373 h 402" name="T79"/>
              <a:gd fmla="*/ 212 w 402" name="T80"/>
              <a:gd fmla="*/ 372 h 402" name="T81"/>
              <a:gd fmla="*/ 232 w 402" name="T82"/>
              <a:gd fmla="*/ 402 h 402" name="T83"/>
              <a:gd fmla="*/ 278 w 402" name="T84"/>
              <a:gd fmla="*/ 389 h 402" name="T85"/>
              <a:gd fmla="*/ 280 w 402" name="T86"/>
              <a:gd fmla="*/ 353 h 402" name="T87"/>
              <a:gd fmla="*/ 296 w 402" name="T88"/>
              <a:gd fmla="*/ 344 h 402" name="T89"/>
              <a:gd fmla="*/ 328 w 402" name="T90"/>
              <a:gd fmla="*/ 360 h 402" name="T91"/>
              <a:gd fmla="*/ 362 w 402" name="T92"/>
              <a:gd fmla="*/ 326 h 402" name="T93"/>
              <a:gd fmla="*/ 345 w 402" name="T94"/>
              <a:gd fmla="*/ 294 h 402" name="T95"/>
              <a:gd fmla="*/ 354 w 402" name="T96"/>
              <a:gd fmla="*/ 277 h 402" name="T97"/>
              <a:gd fmla="*/ 390 w 402" name="T98"/>
              <a:gd fmla="*/ 275 h 402" name="T99"/>
              <a:gd fmla="*/ 396 w 402" name="T100"/>
              <a:gd fmla="*/ 251 h 402" name="T101"/>
              <a:gd fmla="*/ 402 w 402" name="T102"/>
              <a:gd fmla="*/ 229 h 402" name="T103"/>
              <a:gd fmla="*/ 373 w 402" name="T104"/>
              <a:gd fmla="*/ 209 h 402" name="T105"/>
              <a:gd fmla="*/ 373 w 402" name="T106"/>
              <a:gd fmla="*/ 209 h 402" name="T107"/>
              <a:gd fmla="*/ 166 w 402" name="T108"/>
              <a:gd fmla="*/ 335 h 402" name="T109"/>
              <a:gd fmla="*/ 67 w 402" name="T110"/>
              <a:gd fmla="*/ 167 h 402" name="T111"/>
              <a:gd fmla="*/ 235 w 402" name="T112"/>
              <a:gd fmla="*/ 68 h 402" name="T113"/>
              <a:gd fmla="*/ 335 w 402" name="T114"/>
              <a:gd fmla="*/ 236 h 402" name="T115"/>
              <a:gd fmla="*/ 166 w 402" name="T116"/>
              <a:gd fmla="*/ 335 h 402" name="T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b="b" l="0" r="r" t="0"/>
            <a:pathLst>
              <a:path h="402" w="402">
                <a:moveTo>
                  <a:pt x="373" y="209"/>
                </a:moveTo>
                <a:cubicBezTo>
                  <a:pt x="373" y="203"/>
                  <a:pt x="373" y="197"/>
                  <a:pt x="372" y="190"/>
                </a:cubicBezTo>
                <a:cubicBezTo>
                  <a:pt x="401" y="170"/>
                  <a:pt x="401" y="170"/>
                  <a:pt x="401" y="170"/>
                </a:cubicBezTo>
                <a:cubicBezTo>
                  <a:pt x="389" y="124"/>
                  <a:pt x="389" y="124"/>
                  <a:pt x="389" y="124"/>
                </a:cubicBezTo>
                <a:cubicBezTo>
                  <a:pt x="353" y="123"/>
                  <a:pt x="353" y="123"/>
                  <a:pt x="353" y="123"/>
                </a:cubicBezTo>
                <a:cubicBezTo>
                  <a:pt x="351" y="117"/>
                  <a:pt x="347" y="111"/>
                  <a:pt x="344" y="107"/>
                </a:cubicBezTo>
                <a:cubicBezTo>
                  <a:pt x="360" y="74"/>
                  <a:pt x="360" y="74"/>
                  <a:pt x="360" y="74"/>
                </a:cubicBezTo>
                <a:cubicBezTo>
                  <a:pt x="325" y="41"/>
                  <a:pt x="325" y="41"/>
                  <a:pt x="325" y="41"/>
                </a:cubicBezTo>
                <a:cubicBezTo>
                  <a:pt x="293" y="57"/>
                  <a:pt x="293" y="57"/>
                  <a:pt x="293" y="57"/>
                </a:cubicBezTo>
                <a:cubicBezTo>
                  <a:pt x="288" y="54"/>
                  <a:pt x="282" y="51"/>
                  <a:pt x="277" y="48"/>
                </a:cubicBezTo>
                <a:cubicBezTo>
                  <a:pt x="275" y="12"/>
                  <a:pt x="275" y="12"/>
                  <a:pt x="275" y="12"/>
                </a:cubicBezTo>
                <a:cubicBezTo>
                  <a:pt x="251" y="6"/>
                  <a:pt x="251" y="6"/>
                  <a:pt x="251" y="6"/>
                </a:cubicBezTo>
                <a:cubicBezTo>
                  <a:pt x="228" y="0"/>
                  <a:pt x="228" y="0"/>
                  <a:pt x="228" y="0"/>
                </a:cubicBezTo>
                <a:cubicBezTo>
                  <a:pt x="209" y="30"/>
                  <a:pt x="209" y="30"/>
                  <a:pt x="209" y="30"/>
                </a:cubicBezTo>
                <a:cubicBezTo>
                  <a:pt x="203" y="30"/>
                  <a:pt x="196" y="30"/>
                  <a:pt x="190" y="30"/>
                </a:cubicBezTo>
                <a:cubicBezTo>
                  <a:pt x="170" y="1"/>
                  <a:pt x="170" y="1"/>
                  <a:pt x="170" y="1"/>
                </a:cubicBezTo>
                <a:cubicBezTo>
                  <a:pt x="124" y="13"/>
                  <a:pt x="124" y="13"/>
                  <a:pt x="124" y="13"/>
                </a:cubicBezTo>
                <a:cubicBezTo>
                  <a:pt x="122" y="49"/>
                  <a:pt x="122" y="49"/>
                  <a:pt x="122" y="49"/>
                </a:cubicBezTo>
                <a:cubicBezTo>
                  <a:pt x="116" y="52"/>
                  <a:pt x="111" y="55"/>
                  <a:pt x="106" y="59"/>
                </a:cubicBezTo>
                <a:cubicBezTo>
                  <a:pt x="74" y="43"/>
                  <a:pt x="74" y="43"/>
                  <a:pt x="74" y="43"/>
                </a:cubicBezTo>
                <a:cubicBezTo>
                  <a:pt x="41" y="77"/>
                  <a:pt x="41" y="77"/>
                  <a:pt x="41" y="77"/>
                </a:cubicBezTo>
                <a:cubicBezTo>
                  <a:pt x="56" y="109"/>
                  <a:pt x="56" y="109"/>
                  <a:pt x="56" y="109"/>
                </a:cubicBezTo>
                <a:cubicBezTo>
                  <a:pt x="53" y="114"/>
                  <a:pt x="50" y="120"/>
                  <a:pt x="47" y="126"/>
                </a:cubicBezTo>
                <a:cubicBezTo>
                  <a:pt x="12" y="128"/>
                  <a:pt x="12" y="128"/>
                  <a:pt x="12" y="128"/>
                </a:cubicBezTo>
                <a:cubicBezTo>
                  <a:pt x="6" y="151"/>
                  <a:pt x="6" y="151"/>
                  <a:pt x="6" y="151"/>
                </a:cubicBezTo>
                <a:cubicBezTo>
                  <a:pt x="0" y="174"/>
                  <a:pt x="0" y="174"/>
                  <a:pt x="0" y="174"/>
                </a:cubicBezTo>
                <a:cubicBezTo>
                  <a:pt x="30" y="194"/>
                  <a:pt x="30" y="194"/>
                  <a:pt x="30" y="194"/>
                </a:cubicBezTo>
                <a:cubicBezTo>
                  <a:pt x="30" y="200"/>
                  <a:pt x="30" y="206"/>
                  <a:pt x="30" y="212"/>
                </a:cubicBezTo>
                <a:cubicBezTo>
                  <a:pt x="0" y="233"/>
                  <a:pt x="0" y="233"/>
                  <a:pt x="0" y="233"/>
                </a:cubicBezTo>
                <a:cubicBezTo>
                  <a:pt x="13" y="279"/>
                  <a:pt x="13" y="279"/>
                  <a:pt x="13" y="279"/>
                </a:cubicBezTo>
                <a:cubicBezTo>
                  <a:pt x="49" y="280"/>
                  <a:pt x="49" y="280"/>
                  <a:pt x="49" y="280"/>
                </a:cubicBezTo>
                <a:cubicBezTo>
                  <a:pt x="52" y="286"/>
                  <a:pt x="55" y="291"/>
                  <a:pt x="59" y="296"/>
                </a:cubicBezTo>
                <a:cubicBezTo>
                  <a:pt x="43" y="328"/>
                  <a:pt x="43" y="328"/>
                  <a:pt x="43" y="328"/>
                </a:cubicBezTo>
                <a:cubicBezTo>
                  <a:pt x="77" y="362"/>
                  <a:pt x="77" y="362"/>
                  <a:pt x="77" y="362"/>
                </a:cubicBezTo>
                <a:cubicBezTo>
                  <a:pt x="109" y="345"/>
                  <a:pt x="109" y="345"/>
                  <a:pt x="109" y="345"/>
                </a:cubicBezTo>
                <a:cubicBezTo>
                  <a:pt x="114" y="349"/>
                  <a:pt x="119" y="352"/>
                  <a:pt x="125" y="355"/>
                </a:cubicBezTo>
                <a:cubicBezTo>
                  <a:pt x="128" y="390"/>
                  <a:pt x="128" y="390"/>
                  <a:pt x="128" y="390"/>
                </a:cubicBezTo>
                <a:cubicBezTo>
                  <a:pt x="150" y="396"/>
                  <a:pt x="150" y="396"/>
                  <a:pt x="150" y="396"/>
                </a:cubicBezTo>
                <a:cubicBezTo>
                  <a:pt x="174" y="402"/>
                  <a:pt x="174" y="402"/>
                  <a:pt x="174" y="402"/>
                </a:cubicBezTo>
                <a:cubicBezTo>
                  <a:pt x="194" y="373"/>
                  <a:pt x="194" y="373"/>
                  <a:pt x="194" y="373"/>
                </a:cubicBezTo>
                <a:cubicBezTo>
                  <a:pt x="200" y="373"/>
                  <a:pt x="206" y="373"/>
                  <a:pt x="212" y="372"/>
                </a:cubicBezTo>
                <a:cubicBezTo>
                  <a:pt x="232" y="402"/>
                  <a:pt x="232" y="402"/>
                  <a:pt x="232" y="402"/>
                </a:cubicBezTo>
                <a:cubicBezTo>
                  <a:pt x="278" y="389"/>
                  <a:pt x="278" y="389"/>
                  <a:pt x="278" y="389"/>
                </a:cubicBezTo>
                <a:cubicBezTo>
                  <a:pt x="280" y="353"/>
                  <a:pt x="280" y="353"/>
                  <a:pt x="280" y="353"/>
                </a:cubicBezTo>
                <a:cubicBezTo>
                  <a:pt x="285" y="351"/>
                  <a:pt x="291" y="348"/>
                  <a:pt x="296" y="344"/>
                </a:cubicBezTo>
                <a:cubicBezTo>
                  <a:pt x="328" y="360"/>
                  <a:pt x="328" y="360"/>
                  <a:pt x="328" y="360"/>
                </a:cubicBezTo>
                <a:cubicBezTo>
                  <a:pt x="362" y="326"/>
                  <a:pt x="362" y="326"/>
                  <a:pt x="362" y="326"/>
                </a:cubicBezTo>
                <a:cubicBezTo>
                  <a:pt x="345" y="294"/>
                  <a:pt x="345" y="294"/>
                  <a:pt x="345" y="294"/>
                </a:cubicBezTo>
                <a:cubicBezTo>
                  <a:pt x="349" y="289"/>
                  <a:pt x="352" y="283"/>
                  <a:pt x="354" y="277"/>
                </a:cubicBezTo>
                <a:cubicBezTo>
                  <a:pt x="390" y="275"/>
                  <a:pt x="390" y="275"/>
                  <a:pt x="390" y="275"/>
                </a:cubicBezTo>
                <a:cubicBezTo>
                  <a:pt x="396" y="251"/>
                  <a:pt x="396" y="251"/>
                  <a:pt x="396" y="251"/>
                </a:cubicBezTo>
                <a:cubicBezTo>
                  <a:pt x="402" y="229"/>
                  <a:pt x="402" y="229"/>
                  <a:pt x="402" y="229"/>
                </a:cubicBezTo>
                <a:cubicBezTo>
                  <a:pt x="373" y="209"/>
                  <a:pt x="373" y="209"/>
                  <a:pt x="373" y="209"/>
                </a:cubicBezTo>
                <a:cubicBezTo>
                  <a:pt x="373" y="209"/>
                  <a:pt x="373" y="209"/>
                  <a:pt x="373" y="209"/>
                </a:cubicBezTo>
                <a:close/>
                <a:moveTo>
                  <a:pt x="166" y="335"/>
                </a:moveTo>
                <a:cubicBezTo>
                  <a:pt x="93" y="316"/>
                  <a:pt x="48" y="241"/>
                  <a:pt x="67" y="167"/>
                </a:cubicBezTo>
                <a:cubicBezTo>
                  <a:pt x="87" y="93"/>
                  <a:pt x="162" y="49"/>
                  <a:pt x="235" y="68"/>
                </a:cubicBezTo>
                <a:cubicBezTo>
                  <a:pt x="309" y="87"/>
                  <a:pt x="354" y="162"/>
                  <a:pt x="335" y="236"/>
                </a:cubicBezTo>
                <a:cubicBezTo>
                  <a:pt x="316" y="310"/>
                  <a:pt x="241" y="354"/>
                  <a:pt x="166" y="335"/>
                </a:cubicBezTo>
                <a:close/>
              </a:path>
            </a:pathLst>
          </a:custGeom>
          <a:solidFill>
            <a:schemeClr val="bg1">
              <a:lumMod val="50000"/>
            </a:schemeClr>
          </a:solidFill>
          <a:ln>
            <a:noFill/>
          </a:ln>
        </p:spPr>
        <p:txBody>
          <a:bodyPr anchor="t" anchorCtr="0" bIns="45720" compatLnSpc="1" lIns="91440" numCol="1" rIns="91440" tIns="45720" vert="horz" wrap="square"/>
          <a:lstStyle/>
          <a:p>
            <a:endParaRPr altLang="en-US" lang="zh-CN"/>
          </a:p>
        </p:txBody>
      </p:sp>
      <p:sp>
        <p:nvSpPr>
          <p:cNvPr id="30" name="原创设计师QQ598969553             _16"/>
          <p:cNvSpPr>
            <a:spLocks noChangeArrowheads="1"/>
          </p:cNvSpPr>
          <p:nvPr/>
        </p:nvSpPr>
        <p:spPr bwMode="auto">
          <a:xfrm>
            <a:off x="4801622" y="2451997"/>
            <a:ext cx="647481" cy="651485"/>
          </a:xfrm>
          <a:prstGeom prst="ellipse">
            <a:avLst/>
          </a:prstGeom>
          <a:solidFill>
            <a:schemeClr val="accent4"/>
          </a:solidFill>
          <a:ln>
            <a:noFill/>
          </a:ln>
        </p:spPr>
        <p:txBody>
          <a:bodyPr anchor="t" anchorCtr="0" bIns="45720" compatLnSpc="1" lIns="91440" numCol="1" rIns="91440" tIns="45720" vert="horz" wrap="square"/>
          <a:lstStyle/>
          <a:p>
            <a:endParaRPr altLang="en-US" lang="zh-CN"/>
          </a:p>
        </p:txBody>
      </p:sp>
      <p:sp>
        <p:nvSpPr>
          <p:cNvPr id="31" name="原创设计师QQ598969553             _17"/>
          <p:cNvSpPr>
            <a:spLocks noEditPoints="1"/>
          </p:cNvSpPr>
          <p:nvPr/>
        </p:nvSpPr>
        <p:spPr bwMode="auto">
          <a:xfrm>
            <a:off x="5694744" y="2237060"/>
            <a:ext cx="1074685" cy="1081359"/>
          </a:xfrm>
          <a:custGeom>
            <a:gdLst>
              <a:gd fmla="*/ 373 w 402" name="T0"/>
              <a:gd fmla="*/ 209 h 402" name="T1"/>
              <a:gd fmla="*/ 372 w 402" name="T2"/>
              <a:gd fmla="*/ 190 h 402" name="T3"/>
              <a:gd fmla="*/ 401 w 402" name="T4"/>
              <a:gd fmla="*/ 170 h 402" name="T5"/>
              <a:gd fmla="*/ 389 w 402" name="T6"/>
              <a:gd fmla="*/ 124 h 402" name="T7"/>
              <a:gd fmla="*/ 353 w 402" name="T8"/>
              <a:gd fmla="*/ 123 h 402" name="T9"/>
              <a:gd fmla="*/ 344 w 402" name="T10"/>
              <a:gd fmla="*/ 107 h 402" name="T11"/>
              <a:gd fmla="*/ 360 w 402" name="T12"/>
              <a:gd fmla="*/ 74 h 402" name="T13"/>
              <a:gd fmla="*/ 325 w 402" name="T14"/>
              <a:gd fmla="*/ 41 h 402" name="T15"/>
              <a:gd fmla="*/ 293 w 402" name="T16"/>
              <a:gd fmla="*/ 57 h 402" name="T17"/>
              <a:gd fmla="*/ 277 w 402" name="T18"/>
              <a:gd fmla="*/ 48 h 402" name="T19"/>
              <a:gd fmla="*/ 275 w 402" name="T20"/>
              <a:gd fmla="*/ 12 h 402" name="T21"/>
              <a:gd fmla="*/ 251 w 402" name="T22"/>
              <a:gd fmla="*/ 6 h 402" name="T23"/>
              <a:gd fmla="*/ 228 w 402" name="T24"/>
              <a:gd fmla="*/ 0 h 402" name="T25"/>
              <a:gd fmla="*/ 209 w 402" name="T26"/>
              <a:gd fmla="*/ 30 h 402" name="T27"/>
              <a:gd fmla="*/ 190 w 402" name="T28"/>
              <a:gd fmla="*/ 30 h 402" name="T29"/>
              <a:gd fmla="*/ 170 w 402" name="T30"/>
              <a:gd fmla="*/ 1 h 402" name="T31"/>
              <a:gd fmla="*/ 124 w 402" name="T32"/>
              <a:gd fmla="*/ 13 h 402" name="T33"/>
              <a:gd fmla="*/ 122 w 402" name="T34"/>
              <a:gd fmla="*/ 49 h 402" name="T35"/>
              <a:gd fmla="*/ 106 w 402" name="T36"/>
              <a:gd fmla="*/ 59 h 402" name="T37"/>
              <a:gd fmla="*/ 74 w 402" name="T38"/>
              <a:gd fmla="*/ 43 h 402" name="T39"/>
              <a:gd fmla="*/ 41 w 402" name="T40"/>
              <a:gd fmla="*/ 77 h 402" name="T41"/>
              <a:gd fmla="*/ 56 w 402" name="T42"/>
              <a:gd fmla="*/ 109 h 402" name="T43"/>
              <a:gd fmla="*/ 47 w 402" name="T44"/>
              <a:gd fmla="*/ 126 h 402" name="T45"/>
              <a:gd fmla="*/ 12 w 402" name="T46"/>
              <a:gd fmla="*/ 128 h 402" name="T47"/>
              <a:gd fmla="*/ 6 w 402" name="T48"/>
              <a:gd fmla="*/ 151 h 402" name="T49"/>
              <a:gd fmla="*/ 0 w 402" name="T50"/>
              <a:gd fmla="*/ 174 h 402" name="T51"/>
              <a:gd fmla="*/ 30 w 402" name="T52"/>
              <a:gd fmla="*/ 194 h 402" name="T53"/>
              <a:gd fmla="*/ 30 w 402" name="T54"/>
              <a:gd fmla="*/ 212 h 402" name="T55"/>
              <a:gd fmla="*/ 0 w 402" name="T56"/>
              <a:gd fmla="*/ 233 h 402" name="T57"/>
              <a:gd fmla="*/ 13 w 402" name="T58"/>
              <a:gd fmla="*/ 279 h 402" name="T59"/>
              <a:gd fmla="*/ 49 w 402" name="T60"/>
              <a:gd fmla="*/ 280 h 402" name="T61"/>
              <a:gd fmla="*/ 59 w 402" name="T62"/>
              <a:gd fmla="*/ 296 h 402" name="T63"/>
              <a:gd fmla="*/ 43 w 402" name="T64"/>
              <a:gd fmla="*/ 328 h 402" name="T65"/>
              <a:gd fmla="*/ 77 w 402" name="T66"/>
              <a:gd fmla="*/ 362 h 402" name="T67"/>
              <a:gd fmla="*/ 109 w 402" name="T68"/>
              <a:gd fmla="*/ 345 h 402" name="T69"/>
              <a:gd fmla="*/ 125 w 402" name="T70"/>
              <a:gd fmla="*/ 355 h 402" name="T71"/>
              <a:gd fmla="*/ 128 w 402" name="T72"/>
              <a:gd fmla="*/ 390 h 402" name="T73"/>
              <a:gd fmla="*/ 150 w 402" name="T74"/>
              <a:gd fmla="*/ 396 h 402" name="T75"/>
              <a:gd fmla="*/ 174 w 402" name="T76"/>
              <a:gd fmla="*/ 402 h 402" name="T77"/>
              <a:gd fmla="*/ 194 w 402" name="T78"/>
              <a:gd fmla="*/ 373 h 402" name="T79"/>
              <a:gd fmla="*/ 212 w 402" name="T80"/>
              <a:gd fmla="*/ 372 h 402" name="T81"/>
              <a:gd fmla="*/ 232 w 402" name="T82"/>
              <a:gd fmla="*/ 402 h 402" name="T83"/>
              <a:gd fmla="*/ 278 w 402" name="T84"/>
              <a:gd fmla="*/ 389 h 402" name="T85"/>
              <a:gd fmla="*/ 280 w 402" name="T86"/>
              <a:gd fmla="*/ 353 h 402" name="T87"/>
              <a:gd fmla="*/ 296 w 402" name="T88"/>
              <a:gd fmla="*/ 344 h 402" name="T89"/>
              <a:gd fmla="*/ 328 w 402" name="T90"/>
              <a:gd fmla="*/ 360 h 402" name="T91"/>
              <a:gd fmla="*/ 362 w 402" name="T92"/>
              <a:gd fmla="*/ 326 h 402" name="T93"/>
              <a:gd fmla="*/ 345 w 402" name="T94"/>
              <a:gd fmla="*/ 294 h 402" name="T95"/>
              <a:gd fmla="*/ 354 w 402" name="T96"/>
              <a:gd fmla="*/ 277 h 402" name="T97"/>
              <a:gd fmla="*/ 390 w 402" name="T98"/>
              <a:gd fmla="*/ 275 h 402" name="T99"/>
              <a:gd fmla="*/ 396 w 402" name="T100"/>
              <a:gd fmla="*/ 251 h 402" name="T101"/>
              <a:gd fmla="*/ 402 w 402" name="T102"/>
              <a:gd fmla="*/ 229 h 402" name="T103"/>
              <a:gd fmla="*/ 373 w 402" name="T104"/>
              <a:gd fmla="*/ 209 h 402" name="T105"/>
              <a:gd fmla="*/ 373 w 402" name="T106"/>
              <a:gd fmla="*/ 209 h 402" name="T107"/>
              <a:gd fmla="*/ 166 w 402" name="T108"/>
              <a:gd fmla="*/ 335 h 402" name="T109"/>
              <a:gd fmla="*/ 67 w 402" name="T110"/>
              <a:gd fmla="*/ 167 h 402" name="T111"/>
              <a:gd fmla="*/ 235 w 402" name="T112"/>
              <a:gd fmla="*/ 68 h 402" name="T113"/>
              <a:gd fmla="*/ 335 w 402" name="T114"/>
              <a:gd fmla="*/ 236 h 402" name="T115"/>
              <a:gd fmla="*/ 166 w 402" name="T116"/>
              <a:gd fmla="*/ 335 h 402" name="T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b="b" l="0" r="r" t="0"/>
            <a:pathLst>
              <a:path h="402" w="402">
                <a:moveTo>
                  <a:pt x="373" y="209"/>
                </a:moveTo>
                <a:cubicBezTo>
                  <a:pt x="373" y="203"/>
                  <a:pt x="373" y="197"/>
                  <a:pt x="372" y="190"/>
                </a:cubicBezTo>
                <a:cubicBezTo>
                  <a:pt x="401" y="170"/>
                  <a:pt x="401" y="170"/>
                  <a:pt x="401" y="170"/>
                </a:cubicBezTo>
                <a:cubicBezTo>
                  <a:pt x="389" y="124"/>
                  <a:pt x="389" y="124"/>
                  <a:pt x="389" y="124"/>
                </a:cubicBezTo>
                <a:cubicBezTo>
                  <a:pt x="353" y="123"/>
                  <a:pt x="353" y="123"/>
                  <a:pt x="353" y="123"/>
                </a:cubicBezTo>
                <a:cubicBezTo>
                  <a:pt x="351" y="117"/>
                  <a:pt x="347" y="111"/>
                  <a:pt x="344" y="107"/>
                </a:cubicBezTo>
                <a:cubicBezTo>
                  <a:pt x="360" y="74"/>
                  <a:pt x="360" y="74"/>
                  <a:pt x="360" y="74"/>
                </a:cubicBezTo>
                <a:cubicBezTo>
                  <a:pt x="325" y="41"/>
                  <a:pt x="325" y="41"/>
                  <a:pt x="325" y="41"/>
                </a:cubicBezTo>
                <a:cubicBezTo>
                  <a:pt x="293" y="57"/>
                  <a:pt x="293" y="57"/>
                  <a:pt x="293" y="57"/>
                </a:cubicBezTo>
                <a:cubicBezTo>
                  <a:pt x="288" y="54"/>
                  <a:pt x="282" y="51"/>
                  <a:pt x="277" y="48"/>
                </a:cubicBezTo>
                <a:cubicBezTo>
                  <a:pt x="275" y="12"/>
                  <a:pt x="275" y="12"/>
                  <a:pt x="275" y="12"/>
                </a:cubicBezTo>
                <a:cubicBezTo>
                  <a:pt x="251" y="6"/>
                  <a:pt x="251" y="6"/>
                  <a:pt x="251" y="6"/>
                </a:cubicBezTo>
                <a:cubicBezTo>
                  <a:pt x="228" y="0"/>
                  <a:pt x="228" y="0"/>
                  <a:pt x="228" y="0"/>
                </a:cubicBezTo>
                <a:cubicBezTo>
                  <a:pt x="209" y="30"/>
                  <a:pt x="209" y="30"/>
                  <a:pt x="209" y="30"/>
                </a:cubicBezTo>
                <a:cubicBezTo>
                  <a:pt x="203" y="30"/>
                  <a:pt x="196" y="30"/>
                  <a:pt x="190" y="30"/>
                </a:cubicBezTo>
                <a:cubicBezTo>
                  <a:pt x="170" y="1"/>
                  <a:pt x="170" y="1"/>
                  <a:pt x="170" y="1"/>
                </a:cubicBezTo>
                <a:cubicBezTo>
                  <a:pt x="124" y="13"/>
                  <a:pt x="124" y="13"/>
                  <a:pt x="124" y="13"/>
                </a:cubicBezTo>
                <a:cubicBezTo>
                  <a:pt x="122" y="49"/>
                  <a:pt x="122" y="49"/>
                  <a:pt x="122" y="49"/>
                </a:cubicBezTo>
                <a:cubicBezTo>
                  <a:pt x="116" y="52"/>
                  <a:pt x="111" y="55"/>
                  <a:pt x="106" y="59"/>
                </a:cubicBezTo>
                <a:cubicBezTo>
                  <a:pt x="74" y="43"/>
                  <a:pt x="74" y="43"/>
                  <a:pt x="74" y="43"/>
                </a:cubicBezTo>
                <a:cubicBezTo>
                  <a:pt x="41" y="77"/>
                  <a:pt x="41" y="77"/>
                  <a:pt x="41" y="77"/>
                </a:cubicBezTo>
                <a:cubicBezTo>
                  <a:pt x="56" y="109"/>
                  <a:pt x="56" y="109"/>
                  <a:pt x="56" y="109"/>
                </a:cubicBezTo>
                <a:cubicBezTo>
                  <a:pt x="53" y="114"/>
                  <a:pt x="50" y="120"/>
                  <a:pt x="47" y="126"/>
                </a:cubicBezTo>
                <a:cubicBezTo>
                  <a:pt x="12" y="128"/>
                  <a:pt x="12" y="128"/>
                  <a:pt x="12" y="128"/>
                </a:cubicBezTo>
                <a:cubicBezTo>
                  <a:pt x="6" y="151"/>
                  <a:pt x="6" y="151"/>
                  <a:pt x="6" y="151"/>
                </a:cubicBezTo>
                <a:cubicBezTo>
                  <a:pt x="0" y="174"/>
                  <a:pt x="0" y="174"/>
                  <a:pt x="0" y="174"/>
                </a:cubicBezTo>
                <a:cubicBezTo>
                  <a:pt x="30" y="194"/>
                  <a:pt x="30" y="194"/>
                  <a:pt x="30" y="194"/>
                </a:cubicBezTo>
                <a:cubicBezTo>
                  <a:pt x="30" y="200"/>
                  <a:pt x="30" y="206"/>
                  <a:pt x="30" y="212"/>
                </a:cubicBezTo>
                <a:cubicBezTo>
                  <a:pt x="0" y="233"/>
                  <a:pt x="0" y="233"/>
                  <a:pt x="0" y="233"/>
                </a:cubicBezTo>
                <a:cubicBezTo>
                  <a:pt x="13" y="279"/>
                  <a:pt x="13" y="279"/>
                  <a:pt x="13" y="279"/>
                </a:cubicBezTo>
                <a:cubicBezTo>
                  <a:pt x="49" y="280"/>
                  <a:pt x="49" y="280"/>
                  <a:pt x="49" y="280"/>
                </a:cubicBezTo>
                <a:cubicBezTo>
                  <a:pt x="52" y="286"/>
                  <a:pt x="55" y="291"/>
                  <a:pt x="59" y="296"/>
                </a:cubicBezTo>
                <a:cubicBezTo>
                  <a:pt x="43" y="328"/>
                  <a:pt x="43" y="328"/>
                  <a:pt x="43" y="328"/>
                </a:cubicBezTo>
                <a:cubicBezTo>
                  <a:pt x="77" y="362"/>
                  <a:pt x="77" y="362"/>
                  <a:pt x="77" y="362"/>
                </a:cubicBezTo>
                <a:cubicBezTo>
                  <a:pt x="109" y="345"/>
                  <a:pt x="109" y="345"/>
                  <a:pt x="109" y="345"/>
                </a:cubicBezTo>
                <a:cubicBezTo>
                  <a:pt x="114" y="349"/>
                  <a:pt x="119" y="352"/>
                  <a:pt x="125" y="355"/>
                </a:cubicBezTo>
                <a:cubicBezTo>
                  <a:pt x="128" y="390"/>
                  <a:pt x="128" y="390"/>
                  <a:pt x="128" y="390"/>
                </a:cubicBezTo>
                <a:cubicBezTo>
                  <a:pt x="150" y="396"/>
                  <a:pt x="150" y="396"/>
                  <a:pt x="150" y="396"/>
                </a:cubicBezTo>
                <a:cubicBezTo>
                  <a:pt x="174" y="402"/>
                  <a:pt x="174" y="402"/>
                  <a:pt x="174" y="402"/>
                </a:cubicBezTo>
                <a:cubicBezTo>
                  <a:pt x="194" y="373"/>
                  <a:pt x="194" y="373"/>
                  <a:pt x="194" y="373"/>
                </a:cubicBezTo>
                <a:cubicBezTo>
                  <a:pt x="200" y="373"/>
                  <a:pt x="206" y="373"/>
                  <a:pt x="212" y="372"/>
                </a:cubicBezTo>
                <a:cubicBezTo>
                  <a:pt x="232" y="402"/>
                  <a:pt x="232" y="402"/>
                  <a:pt x="232" y="402"/>
                </a:cubicBezTo>
                <a:cubicBezTo>
                  <a:pt x="278" y="389"/>
                  <a:pt x="278" y="389"/>
                  <a:pt x="278" y="389"/>
                </a:cubicBezTo>
                <a:cubicBezTo>
                  <a:pt x="280" y="353"/>
                  <a:pt x="280" y="353"/>
                  <a:pt x="280" y="353"/>
                </a:cubicBezTo>
                <a:cubicBezTo>
                  <a:pt x="285" y="351"/>
                  <a:pt x="291" y="348"/>
                  <a:pt x="296" y="344"/>
                </a:cubicBezTo>
                <a:cubicBezTo>
                  <a:pt x="328" y="360"/>
                  <a:pt x="328" y="360"/>
                  <a:pt x="328" y="360"/>
                </a:cubicBezTo>
                <a:cubicBezTo>
                  <a:pt x="362" y="326"/>
                  <a:pt x="362" y="326"/>
                  <a:pt x="362" y="326"/>
                </a:cubicBezTo>
                <a:cubicBezTo>
                  <a:pt x="345" y="294"/>
                  <a:pt x="345" y="294"/>
                  <a:pt x="345" y="294"/>
                </a:cubicBezTo>
                <a:cubicBezTo>
                  <a:pt x="349" y="289"/>
                  <a:pt x="352" y="283"/>
                  <a:pt x="354" y="277"/>
                </a:cubicBezTo>
                <a:cubicBezTo>
                  <a:pt x="390" y="275"/>
                  <a:pt x="390" y="275"/>
                  <a:pt x="390" y="275"/>
                </a:cubicBezTo>
                <a:cubicBezTo>
                  <a:pt x="396" y="251"/>
                  <a:pt x="396" y="251"/>
                  <a:pt x="396" y="251"/>
                </a:cubicBezTo>
                <a:cubicBezTo>
                  <a:pt x="402" y="229"/>
                  <a:pt x="402" y="229"/>
                  <a:pt x="402" y="229"/>
                </a:cubicBezTo>
                <a:cubicBezTo>
                  <a:pt x="373" y="209"/>
                  <a:pt x="373" y="209"/>
                  <a:pt x="373" y="209"/>
                </a:cubicBezTo>
                <a:cubicBezTo>
                  <a:pt x="373" y="209"/>
                  <a:pt x="373" y="209"/>
                  <a:pt x="373" y="209"/>
                </a:cubicBezTo>
                <a:close/>
                <a:moveTo>
                  <a:pt x="166" y="335"/>
                </a:moveTo>
                <a:cubicBezTo>
                  <a:pt x="93" y="316"/>
                  <a:pt x="48" y="241"/>
                  <a:pt x="67" y="167"/>
                </a:cubicBezTo>
                <a:cubicBezTo>
                  <a:pt x="87" y="93"/>
                  <a:pt x="162" y="49"/>
                  <a:pt x="235" y="68"/>
                </a:cubicBezTo>
                <a:cubicBezTo>
                  <a:pt x="309" y="87"/>
                  <a:pt x="354" y="162"/>
                  <a:pt x="335" y="236"/>
                </a:cubicBezTo>
                <a:cubicBezTo>
                  <a:pt x="316" y="310"/>
                  <a:pt x="241" y="354"/>
                  <a:pt x="166" y="335"/>
                </a:cubicBezTo>
                <a:close/>
              </a:path>
            </a:pathLst>
          </a:custGeom>
          <a:solidFill>
            <a:schemeClr val="bg1">
              <a:lumMod val="50000"/>
            </a:schemeClr>
          </a:solidFill>
          <a:ln>
            <a:noFill/>
          </a:ln>
        </p:spPr>
        <p:txBody>
          <a:bodyPr anchor="t" anchorCtr="0" bIns="45720" compatLnSpc="1" lIns="91440" numCol="1" rIns="91440" tIns="45720" vert="horz" wrap="square"/>
          <a:lstStyle/>
          <a:p>
            <a:endParaRPr altLang="en-US" lang="zh-CN"/>
          </a:p>
        </p:txBody>
      </p:sp>
      <p:sp>
        <p:nvSpPr>
          <p:cNvPr id="32" name="原创设计师QQ598969553             _18"/>
          <p:cNvSpPr>
            <a:spLocks noChangeArrowheads="1"/>
          </p:cNvSpPr>
          <p:nvPr/>
        </p:nvSpPr>
        <p:spPr bwMode="auto">
          <a:xfrm>
            <a:off x="5908346" y="2451997"/>
            <a:ext cx="647481" cy="651485"/>
          </a:xfrm>
          <a:prstGeom prst="ellipse">
            <a:avLst/>
          </a:prstGeom>
          <a:solidFill>
            <a:schemeClr val="accent5"/>
          </a:solidFill>
          <a:ln>
            <a:noFill/>
          </a:ln>
        </p:spPr>
        <p:txBody>
          <a:bodyPr anchor="t" anchorCtr="0" bIns="45720" compatLnSpc="1" lIns="91440" numCol="1" rIns="91440" tIns="45720" vert="horz" wrap="square"/>
          <a:lstStyle/>
          <a:p>
            <a:endParaRPr altLang="en-US" lang="zh-CN"/>
          </a:p>
        </p:txBody>
      </p:sp>
      <p:sp>
        <p:nvSpPr>
          <p:cNvPr id="33" name="原创设计师QQ598969553             _19"/>
          <p:cNvSpPr>
            <a:spLocks noEditPoints="1"/>
          </p:cNvSpPr>
          <p:nvPr/>
        </p:nvSpPr>
        <p:spPr bwMode="auto">
          <a:xfrm>
            <a:off x="7215323" y="2656253"/>
            <a:ext cx="240302" cy="245642"/>
          </a:xfrm>
          <a:custGeom>
            <a:gdLst>
              <a:gd fmla="*/ 26 w 90" name="T0"/>
              <a:gd fmla="*/ 19 h 91" name="T1"/>
              <a:gd fmla="*/ 19 w 90" name="T2"/>
              <a:gd fmla="*/ 26 h 91" name="T3"/>
              <a:gd fmla="*/ 18 w 90" name="T4"/>
              <a:gd fmla="*/ 34 h 91" name="T5"/>
              <a:gd fmla="*/ 22 w 90" name="T6"/>
              <a:gd fmla="*/ 29 h 91" name="T7"/>
              <a:gd fmla="*/ 29 w 90" name="T8"/>
              <a:gd fmla="*/ 23 h 91" name="T9"/>
              <a:gd fmla="*/ 33 w 90" name="T10"/>
              <a:gd fmla="*/ 18 h 91" name="T11"/>
              <a:gd fmla="*/ 89 w 90" name="T12"/>
              <a:gd fmla="*/ 84 h 91" name="T13"/>
              <a:gd fmla="*/ 73 w 90" name="T14"/>
              <a:gd fmla="*/ 67 h 91" name="T15"/>
              <a:gd fmla="*/ 82 w 90" name="T16"/>
              <a:gd fmla="*/ 41 h 91" name="T17"/>
              <a:gd fmla="*/ 79 w 90" name="T18"/>
              <a:gd fmla="*/ 25 h 91" name="T19"/>
              <a:gd fmla="*/ 70 w 90" name="T20"/>
              <a:gd fmla="*/ 12 h 91" name="T21"/>
              <a:gd fmla="*/ 41 w 90" name="T22"/>
              <a:gd fmla="*/ 0 h 91" name="T23"/>
              <a:gd fmla="*/ 3 w 90" name="T24"/>
              <a:gd fmla="*/ 25 h 91" name="T25"/>
              <a:gd fmla="*/ 3 w 90" name="T26"/>
              <a:gd fmla="*/ 57 h 91" name="T27"/>
              <a:gd fmla="*/ 12 w 90" name="T28"/>
              <a:gd fmla="*/ 70 h 91" name="T29"/>
              <a:gd fmla="*/ 25 w 90" name="T30"/>
              <a:gd fmla="*/ 79 h 91" name="T31"/>
              <a:gd fmla="*/ 25 w 90" name="T32"/>
              <a:gd fmla="*/ 79 h 91" name="T33"/>
              <a:gd fmla="*/ 57 w 90" name="T34"/>
              <a:gd fmla="*/ 79 h 91" name="T35"/>
              <a:gd fmla="*/ 84 w 90" name="T36"/>
              <a:gd fmla="*/ 89 h 91" name="T37"/>
              <a:gd fmla="*/ 89 w 90" name="T38"/>
              <a:gd fmla="*/ 84 h 91" name="T39"/>
              <a:gd fmla="*/ 65 w 90" name="T40"/>
              <a:gd fmla="*/ 65 h 91" name="T41"/>
              <a:gd fmla="*/ 54 w 90" name="T42"/>
              <a:gd fmla="*/ 72 h 91" name="T43"/>
              <a:gd fmla="*/ 28 w 90" name="T44"/>
              <a:gd fmla="*/ 72 h 91" name="T45"/>
              <a:gd fmla="*/ 17 w 90" name="T46"/>
              <a:gd fmla="*/ 65 h 91" name="T47"/>
              <a:gd fmla="*/ 17 w 90" name="T48"/>
              <a:gd fmla="*/ 65 h 91" name="T49"/>
              <a:gd fmla="*/ 10 w 90" name="T50"/>
              <a:gd fmla="*/ 54 h 91" name="T51"/>
              <a:gd fmla="*/ 10 w 90" name="T52"/>
              <a:gd fmla="*/ 28 h 91" name="T53"/>
              <a:gd fmla="*/ 41 w 90" name="T54"/>
              <a:gd fmla="*/ 7 h 91" name="T55"/>
              <a:gd fmla="*/ 65 w 90" name="T56"/>
              <a:gd fmla="*/ 17 h 91" name="T57"/>
              <a:gd fmla="*/ 72 w 90" name="T58"/>
              <a:gd fmla="*/ 28 h 91" name="T59"/>
              <a:gd fmla="*/ 75 w 90" name="T60"/>
              <a:gd fmla="*/ 41 h 91" name="T61"/>
              <a:gd fmla="*/ 65 w 90" name="T62"/>
              <a:gd fmla="*/ 65 h 91" name="T63"/>
              <a:gd fmla="*/ 65 w 90" name="T64"/>
              <a:gd fmla="*/ 39 h 91" name="T65"/>
              <a:gd fmla="*/ 61 w 90" name="T66"/>
              <a:gd fmla="*/ 50 h 91" name="T67"/>
              <a:gd fmla="*/ 57 w 90" name="T68"/>
              <a:gd fmla="*/ 57 h 91" name="T69"/>
              <a:gd fmla="*/ 41 w 90" name="T70"/>
              <a:gd fmla="*/ 63 h 91" name="T71"/>
              <a:gd fmla="*/ 41 w 90" name="T72"/>
              <a:gd fmla="*/ 68 h 91" name="T73"/>
              <a:gd fmla="*/ 60 w 90" name="T74"/>
              <a:gd fmla="*/ 60 h 91" name="T75"/>
              <a:gd fmla="*/ 66 w 90" name="T76"/>
              <a:gd fmla="*/ 51 h 91" name="T77"/>
              <a:gd fmla="*/ 65 w 90" name="T78"/>
              <a:gd fmla="*/ 39 h 91" name="T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b="b" l="0" r="r" t="0"/>
            <a:pathLst>
              <a:path h="91" w="90">
                <a:moveTo>
                  <a:pt x="30" y="16"/>
                </a:moveTo>
                <a:cubicBezTo>
                  <a:pt x="29" y="17"/>
                  <a:pt x="27" y="18"/>
                  <a:pt x="26" y="19"/>
                </a:cubicBezTo>
                <a:cubicBezTo>
                  <a:pt x="25" y="20"/>
                  <a:pt x="23" y="21"/>
                  <a:pt x="22" y="22"/>
                </a:cubicBezTo>
                <a:cubicBezTo>
                  <a:pt x="21" y="23"/>
                  <a:pt x="20" y="25"/>
                  <a:pt x="19" y="26"/>
                </a:cubicBezTo>
                <a:cubicBezTo>
                  <a:pt x="18" y="28"/>
                  <a:pt x="17" y="29"/>
                  <a:pt x="16" y="31"/>
                </a:cubicBezTo>
                <a:cubicBezTo>
                  <a:pt x="16" y="32"/>
                  <a:pt x="16" y="33"/>
                  <a:pt x="18" y="34"/>
                </a:cubicBezTo>
                <a:cubicBezTo>
                  <a:pt x="19" y="34"/>
                  <a:pt x="20" y="34"/>
                  <a:pt x="20" y="32"/>
                </a:cubicBezTo>
                <a:cubicBezTo>
                  <a:pt x="21" y="31"/>
                  <a:pt x="22" y="30"/>
                  <a:pt x="22" y="29"/>
                </a:cubicBezTo>
                <a:cubicBezTo>
                  <a:pt x="23" y="28"/>
                  <a:pt x="24" y="26"/>
                  <a:pt x="25" y="25"/>
                </a:cubicBezTo>
                <a:cubicBezTo>
                  <a:pt x="26" y="24"/>
                  <a:pt x="27" y="23"/>
                  <a:pt x="29" y="23"/>
                </a:cubicBezTo>
                <a:cubicBezTo>
                  <a:pt x="30" y="22"/>
                  <a:pt x="31" y="21"/>
                  <a:pt x="32" y="21"/>
                </a:cubicBezTo>
                <a:cubicBezTo>
                  <a:pt x="33" y="20"/>
                  <a:pt x="34" y="19"/>
                  <a:pt x="33" y="18"/>
                </a:cubicBezTo>
                <a:cubicBezTo>
                  <a:pt x="33" y="17"/>
                  <a:pt x="32" y="16"/>
                  <a:pt x="30" y="16"/>
                </a:cubicBezTo>
                <a:close/>
                <a:moveTo>
                  <a:pt x="89" y="84"/>
                </a:moveTo>
                <a:cubicBezTo>
                  <a:pt x="89" y="84"/>
                  <a:pt x="89" y="84"/>
                  <a:pt x="89" y="84"/>
                </a:cubicBezTo>
                <a:cubicBezTo>
                  <a:pt x="73" y="67"/>
                  <a:pt x="73" y="67"/>
                  <a:pt x="73" y="67"/>
                </a:cubicBezTo>
                <a:cubicBezTo>
                  <a:pt x="75" y="64"/>
                  <a:pt x="77" y="61"/>
                  <a:pt x="79" y="57"/>
                </a:cubicBezTo>
                <a:cubicBezTo>
                  <a:pt x="81" y="52"/>
                  <a:pt x="82" y="47"/>
                  <a:pt x="82" y="41"/>
                </a:cubicBezTo>
                <a:cubicBezTo>
                  <a:pt x="82" y="36"/>
                  <a:pt x="81" y="30"/>
                  <a:pt x="79" y="26"/>
                </a:cubicBezTo>
                <a:cubicBezTo>
                  <a:pt x="79" y="25"/>
                  <a:pt x="79" y="25"/>
                  <a:pt x="79" y="25"/>
                </a:cubicBezTo>
                <a:cubicBezTo>
                  <a:pt x="77" y="20"/>
                  <a:pt x="74" y="16"/>
                  <a:pt x="70" y="12"/>
                </a:cubicBezTo>
                <a:cubicBezTo>
                  <a:pt x="70" y="12"/>
                  <a:pt x="70" y="12"/>
                  <a:pt x="70" y="12"/>
                </a:cubicBezTo>
                <a:cubicBezTo>
                  <a:pt x="66" y="8"/>
                  <a:pt x="62" y="5"/>
                  <a:pt x="57" y="3"/>
                </a:cubicBezTo>
                <a:cubicBezTo>
                  <a:pt x="52" y="1"/>
                  <a:pt x="46" y="0"/>
                  <a:pt x="41" y="0"/>
                </a:cubicBezTo>
                <a:cubicBezTo>
                  <a:pt x="29" y="0"/>
                  <a:pt x="19" y="4"/>
                  <a:pt x="12" y="12"/>
                </a:cubicBezTo>
                <a:cubicBezTo>
                  <a:pt x="8" y="16"/>
                  <a:pt x="5" y="20"/>
                  <a:pt x="3" y="25"/>
                </a:cubicBezTo>
                <a:cubicBezTo>
                  <a:pt x="1" y="30"/>
                  <a:pt x="0" y="36"/>
                  <a:pt x="0" y="41"/>
                </a:cubicBezTo>
                <a:cubicBezTo>
                  <a:pt x="0" y="47"/>
                  <a:pt x="1" y="52"/>
                  <a:pt x="3" y="57"/>
                </a:cubicBezTo>
                <a:cubicBezTo>
                  <a:pt x="3" y="57"/>
                  <a:pt x="3" y="57"/>
                  <a:pt x="3" y="57"/>
                </a:cubicBezTo>
                <a:cubicBezTo>
                  <a:pt x="5" y="62"/>
                  <a:pt x="8" y="66"/>
                  <a:pt x="12" y="70"/>
                </a:cubicBezTo>
                <a:cubicBezTo>
                  <a:pt x="12" y="70"/>
                  <a:pt x="12" y="70"/>
                  <a:pt x="12" y="70"/>
                </a:cubicBezTo>
                <a:cubicBezTo>
                  <a:pt x="16" y="74"/>
                  <a:pt x="20" y="77"/>
                  <a:pt x="25" y="79"/>
                </a:cubicBezTo>
                <a:cubicBezTo>
                  <a:pt x="25" y="79"/>
                  <a:pt x="25" y="79"/>
                  <a:pt x="25" y="79"/>
                </a:cubicBezTo>
                <a:cubicBezTo>
                  <a:pt x="25" y="79"/>
                  <a:pt x="25" y="79"/>
                  <a:pt x="25" y="79"/>
                </a:cubicBezTo>
                <a:cubicBezTo>
                  <a:pt x="30" y="81"/>
                  <a:pt x="35" y="82"/>
                  <a:pt x="41" y="82"/>
                </a:cubicBezTo>
                <a:cubicBezTo>
                  <a:pt x="46" y="82"/>
                  <a:pt x="52" y="81"/>
                  <a:pt x="57" y="79"/>
                </a:cubicBezTo>
                <a:cubicBezTo>
                  <a:pt x="61" y="78"/>
                  <a:pt x="64" y="75"/>
                  <a:pt x="67" y="73"/>
                </a:cubicBezTo>
                <a:cubicBezTo>
                  <a:pt x="84" y="89"/>
                  <a:pt x="84" y="89"/>
                  <a:pt x="84" y="89"/>
                </a:cubicBezTo>
                <a:cubicBezTo>
                  <a:pt x="85" y="91"/>
                  <a:pt x="88" y="91"/>
                  <a:pt x="89" y="89"/>
                </a:cubicBezTo>
                <a:cubicBezTo>
                  <a:pt x="90" y="88"/>
                  <a:pt x="90" y="85"/>
                  <a:pt x="89" y="84"/>
                </a:cubicBezTo>
                <a:close/>
                <a:moveTo>
                  <a:pt x="65" y="65"/>
                </a:moveTo>
                <a:cubicBezTo>
                  <a:pt x="65" y="65"/>
                  <a:pt x="65" y="65"/>
                  <a:pt x="65" y="65"/>
                </a:cubicBezTo>
                <a:cubicBezTo>
                  <a:pt x="65" y="65"/>
                  <a:pt x="65" y="65"/>
                  <a:pt x="65" y="65"/>
                </a:cubicBezTo>
                <a:cubicBezTo>
                  <a:pt x="62" y="68"/>
                  <a:pt x="58" y="71"/>
                  <a:pt x="54" y="72"/>
                </a:cubicBezTo>
                <a:cubicBezTo>
                  <a:pt x="50" y="74"/>
                  <a:pt x="45" y="75"/>
                  <a:pt x="41" y="75"/>
                </a:cubicBezTo>
                <a:cubicBezTo>
                  <a:pt x="36" y="75"/>
                  <a:pt x="32" y="74"/>
                  <a:pt x="28" y="72"/>
                </a:cubicBezTo>
                <a:cubicBezTo>
                  <a:pt x="28" y="72"/>
                  <a:pt x="28" y="72"/>
                  <a:pt x="28" y="72"/>
                </a:cubicBezTo>
                <a:cubicBezTo>
                  <a:pt x="24" y="71"/>
                  <a:pt x="20" y="68"/>
                  <a:pt x="17" y="65"/>
                </a:cubicBezTo>
                <a:cubicBezTo>
                  <a:pt x="17" y="65"/>
                  <a:pt x="17" y="65"/>
                  <a:pt x="17" y="65"/>
                </a:cubicBezTo>
                <a:cubicBezTo>
                  <a:pt x="17" y="65"/>
                  <a:pt x="17" y="65"/>
                  <a:pt x="17" y="65"/>
                </a:cubicBezTo>
                <a:cubicBezTo>
                  <a:pt x="14" y="62"/>
                  <a:pt x="11" y="58"/>
                  <a:pt x="10" y="54"/>
                </a:cubicBezTo>
                <a:cubicBezTo>
                  <a:pt x="10" y="54"/>
                  <a:pt x="10" y="54"/>
                  <a:pt x="10" y="54"/>
                </a:cubicBezTo>
                <a:cubicBezTo>
                  <a:pt x="8" y="50"/>
                  <a:pt x="7" y="46"/>
                  <a:pt x="7" y="41"/>
                </a:cubicBezTo>
                <a:cubicBezTo>
                  <a:pt x="7" y="37"/>
                  <a:pt x="8" y="32"/>
                  <a:pt x="10" y="28"/>
                </a:cubicBezTo>
                <a:cubicBezTo>
                  <a:pt x="11" y="24"/>
                  <a:pt x="14" y="20"/>
                  <a:pt x="17" y="17"/>
                </a:cubicBezTo>
                <a:cubicBezTo>
                  <a:pt x="23" y="11"/>
                  <a:pt x="32" y="7"/>
                  <a:pt x="41" y="7"/>
                </a:cubicBezTo>
                <a:cubicBezTo>
                  <a:pt x="45" y="7"/>
                  <a:pt x="50" y="8"/>
                  <a:pt x="54" y="10"/>
                </a:cubicBezTo>
                <a:cubicBezTo>
                  <a:pt x="58" y="12"/>
                  <a:pt x="62" y="14"/>
                  <a:pt x="65" y="17"/>
                </a:cubicBezTo>
                <a:cubicBezTo>
                  <a:pt x="65" y="17"/>
                  <a:pt x="65" y="17"/>
                  <a:pt x="65" y="17"/>
                </a:cubicBezTo>
                <a:cubicBezTo>
                  <a:pt x="68" y="21"/>
                  <a:pt x="70" y="24"/>
                  <a:pt x="72" y="28"/>
                </a:cubicBezTo>
                <a:cubicBezTo>
                  <a:pt x="72" y="28"/>
                  <a:pt x="72" y="28"/>
                  <a:pt x="72" y="28"/>
                </a:cubicBezTo>
                <a:cubicBezTo>
                  <a:pt x="74" y="32"/>
                  <a:pt x="75" y="37"/>
                  <a:pt x="75" y="41"/>
                </a:cubicBezTo>
                <a:cubicBezTo>
                  <a:pt x="75" y="46"/>
                  <a:pt x="74" y="50"/>
                  <a:pt x="72" y="54"/>
                </a:cubicBezTo>
                <a:cubicBezTo>
                  <a:pt x="70" y="58"/>
                  <a:pt x="68" y="62"/>
                  <a:pt x="65" y="65"/>
                </a:cubicBezTo>
                <a:close/>
                <a:moveTo>
                  <a:pt x="65" y="39"/>
                </a:moveTo>
                <a:cubicBezTo>
                  <a:pt x="65" y="39"/>
                  <a:pt x="65" y="39"/>
                  <a:pt x="65" y="39"/>
                </a:cubicBezTo>
                <a:cubicBezTo>
                  <a:pt x="64" y="39"/>
                  <a:pt x="63" y="40"/>
                  <a:pt x="63" y="41"/>
                </a:cubicBezTo>
                <a:cubicBezTo>
                  <a:pt x="63" y="44"/>
                  <a:pt x="62" y="47"/>
                  <a:pt x="61" y="50"/>
                </a:cubicBezTo>
                <a:cubicBezTo>
                  <a:pt x="61" y="50"/>
                  <a:pt x="61" y="50"/>
                  <a:pt x="61" y="50"/>
                </a:cubicBezTo>
                <a:cubicBezTo>
                  <a:pt x="60" y="52"/>
                  <a:pt x="59" y="55"/>
                  <a:pt x="57" y="57"/>
                </a:cubicBezTo>
                <a:cubicBezTo>
                  <a:pt x="54" y="59"/>
                  <a:pt x="52" y="60"/>
                  <a:pt x="49" y="62"/>
                </a:cubicBezTo>
                <a:cubicBezTo>
                  <a:pt x="47" y="63"/>
                  <a:pt x="44" y="63"/>
                  <a:pt x="41" y="63"/>
                </a:cubicBezTo>
                <a:cubicBezTo>
                  <a:pt x="40" y="63"/>
                  <a:pt x="39" y="64"/>
                  <a:pt x="39" y="66"/>
                </a:cubicBezTo>
                <a:cubicBezTo>
                  <a:pt x="39" y="67"/>
                  <a:pt x="40" y="68"/>
                  <a:pt x="41" y="68"/>
                </a:cubicBezTo>
                <a:cubicBezTo>
                  <a:pt x="44" y="68"/>
                  <a:pt x="48" y="67"/>
                  <a:pt x="51" y="66"/>
                </a:cubicBezTo>
                <a:cubicBezTo>
                  <a:pt x="54" y="64"/>
                  <a:pt x="57" y="63"/>
                  <a:pt x="60" y="60"/>
                </a:cubicBezTo>
                <a:cubicBezTo>
                  <a:pt x="62" y="58"/>
                  <a:pt x="64" y="55"/>
                  <a:pt x="66" y="51"/>
                </a:cubicBezTo>
                <a:cubicBezTo>
                  <a:pt x="66" y="51"/>
                  <a:pt x="66" y="51"/>
                  <a:pt x="66" y="51"/>
                </a:cubicBezTo>
                <a:cubicBezTo>
                  <a:pt x="67" y="48"/>
                  <a:pt x="68" y="45"/>
                  <a:pt x="68" y="41"/>
                </a:cubicBezTo>
                <a:cubicBezTo>
                  <a:pt x="68" y="40"/>
                  <a:pt x="67" y="39"/>
                  <a:pt x="65" y="39"/>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34" name="原创设计师QQ598969553             _20"/>
          <p:cNvSpPr>
            <a:spLocks noEditPoints="1"/>
          </p:cNvSpPr>
          <p:nvPr/>
        </p:nvSpPr>
        <p:spPr bwMode="auto">
          <a:xfrm>
            <a:off x="1673691" y="2650913"/>
            <a:ext cx="262998" cy="253652"/>
          </a:xfrm>
          <a:custGeom>
            <a:gdLst>
              <a:gd fmla="*/ 59 w 98" name="T0"/>
              <a:gd fmla="*/ 0 h 94" name="T1"/>
              <a:gd fmla="*/ 70 w 98" name="T2"/>
              <a:gd fmla="*/ 11 h 94" name="T3"/>
              <a:gd fmla="*/ 79 w 98" name="T4"/>
              <a:gd fmla="*/ 14 h 94" name="T5"/>
              <a:gd fmla="*/ 98 w 98" name="T6"/>
              <a:gd fmla="*/ 34 h 94" name="T7"/>
              <a:gd fmla="*/ 92 w 98" name="T8"/>
              <a:gd fmla="*/ 89 h 94" name="T9"/>
              <a:gd fmla="*/ 19 w 98" name="T10"/>
              <a:gd fmla="*/ 94 h 94" name="T11"/>
              <a:gd fmla="*/ 5 w 98" name="T12"/>
              <a:gd fmla="*/ 88 h 94" name="T13"/>
              <a:gd fmla="*/ 0 w 98" name="T14"/>
              <a:gd fmla="*/ 34 h 94" name="T15"/>
              <a:gd fmla="*/ 19 w 98" name="T16"/>
              <a:gd fmla="*/ 14 h 94" name="T17"/>
              <a:gd fmla="*/ 27 w 98" name="T18"/>
              <a:gd fmla="*/ 11 h 94" name="T19"/>
              <a:gd fmla="*/ 38 w 98" name="T20"/>
              <a:gd fmla="*/ 0 h 94" name="T21"/>
              <a:gd fmla="*/ 69 w 98" name="T22"/>
              <a:gd fmla="*/ 22 h 94" name="T23"/>
              <a:gd fmla="*/ 68 w 98" name="T24"/>
              <a:gd fmla="*/ 22 h 94" name="T25"/>
              <a:gd fmla="*/ 29 w 98" name="T26"/>
              <a:gd fmla="*/ 22 h 94" name="T27"/>
              <a:gd fmla="*/ 11 w 98" name="T28"/>
              <a:gd fmla="*/ 25 h 94" name="T29"/>
              <a:gd fmla="*/ 7 w 98" name="T30"/>
              <a:gd fmla="*/ 34 h 94" name="T31"/>
              <a:gd fmla="*/ 18 w 98" name="T32"/>
              <a:gd fmla="*/ 52 h 94" name="T33"/>
              <a:gd fmla="*/ 20 w 98" name="T34"/>
              <a:gd fmla="*/ 43 h 94" name="T35"/>
              <a:gd fmla="*/ 37 w 98" name="T36"/>
              <a:gd fmla="*/ 43 h 94" name="T37"/>
              <a:gd fmla="*/ 39 w 98" name="T38"/>
              <a:gd fmla="*/ 45 h 94" name="T39"/>
              <a:gd fmla="*/ 59 w 98" name="T40"/>
              <a:gd fmla="*/ 52 h 94" name="T41"/>
              <a:gd fmla="*/ 61 w 98" name="T42"/>
              <a:gd fmla="*/ 43 h 94" name="T43"/>
              <a:gd fmla="*/ 77 w 98" name="T44"/>
              <a:gd fmla="*/ 43 h 94" name="T45"/>
              <a:gd fmla="*/ 80 w 98" name="T46"/>
              <a:gd fmla="*/ 45 h 94" name="T47"/>
              <a:gd fmla="*/ 91 w 98" name="T48"/>
              <a:gd fmla="*/ 52 h 94" name="T49"/>
              <a:gd fmla="*/ 87 w 98" name="T50"/>
              <a:gd fmla="*/ 25 h 94" name="T51"/>
              <a:gd fmla="*/ 69 w 98" name="T52"/>
              <a:gd fmla="*/ 22 h 94" name="T53"/>
              <a:gd fmla="*/ 32 w 98" name="T54"/>
              <a:gd fmla="*/ 14 h 94" name="T55"/>
              <a:gd fmla="*/ 66 w 98" name="T56"/>
              <a:gd fmla="*/ 11 h 94" name="T57"/>
              <a:gd fmla="*/ 59 w 98" name="T58"/>
              <a:gd fmla="*/ 4 h 94" name="T59"/>
              <a:gd fmla="*/ 34 w 98" name="T60"/>
              <a:gd fmla="*/ 6 h 94" name="T61"/>
              <a:gd fmla="*/ 32 w 98" name="T62"/>
              <a:gd fmla="*/ 14 h 94" name="T63"/>
              <a:gd fmla="*/ 7 w 98" name="T64"/>
              <a:gd fmla="*/ 57 h 94" name="T65"/>
              <a:gd fmla="*/ 11 w 98" name="T66"/>
              <a:gd fmla="*/ 83 h 94" name="T67"/>
              <a:gd fmla="*/ 19 w 98" name="T68"/>
              <a:gd fmla="*/ 87 h 94" name="T69"/>
              <a:gd fmla="*/ 87 w 98" name="T70"/>
              <a:gd fmla="*/ 83 h 94" name="T71"/>
              <a:gd fmla="*/ 91 w 98" name="T72"/>
              <a:gd fmla="*/ 57 h 94" name="T73"/>
              <a:gd fmla="*/ 80 w 98" name="T74"/>
              <a:gd fmla="*/ 63 h 94" name="T75"/>
              <a:gd fmla="*/ 77 w 98" name="T76"/>
              <a:gd fmla="*/ 66 h 94" name="T77"/>
              <a:gd fmla="*/ 59 w 98" name="T78"/>
              <a:gd fmla="*/ 63 h 94" name="T79"/>
              <a:gd fmla="*/ 59 w 98" name="T80"/>
              <a:gd fmla="*/ 57 h 94" name="T81"/>
              <a:gd fmla="*/ 39 w 98" name="T82"/>
              <a:gd fmla="*/ 63 h 94" name="T83"/>
              <a:gd fmla="*/ 36 w 98" name="T84"/>
              <a:gd fmla="*/ 66 h 94" name="T85"/>
              <a:gd fmla="*/ 18 w 98" name="T86"/>
              <a:gd fmla="*/ 63 h 94" name="T87"/>
              <a:gd fmla="*/ 18 w 98" name="T88"/>
              <a:gd fmla="*/ 57 h 94" name="T89"/>
              <a:gd fmla="*/ 34 w 98" name="T90"/>
              <a:gd fmla="*/ 48 h 94" name="T91"/>
              <a:gd fmla="*/ 23 w 98" name="T92"/>
              <a:gd fmla="*/ 48 h 94" name="T93"/>
              <a:gd fmla="*/ 23 w 98" name="T94"/>
              <a:gd fmla="*/ 54 h 94" name="T95"/>
              <a:gd fmla="*/ 23 w 98" name="T96"/>
              <a:gd fmla="*/ 61 h 94" name="T97"/>
              <a:gd fmla="*/ 34 w 98" name="T98"/>
              <a:gd fmla="*/ 54 h 94" name="T99"/>
              <a:gd fmla="*/ 34 w 98" name="T100"/>
              <a:gd fmla="*/ 54 h 94" name="T101"/>
              <a:gd fmla="*/ 75 w 98" name="T102"/>
              <a:gd fmla="*/ 48 h 94" name="T103"/>
              <a:gd fmla="*/ 64 w 98" name="T104"/>
              <a:gd fmla="*/ 48 h 94" name="T105"/>
              <a:gd fmla="*/ 64 w 98" name="T106"/>
              <a:gd fmla="*/ 54 h 94" name="T107"/>
              <a:gd fmla="*/ 64 w 98" name="T108"/>
              <a:gd fmla="*/ 61 h 94" name="T109"/>
              <a:gd fmla="*/ 75 w 98" name="T110"/>
              <a:gd fmla="*/ 54 h 94" name="T111"/>
              <a:gd fmla="*/ 75 w 98" name="T112"/>
              <a:gd fmla="*/ 54 h 94" name="T1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b="b" l="0" r="r" t="0"/>
            <a:pathLst>
              <a:path h="94" w="98">
                <a:moveTo>
                  <a:pt x="38" y="0"/>
                </a:moveTo>
                <a:cubicBezTo>
                  <a:pt x="59" y="0"/>
                  <a:pt x="59" y="0"/>
                  <a:pt x="59" y="0"/>
                </a:cubicBezTo>
                <a:cubicBezTo>
                  <a:pt x="62" y="0"/>
                  <a:pt x="65" y="1"/>
                  <a:pt x="67" y="3"/>
                </a:cubicBezTo>
                <a:cubicBezTo>
                  <a:pt x="69" y="5"/>
                  <a:pt x="70" y="8"/>
                  <a:pt x="70" y="11"/>
                </a:cubicBezTo>
                <a:cubicBezTo>
                  <a:pt x="70" y="14"/>
                  <a:pt x="70" y="14"/>
                  <a:pt x="70" y="14"/>
                </a:cubicBezTo>
                <a:cubicBezTo>
                  <a:pt x="79" y="14"/>
                  <a:pt x="79" y="14"/>
                  <a:pt x="79" y="14"/>
                </a:cubicBezTo>
                <a:cubicBezTo>
                  <a:pt x="84" y="14"/>
                  <a:pt x="89" y="16"/>
                  <a:pt x="92" y="20"/>
                </a:cubicBezTo>
                <a:cubicBezTo>
                  <a:pt x="96" y="24"/>
                  <a:pt x="98" y="28"/>
                  <a:pt x="98" y="34"/>
                </a:cubicBezTo>
                <a:cubicBezTo>
                  <a:pt x="98" y="75"/>
                  <a:pt x="98" y="75"/>
                  <a:pt x="98" y="75"/>
                </a:cubicBezTo>
                <a:cubicBezTo>
                  <a:pt x="98" y="80"/>
                  <a:pt x="96" y="85"/>
                  <a:pt x="92" y="89"/>
                </a:cubicBezTo>
                <a:cubicBezTo>
                  <a:pt x="89" y="92"/>
                  <a:pt x="84" y="94"/>
                  <a:pt x="79" y="94"/>
                </a:cubicBezTo>
                <a:cubicBezTo>
                  <a:pt x="19" y="94"/>
                  <a:pt x="19" y="94"/>
                  <a:pt x="19" y="94"/>
                </a:cubicBezTo>
                <a:cubicBezTo>
                  <a:pt x="14" y="94"/>
                  <a:pt x="9" y="92"/>
                  <a:pt x="5" y="89"/>
                </a:cubicBezTo>
                <a:cubicBezTo>
                  <a:pt x="5" y="88"/>
                  <a:pt x="5" y="88"/>
                  <a:pt x="5" y="88"/>
                </a:cubicBezTo>
                <a:cubicBezTo>
                  <a:pt x="2" y="85"/>
                  <a:pt x="0" y="80"/>
                  <a:pt x="0" y="75"/>
                </a:cubicBezTo>
                <a:cubicBezTo>
                  <a:pt x="0" y="34"/>
                  <a:pt x="0" y="34"/>
                  <a:pt x="0" y="34"/>
                </a:cubicBezTo>
                <a:cubicBezTo>
                  <a:pt x="0" y="28"/>
                  <a:pt x="2" y="24"/>
                  <a:pt x="5" y="20"/>
                </a:cubicBezTo>
                <a:cubicBezTo>
                  <a:pt x="9" y="16"/>
                  <a:pt x="14" y="14"/>
                  <a:pt x="19" y="14"/>
                </a:cubicBezTo>
                <a:cubicBezTo>
                  <a:pt x="27" y="14"/>
                  <a:pt x="27" y="14"/>
                  <a:pt x="27" y="14"/>
                </a:cubicBezTo>
                <a:cubicBezTo>
                  <a:pt x="27" y="11"/>
                  <a:pt x="27" y="11"/>
                  <a:pt x="27" y="11"/>
                </a:cubicBezTo>
                <a:cubicBezTo>
                  <a:pt x="27" y="8"/>
                  <a:pt x="29" y="5"/>
                  <a:pt x="31" y="3"/>
                </a:cubicBezTo>
                <a:cubicBezTo>
                  <a:pt x="33" y="1"/>
                  <a:pt x="35" y="0"/>
                  <a:pt x="38" y="0"/>
                </a:cubicBezTo>
                <a:close/>
                <a:moveTo>
                  <a:pt x="69" y="22"/>
                </a:moveTo>
                <a:cubicBezTo>
                  <a:pt x="69" y="22"/>
                  <a:pt x="69" y="22"/>
                  <a:pt x="69" y="22"/>
                </a:cubicBezTo>
                <a:cubicBezTo>
                  <a:pt x="68" y="22"/>
                  <a:pt x="68" y="22"/>
                  <a:pt x="68" y="22"/>
                </a:cubicBezTo>
                <a:cubicBezTo>
                  <a:pt x="68" y="22"/>
                  <a:pt x="68" y="22"/>
                  <a:pt x="68" y="22"/>
                </a:cubicBezTo>
                <a:cubicBezTo>
                  <a:pt x="30" y="22"/>
                  <a:pt x="30" y="22"/>
                  <a:pt x="30" y="22"/>
                </a:cubicBezTo>
                <a:cubicBezTo>
                  <a:pt x="29" y="22"/>
                  <a:pt x="29" y="22"/>
                  <a:pt x="29" y="22"/>
                </a:cubicBezTo>
                <a:cubicBezTo>
                  <a:pt x="19" y="22"/>
                  <a:pt x="19" y="22"/>
                  <a:pt x="19" y="22"/>
                </a:cubicBezTo>
                <a:cubicBezTo>
                  <a:pt x="16" y="22"/>
                  <a:pt x="13" y="23"/>
                  <a:pt x="11" y="25"/>
                </a:cubicBezTo>
                <a:cubicBezTo>
                  <a:pt x="11" y="25"/>
                  <a:pt x="11" y="25"/>
                  <a:pt x="11" y="25"/>
                </a:cubicBezTo>
                <a:cubicBezTo>
                  <a:pt x="9" y="28"/>
                  <a:pt x="7" y="31"/>
                  <a:pt x="7" y="34"/>
                </a:cubicBezTo>
                <a:cubicBezTo>
                  <a:pt x="7" y="52"/>
                  <a:pt x="7" y="52"/>
                  <a:pt x="7" y="52"/>
                </a:cubicBezTo>
                <a:cubicBezTo>
                  <a:pt x="18" y="52"/>
                  <a:pt x="18" y="52"/>
                  <a:pt x="18" y="52"/>
                </a:cubicBezTo>
                <a:cubicBezTo>
                  <a:pt x="18" y="45"/>
                  <a:pt x="18" y="45"/>
                  <a:pt x="18" y="45"/>
                </a:cubicBezTo>
                <a:cubicBezTo>
                  <a:pt x="18" y="44"/>
                  <a:pt x="19" y="43"/>
                  <a:pt x="20" y="43"/>
                </a:cubicBezTo>
                <a:cubicBezTo>
                  <a:pt x="20" y="43"/>
                  <a:pt x="20" y="43"/>
                  <a:pt x="20" y="43"/>
                </a:cubicBezTo>
                <a:cubicBezTo>
                  <a:pt x="37" y="43"/>
                  <a:pt x="37" y="43"/>
                  <a:pt x="37" y="43"/>
                </a:cubicBezTo>
                <a:cubicBezTo>
                  <a:pt x="38" y="43"/>
                  <a:pt x="39" y="44"/>
                  <a:pt x="39" y="45"/>
                </a:cubicBezTo>
                <a:cubicBezTo>
                  <a:pt x="39" y="45"/>
                  <a:pt x="39" y="45"/>
                  <a:pt x="39" y="45"/>
                </a:cubicBezTo>
                <a:cubicBezTo>
                  <a:pt x="39" y="52"/>
                  <a:pt x="39" y="52"/>
                  <a:pt x="39" y="52"/>
                </a:cubicBezTo>
                <a:cubicBezTo>
                  <a:pt x="59" y="52"/>
                  <a:pt x="59" y="52"/>
                  <a:pt x="59" y="52"/>
                </a:cubicBezTo>
                <a:cubicBezTo>
                  <a:pt x="59" y="45"/>
                  <a:pt x="59" y="45"/>
                  <a:pt x="59" y="45"/>
                </a:cubicBezTo>
                <a:cubicBezTo>
                  <a:pt x="59" y="44"/>
                  <a:pt x="60" y="43"/>
                  <a:pt x="61" y="43"/>
                </a:cubicBezTo>
                <a:cubicBezTo>
                  <a:pt x="61" y="43"/>
                  <a:pt x="61" y="43"/>
                  <a:pt x="61" y="43"/>
                </a:cubicBezTo>
                <a:cubicBezTo>
                  <a:pt x="77" y="43"/>
                  <a:pt x="77" y="43"/>
                  <a:pt x="77" y="43"/>
                </a:cubicBezTo>
                <a:cubicBezTo>
                  <a:pt x="79" y="43"/>
                  <a:pt x="80" y="44"/>
                  <a:pt x="80" y="45"/>
                </a:cubicBezTo>
                <a:cubicBezTo>
                  <a:pt x="80" y="45"/>
                  <a:pt x="80" y="45"/>
                  <a:pt x="80" y="45"/>
                </a:cubicBezTo>
                <a:cubicBezTo>
                  <a:pt x="80" y="52"/>
                  <a:pt x="80" y="52"/>
                  <a:pt x="80" y="52"/>
                </a:cubicBezTo>
                <a:cubicBezTo>
                  <a:pt x="91" y="52"/>
                  <a:pt x="91" y="52"/>
                  <a:pt x="91" y="52"/>
                </a:cubicBezTo>
                <a:cubicBezTo>
                  <a:pt x="91" y="34"/>
                  <a:pt x="91" y="34"/>
                  <a:pt x="91" y="34"/>
                </a:cubicBezTo>
                <a:cubicBezTo>
                  <a:pt x="91" y="31"/>
                  <a:pt x="89" y="28"/>
                  <a:pt x="87" y="25"/>
                </a:cubicBezTo>
                <a:cubicBezTo>
                  <a:pt x="85" y="23"/>
                  <a:pt x="82" y="22"/>
                  <a:pt x="79" y="22"/>
                </a:cubicBezTo>
                <a:cubicBezTo>
                  <a:pt x="69" y="22"/>
                  <a:pt x="69" y="22"/>
                  <a:pt x="69" y="22"/>
                </a:cubicBezTo>
                <a:close/>
                <a:moveTo>
                  <a:pt x="32" y="14"/>
                </a:moveTo>
                <a:cubicBezTo>
                  <a:pt x="32" y="14"/>
                  <a:pt x="32" y="14"/>
                  <a:pt x="32" y="14"/>
                </a:cubicBezTo>
                <a:cubicBezTo>
                  <a:pt x="66" y="14"/>
                  <a:pt x="66" y="14"/>
                  <a:pt x="66" y="14"/>
                </a:cubicBezTo>
                <a:cubicBezTo>
                  <a:pt x="66" y="11"/>
                  <a:pt x="66" y="11"/>
                  <a:pt x="66" y="11"/>
                </a:cubicBezTo>
                <a:cubicBezTo>
                  <a:pt x="66" y="9"/>
                  <a:pt x="65" y="7"/>
                  <a:pt x="64" y="6"/>
                </a:cubicBezTo>
                <a:cubicBezTo>
                  <a:pt x="63" y="5"/>
                  <a:pt x="61" y="4"/>
                  <a:pt x="59" y="4"/>
                </a:cubicBezTo>
                <a:cubicBezTo>
                  <a:pt x="38" y="4"/>
                  <a:pt x="38" y="4"/>
                  <a:pt x="38" y="4"/>
                </a:cubicBezTo>
                <a:cubicBezTo>
                  <a:pt x="37" y="4"/>
                  <a:pt x="35" y="5"/>
                  <a:pt x="34" y="6"/>
                </a:cubicBezTo>
                <a:cubicBezTo>
                  <a:pt x="33" y="7"/>
                  <a:pt x="32" y="9"/>
                  <a:pt x="32" y="11"/>
                </a:cubicBezTo>
                <a:cubicBezTo>
                  <a:pt x="32" y="14"/>
                  <a:pt x="32" y="14"/>
                  <a:pt x="32" y="14"/>
                </a:cubicBezTo>
                <a:close/>
                <a:moveTo>
                  <a:pt x="7" y="57"/>
                </a:moveTo>
                <a:cubicBezTo>
                  <a:pt x="7" y="57"/>
                  <a:pt x="7" y="57"/>
                  <a:pt x="7" y="57"/>
                </a:cubicBezTo>
                <a:cubicBezTo>
                  <a:pt x="7" y="75"/>
                  <a:pt x="7" y="75"/>
                  <a:pt x="7" y="75"/>
                </a:cubicBezTo>
                <a:cubicBezTo>
                  <a:pt x="7" y="78"/>
                  <a:pt x="8" y="81"/>
                  <a:pt x="11" y="83"/>
                </a:cubicBezTo>
                <a:cubicBezTo>
                  <a:pt x="11" y="83"/>
                  <a:pt x="11" y="83"/>
                  <a:pt x="11" y="83"/>
                </a:cubicBezTo>
                <a:cubicBezTo>
                  <a:pt x="13" y="85"/>
                  <a:pt x="16" y="87"/>
                  <a:pt x="19" y="87"/>
                </a:cubicBezTo>
                <a:cubicBezTo>
                  <a:pt x="79" y="87"/>
                  <a:pt x="79" y="87"/>
                  <a:pt x="79" y="87"/>
                </a:cubicBezTo>
                <a:cubicBezTo>
                  <a:pt x="82" y="87"/>
                  <a:pt x="85" y="85"/>
                  <a:pt x="87" y="83"/>
                </a:cubicBezTo>
                <a:cubicBezTo>
                  <a:pt x="89" y="81"/>
                  <a:pt x="91" y="78"/>
                  <a:pt x="91" y="75"/>
                </a:cubicBezTo>
                <a:cubicBezTo>
                  <a:pt x="91" y="57"/>
                  <a:pt x="91" y="57"/>
                  <a:pt x="91" y="57"/>
                </a:cubicBezTo>
                <a:cubicBezTo>
                  <a:pt x="80" y="57"/>
                  <a:pt x="80" y="57"/>
                  <a:pt x="80" y="57"/>
                </a:cubicBezTo>
                <a:cubicBezTo>
                  <a:pt x="80" y="63"/>
                  <a:pt x="80" y="63"/>
                  <a:pt x="80" y="63"/>
                </a:cubicBezTo>
                <a:cubicBezTo>
                  <a:pt x="80" y="65"/>
                  <a:pt x="79" y="66"/>
                  <a:pt x="77" y="66"/>
                </a:cubicBezTo>
                <a:cubicBezTo>
                  <a:pt x="77" y="66"/>
                  <a:pt x="77" y="66"/>
                  <a:pt x="77" y="66"/>
                </a:cubicBezTo>
                <a:cubicBezTo>
                  <a:pt x="61" y="66"/>
                  <a:pt x="61" y="66"/>
                  <a:pt x="61" y="66"/>
                </a:cubicBezTo>
                <a:cubicBezTo>
                  <a:pt x="60" y="66"/>
                  <a:pt x="59" y="65"/>
                  <a:pt x="59" y="63"/>
                </a:cubicBezTo>
                <a:cubicBezTo>
                  <a:pt x="59" y="63"/>
                  <a:pt x="59" y="63"/>
                  <a:pt x="59" y="63"/>
                </a:cubicBezTo>
                <a:cubicBezTo>
                  <a:pt x="59" y="57"/>
                  <a:pt x="59" y="57"/>
                  <a:pt x="59" y="57"/>
                </a:cubicBezTo>
                <a:cubicBezTo>
                  <a:pt x="39" y="57"/>
                  <a:pt x="39" y="57"/>
                  <a:pt x="39" y="57"/>
                </a:cubicBezTo>
                <a:cubicBezTo>
                  <a:pt x="39" y="63"/>
                  <a:pt x="39" y="63"/>
                  <a:pt x="39" y="63"/>
                </a:cubicBezTo>
                <a:cubicBezTo>
                  <a:pt x="39" y="65"/>
                  <a:pt x="38" y="66"/>
                  <a:pt x="37" y="66"/>
                </a:cubicBezTo>
                <a:cubicBezTo>
                  <a:pt x="36" y="66"/>
                  <a:pt x="36" y="66"/>
                  <a:pt x="36" y="66"/>
                </a:cubicBezTo>
                <a:cubicBezTo>
                  <a:pt x="20" y="66"/>
                  <a:pt x="20" y="66"/>
                  <a:pt x="20" y="66"/>
                </a:cubicBezTo>
                <a:cubicBezTo>
                  <a:pt x="19" y="66"/>
                  <a:pt x="18" y="65"/>
                  <a:pt x="18" y="63"/>
                </a:cubicBezTo>
                <a:cubicBezTo>
                  <a:pt x="18" y="63"/>
                  <a:pt x="18" y="63"/>
                  <a:pt x="18" y="63"/>
                </a:cubicBezTo>
                <a:cubicBezTo>
                  <a:pt x="18" y="57"/>
                  <a:pt x="18" y="57"/>
                  <a:pt x="18" y="57"/>
                </a:cubicBezTo>
                <a:cubicBezTo>
                  <a:pt x="7" y="57"/>
                  <a:pt x="7" y="57"/>
                  <a:pt x="7" y="57"/>
                </a:cubicBezTo>
                <a:close/>
                <a:moveTo>
                  <a:pt x="34" y="48"/>
                </a:moveTo>
                <a:cubicBezTo>
                  <a:pt x="34" y="48"/>
                  <a:pt x="34" y="48"/>
                  <a:pt x="34" y="48"/>
                </a:cubicBezTo>
                <a:cubicBezTo>
                  <a:pt x="23" y="48"/>
                  <a:pt x="23" y="48"/>
                  <a:pt x="23" y="48"/>
                </a:cubicBezTo>
                <a:cubicBezTo>
                  <a:pt x="23" y="54"/>
                  <a:pt x="23" y="54"/>
                  <a:pt x="23" y="54"/>
                </a:cubicBezTo>
                <a:cubicBezTo>
                  <a:pt x="23" y="54"/>
                  <a:pt x="23" y="54"/>
                  <a:pt x="23" y="54"/>
                </a:cubicBezTo>
                <a:cubicBezTo>
                  <a:pt x="23" y="54"/>
                  <a:pt x="23" y="54"/>
                  <a:pt x="23" y="54"/>
                </a:cubicBezTo>
                <a:cubicBezTo>
                  <a:pt x="23" y="61"/>
                  <a:pt x="23" y="61"/>
                  <a:pt x="23" y="61"/>
                </a:cubicBezTo>
                <a:cubicBezTo>
                  <a:pt x="34" y="61"/>
                  <a:pt x="34" y="61"/>
                  <a:pt x="34" y="61"/>
                </a:cubicBezTo>
                <a:cubicBezTo>
                  <a:pt x="34" y="54"/>
                  <a:pt x="34" y="54"/>
                  <a:pt x="34" y="54"/>
                </a:cubicBezTo>
                <a:cubicBezTo>
                  <a:pt x="34" y="54"/>
                  <a:pt x="34" y="54"/>
                  <a:pt x="34" y="54"/>
                </a:cubicBezTo>
                <a:cubicBezTo>
                  <a:pt x="34" y="54"/>
                  <a:pt x="34" y="54"/>
                  <a:pt x="34" y="54"/>
                </a:cubicBezTo>
                <a:cubicBezTo>
                  <a:pt x="34" y="48"/>
                  <a:pt x="34" y="48"/>
                  <a:pt x="34" y="48"/>
                </a:cubicBezTo>
                <a:close/>
                <a:moveTo>
                  <a:pt x="75" y="48"/>
                </a:moveTo>
                <a:cubicBezTo>
                  <a:pt x="75" y="48"/>
                  <a:pt x="75" y="48"/>
                  <a:pt x="75" y="48"/>
                </a:cubicBezTo>
                <a:cubicBezTo>
                  <a:pt x="64" y="48"/>
                  <a:pt x="64" y="48"/>
                  <a:pt x="64" y="48"/>
                </a:cubicBezTo>
                <a:cubicBezTo>
                  <a:pt x="64" y="54"/>
                  <a:pt x="64" y="54"/>
                  <a:pt x="64" y="54"/>
                </a:cubicBezTo>
                <a:cubicBezTo>
                  <a:pt x="64" y="54"/>
                  <a:pt x="64" y="54"/>
                  <a:pt x="64" y="54"/>
                </a:cubicBezTo>
                <a:cubicBezTo>
                  <a:pt x="64" y="54"/>
                  <a:pt x="64" y="54"/>
                  <a:pt x="64" y="54"/>
                </a:cubicBezTo>
                <a:cubicBezTo>
                  <a:pt x="64" y="61"/>
                  <a:pt x="64" y="61"/>
                  <a:pt x="64" y="61"/>
                </a:cubicBezTo>
                <a:cubicBezTo>
                  <a:pt x="75" y="61"/>
                  <a:pt x="75" y="61"/>
                  <a:pt x="75" y="61"/>
                </a:cubicBezTo>
                <a:cubicBezTo>
                  <a:pt x="75" y="54"/>
                  <a:pt x="75" y="54"/>
                  <a:pt x="75" y="54"/>
                </a:cubicBezTo>
                <a:cubicBezTo>
                  <a:pt x="75" y="54"/>
                  <a:pt x="75" y="54"/>
                  <a:pt x="75" y="54"/>
                </a:cubicBezTo>
                <a:cubicBezTo>
                  <a:pt x="75" y="54"/>
                  <a:pt x="75" y="54"/>
                  <a:pt x="75" y="54"/>
                </a:cubicBezTo>
                <a:cubicBezTo>
                  <a:pt x="75" y="48"/>
                  <a:pt x="75" y="48"/>
                  <a:pt x="75" y="48"/>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35" name="原创设计师QQ598969553             _21"/>
          <p:cNvSpPr>
            <a:spLocks noEditPoints="1"/>
          </p:cNvSpPr>
          <p:nvPr/>
        </p:nvSpPr>
        <p:spPr bwMode="auto">
          <a:xfrm>
            <a:off x="6121948" y="2648243"/>
            <a:ext cx="216272" cy="258992"/>
          </a:xfrm>
          <a:custGeom>
            <a:gdLst>
              <a:gd fmla="*/ 72 w 81" name="T0"/>
              <a:gd fmla="*/ 1 h 96" name="T1"/>
              <a:gd fmla="*/ 70 w 81" name="T2"/>
              <a:gd fmla="*/ 7 h 96" name="T3"/>
              <a:gd fmla="*/ 81 w 81" name="T4"/>
              <a:gd fmla="*/ 36 h 96" name="T5"/>
              <a:gd fmla="*/ 68 w 81" name="T6"/>
              <a:gd fmla="*/ 68 h 96" name="T7"/>
              <a:gd fmla="*/ 54 w 81" name="T8"/>
              <a:gd fmla="*/ 78 h 96" name="T9"/>
              <a:gd fmla="*/ 40 w 81" name="T10"/>
              <a:gd fmla="*/ 81 h 96" name="T11"/>
              <a:gd fmla="*/ 55 w 81" name="T12"/>
              <a:gd fmla="*/ 88 h 96" name="T13"/>
              <a:gd fmla="*/ 55 w 81" name="T14"/>
              <a:gd fmla="*/ 96 h 96" name="T15"/>
              <a:gd fmla="*/ 37 w 81" name="T16"/>
              <a:gd fmla="*/ 96 h 96" name="T17"/>
              <a:gd fmla="*/ 18 w 81" name="T18"/>
              <a:gd fmla="*/ 96 h 96" name="T19"/>
              <a:gd fmla="*/ 18 w 81" name="T20"/>
              <a:gd fmla="*/ 88 h 96" name="T21"/>
              <a:gd fmla="*/ 33 w 81" name="T22"/>
              <a:gd fmla="*/ 81 h 96" name="T23"/>
              <a:gd fmla="*/ 20 w 81" name="T24"/>
              <a:gd fmla="*/ 78 h 96" name="T25"/>
              <a:gd fmla="*/ 7 w 81" name="T26"/>
              <a:gd fmla="*/ 69 h 96" name="T27"/>
              <a:gd fmla="*/ 1 w 81" name="T28"/>
              <a:gd fmla="*/ 72 h 96" name="T29"/>
              <a:gd fmla="*/ 10 w 81" name="T30"/>
              <a:gd fmla="*/ 60 h 96" name="T31"/>
              <a:gd fmla="*/ 11 w 81" name="T32"/>
              <a:gd fmla="*/ 11 h 96" name="T33"/>
              <a:gd fmla="*/ 37 w 81" name="T34"/>
              <a:gd fmla="*/ 0 h 96" name="T35"/>
              <a:gd fmla="*/ 65 w 81" name="T36"/>
              <a:gd fmla="*/ 5 h 96" name="T37"/>
              <a:gd fmla="*/ 65 w 81" name="T38"/>
              <a:gd fmla="*/ 5 h 96" name="T39"/>
              <a:gd fmla="*/ 69 w 81" name="T40"/>
              <a:gd fmla="*/ 1 h 96" name="T41"/>
              <a:gd fmla="*/ 67 w 81" name="T42"/>
              <a:gd fmla="*/ 10 h 96" name="T43"/>
              <a:gd fmla="*/ 73 w 81" name="T44"/>
              <a:gd fmla="*/ 36 h 96" name="T45"/>
              <a:gd fmla="*/ 62 w 81" name="T46"/>
              <a:gd fmla="*/ 62 h 96" name="T47"/>
              <a:gd fmla="*/ 13 w 81" name="T48"/>
              <a:gd fmla="*/ 64 h 96" name="T49"/>
              <a:gd fmla="*/ 21 w 81" name="T50"/>
              <a:gd fmla="*/ 73 h 96" name="T51"/>
              <a:gd fmla="*/ 52 w 81" name="T52"/>
              <a:gd fmla="*/ 73 h 96" name="T53"/>
              <a:gd fmla="*/ 65 w 81" name="T54"/>
              <a:gd fmla="*/ 65 h 96" name="T55"/>
              <a:gd fmla="*/ 65 w 81" name="T56"/>
              <a:gd fmla="*/ 65 h 96" name="T57"/>
              <a:gd fmla="*/ 77 w 81" name="T58"/>
              <a:gd fmla="*/ 36 h 96" name="T59"/>
              <a:gd fmla="*/ 67 w 81" name="T60"/>
              <a:gd fmla="*/ 10 h 96" name="T61"/>
              <a:gd fmla="*/ 57 w 81" name="T62"/>
              <a:gd fmla="*/ 16 h 96" name="T63"/>
              <a:gd fmla="*/ 16 w 81" name="T64"/>
              <a:gd fmla="*/ 16 h 96" name="T65"/>
              <a:gd fmla="*/ 16 w 81" name="T66"/>
              <a:gd fmla="*/ 57 h 96" name="T67"/>
              <a:gd fmla="*/ 57 w 81" name="T68"/>
              <a:gd fmla="*/ 57 h 96" name="T69"/>
              <a:gd fmla="*/ 65 w 81" name="T70"/>
              <a:gd fmla="*/ 36 h 96" name="T71"/>
              <a:gd fmla="*/ 57 w 81" name="T72"/>
              <a:gd fmla="*/ 16 h 96"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96" w="81">
                <a:moveTo>
                  <a:pt x="69" y="1"/>
                </a:moveTo>
                <a:cubicBezTo>
                  <a:pt x="70" y="0"/>
                  <a:pt x="71" y="0"/>
                  <a:pt x="72" y="1"/>
                </a:cubicBezTo>
                <a:cubicBezTo>
                  <a:pt x="73" y="2"/>
                  <a:pt x="73" y="3"/>
                  <a:pt x="72" y="4"/>
                </a:cubicBezTo>
                <a:cubicBezTo>
                  <a:pt x="70" y="7"/>
                  <a:pt x="70" y="7"/>
                  <a:pt x="70" y="7"/>
                </a:cubicBezTo>
                <a:cubicBezTo>
                  <a:pt x="73" y="10"/>
                  <a:pt x="76" y="15"/>
                  <a:pt x="78" y="19"/>
                </a:cubicBezTo>
                <a:cubicBezTo>
                  <a:pt x="80" y="25"/>
                  <a:pt x="81" y="30"/>
                  <a:pt x="81" y="36"/>
                </a:cubicBezTo>
                <a:cubicBezTo>
                  <a:pt x="81" y="42"/>
                  <a:pt x="80" y="48"/>
                  <a:pt x="78" y="53"/>
                </a:cubicBezTo>
                <a:cubicBezTo>
                  <a:pt x="76" y="59"/>
                  <a:pt x="72" y="64"/>
                  <a:pt x="68" y="68"/>
                </a:cubicBezTo>
                <a:cubicBezTo>
                  <a:pt x="64" y="72"/>
                  <a:pt x="59" y="75"/>
                  <a:pt x="54" y="78"/>
                </a:cubicBezTo>
                <a:cubicBezTo>
                  <a:pt x="54" y="78"/>
                  <a:pt x="54" y="78"/>
                  <a:pt x="54" y="78"/>
                </a:cubicBezTo>
                <a:cubicBezTo>
                  <a:pt x="49" y="79"/>
                  <a:pt x="45" y="80"/>
                  <a:pt x="40" y="81"/>
                </a:cubicBezTo>
                <a:cubicBezTo>
                  <a:pt x="40" y="81"/>
                  <a:pt x="40" y="81"/>
                  <a:pt x="40" y="81"/>
                </a:cubicBezTo>
                <a:cubicBezTo>
                  <a:pt x="40" y="88"/>
                  <a:pt x="40" y="88"/>
                  <a:pt x="40" y="88"/>
                </a:cubicBezTo>
                <a:cubicBezTo>
                  <a:pt x="55" y="88"/>
                  <a:pt x="55" y="88"/>
                  <a:pt x="55" y="88"/>
                </a:cubicBezTo>
                <a:cubicBezTo>
                  <a:pt x="57" y="88"/>
                  <a:pt x="59" y="90"/>
                  <a:pt x="59" y="92"/>
                </a:cubicBezTo>
                <a:cubicBezTo>
                  <a:pt x="59" y="94"/>
                  <a:pt x="57" y="96"/>
                  <a:pt x="55" y="96"/>
                </a:cubicBezTo>
                <a:cubicBezTo>
                  <a:pt x="37" y="96"/>
                  <a:pt x="37" y="96"/>
                  <a:pt x="37" y="96"/>
                </a:cubicBezTo>
                <a:cubicBezTo>
                  <a:pt x="37" y="96"/>
                  <a:pt x="37" y="96"/>
                  <a:pt x="37" y="96"/>
                </a:cubicBezTo>
                <a:cubicBezTo>
                  <a:pt x="37" y="96"/>
                  <a:pt x="37" y="96"/>
                  <a:pt x="37" y="96"/>
                </a:cubicBezTo>
                <a:cubicBezTo>
                  <a:pt x="18" y="96"/>
                  <a:pt x="18" y="96"/>
                  <a:pt x="18" y="96"/>
                </a:cubicBezTo>
                <a:cubicBezTo>
                  <a:pt x="16" y="96"/>
                  <a:pt x="15" y="94"/>
                  <a:pt x="15" y="92"/>
                </a:cubicBezTo>
                <a:cubicBezTo>
                  <a:pt x="15" y="90"/>
                  <a:pt x="16" y="88"/>
                  <a:pt x="18" y="88"/>
                </a:cubicBezTo>
                <a:cubicBezTo>
                  <a:pt x="33" y="88"/>
                  <a:pt x="33" y="88"/>
                  <a:pt x="33" y="88"/>
                </a:cubicBezTo>
                <a:cubicBezTo>
                  <a:pt x="33" y="81"/>
                  <a:pt x="33" y="81"/>
                  <a:pt x="33" y="81"/>
                </a:cubicBezTo>
                <a:cubicBezTo>
                  <a:pt x="33" y="81"/>
                  <a:pt x="33" y="81"/>
                  <a:pt x="33" y="81"/>
                </a:cubicBezTo>
                <a:cubicBezTo>
                  <a:pt x="28" y="80"/>
                  <a:pt x="24" y="79"/>
                  <a:pt x="20" y="78"/>
                </a:cubicBezTo>
                <a:cubicBezTo>
                  <a:pt x="20" y="78"/>
                  <a:pt x="20" y="78"/>
                  <a:pt x="20" y="78"/>
                </a:cubicBezTo>
                <a:cubicBezTo>
                  <a:pt x="15" y="76"/>
                  <a:pt x="11" y="73"/>
                  <a:pt x="7" y="69"/>
                </a:cubicBezTo>
                <a:cubicBezTo>
                  <a:pt x="5" y="72"/>
                  <a:pt x="5" y="72"/>
                  <a:pt x="5" y="72"/>
                </a:cubicBezTo>
                <a:cubicBezTo>
                  <a:pt x="4" y="73"/>
                  <a:pt x="2" y="73"/>
                  <a:pt x="1" y="72"/>
                </a:cubicBezTo>
                <a:cubicBezTo>
                  <a:pt x="0" y="71"/>
                  <a:pt x="0" y="69"/>
                  <a:pt x="1" y="69"/>
                </a:cubicBezTo>
                <a:cubicBezTo>
                  <a:pt x="10" y="60"/>
                  <a:pt x="10" y="60"/>
                  <a:pt x="10" y="60"/>
                </a:cubicBezTo>
                <a:cubicBezTo>
                  <a:pt x="4" y="54"/>
                  <a:pt x="1" y="46"/>
                  <a:pt x="1" y="36"/>
                </a:cubicBezTo>
                <a:cubicBezTo>
                  <a:pt x="1" y="26"/>
                  <a:pt x="5" y="17"/>
                  <a:pt x="11" y="11"/>
                </a:cubicBezTo>
                <a:cubicBezTo>
                  <a:pt x="11" y="11"/>
                  <a:pt x="11" y="11"/>
                  <a:pt x="11" y="11"/>
                </a:cubicBezTo>
                <a:cubicBezTo>
                  <a:pt x="18" y="4"/>
                  <a:pt x="27" y="0"/>
                  <a:pt x="37" y="0"/>
                </a:cubicBezTo>
                <a:cubicBezTo>
                  <a:pt x="46" y="0"/>
                  <a:pt x="54" y="4"/>
                  <a:pt x="61" y="9"/>
                </a:cubicBezTo>
                <a:cubicBezTo>
                  <a:pt x="65" y="5"/>
                  <a:pt x="65" y="5"/>
                  <a:pt x="65" y="5"/>
                </a:cubicBezTo>
                <a:cubicBezTo>
                  <a:pt x="65" y="5"/>
                  <a:pt x="65" y="5"/>
                  <a:pt x="65" y="5"/>
                </a:cubicBezTo>
                <a:cubicBezTo>
                  <a:pt x="65" y="5"/>
                  <a:pt x="65" y="5"/>
                  <a:pt x="65" y="5"/>
                </a:cubicBezTo>
                <a:cubicBezTo>
                  <a:pt x="65" y="5"/>
                  <a:pt x="65" y="5"/>
                  <a:pt x="65" y="5"/>
                </a:cubicBezTo>
                <a:cubicBezTo>
                  <a:pt x="69" y="1"/>
                  <a:pt x="69" y="1"/>
                  <a:pt x="69" y="1"/>
                </a:cubicBezTo>
                <a:close/>
                <a:moveTo>
                  <a:pt x="67" y="10"/>
                </a:moveTo>
                <a:cubicBezTo>
                  <a:pt x="67" y="10"/>
                  <a:pt x="67" y="10"/>
                  <a:pt x="67" y="10"/>
                </a:cubicBezTo>
                <a:cubicBezTo>
                  <a:pt x="64" y="12"/>
                  <a:pt x="64" y="12"/>
                  <a:pt x="64" y="12"/>
                </a:cubicBezTo>
                <a:cubicBezTo>
                  <a:pt x="69" y="19"/>
                  <a:pt x="73" y="27"/>
                  <a:pt x="73" y="36"/>
                </a:cubicBezTo>
                <a:cubicBezTo>
                  <a:pt x="73" y="46"/>
                  <a:pt x="69" y="55"/>
                  <a:pt x="62" y="62"/>
                </a:cubicBezTo>
                <a:cubicBezTo>
                  <a:pt x="62" y="62"/>
                  <a:pt x="62" y="62"/>
                  <a:pt x="62" y="62"/>
                </a:cubicBezTo>
                <a:cubicBezTo>
                  <a:pt x="56" y="69"/>
                  <a:pt x="47" y="73"/>
                  <a:pt x="37" y="73"/>
                </a:cubicBezTo>
                <a:cubicBezTo>
                  <a:pt x="28" y="73"/>
                  <a:pt x="19" y="69"/>
                  <a:pt x="13" y="64"/>
                </a:cubicBezTo>
                <a:cubicBezTo>
                  <a:pt x="10" y="66"/>
                  <a:pt x="10" y="66"/>
                  <a:pt x="10" y="66"/>
                </a:cubicBezTo>
                <a:cubicBezTo>
                  <a:pt x="13" y="69"/>
                  <a:pt x="17" y="72"/>
                  <a:pt x="21" y="73"/>
                </a:cubicBezTo>
                <a:cubicBezTo>
                  <a:pt x="26" y="75"/>
                  <a:pt x="31" y="76"/>
                  <a:pt x="37" y="76"/>
                </a:cubicBezTo>
                <a:cubicBezTo>
                  <a:pt x="42" y="76"/>
                  <a:pt x="47" y="75"/>
                  <a:pt x="52" y="73"/>
                </a:cubicBezTo>
                <a:cubicBezTo>
                  <a:pt x="52" y="73"/>
                  <a:pt x="52" y="73"/>
                  <a:pt x="52" y="73"/>
                </a:cubicBezTo>
                <a:cubicBezTo>
                  <a:pt x="57" y="71"/>
                  <a:pt x="61" y="68"/>
                  <a:pt x="65" y="65"/>
                </a:cubicBezTo>
                <a:cubicBezTo>
                  <a:pt x="65" y="65"/>
                  <a:pt x="65" y="65"/>
                  <a:pt x="65" y="65"/>
                </a:cubicBezTo>
                <a:cubicBezTo>
                  <a:pt x="65" y="65"/>
                  <a:pt x="65" y="65"/>
                  <a:pt x="65" y="65"/>
                </a:cubicBezTo>
                <a:cubicBezTo>
                  <a:pt x="69" y="61"/>
                  <a:pt x="72" y="57"/>
                  <a:pt x="74" y="52"/>
                </a:cubicBezTo>
                <a:cubicBezTo>
                  <a:pt x="76" y="47"/>
                  <a:pt x="77" y="42"/>
                  <a:pt x="77" y="36"/>
                </a:cubicBezTo>
                <a:cubicBezTo>
                  <a:pt x="77" y="31"/>
                  <a:pt x="76" y="26"/>
                  <a:pt x="74" y="21"/>
                </a:cubicBezTo>
                <a:cubicBezTo>
                  <a:pt x="72" y="17"/>
                  <a:pt x="69" y="13"/>
                  <a:pt x="67" y="10"/>
                </a:cubicBezTo>
                <a:close/>
                <a:moveTo>
                  <a:pt x="57" y="16"/>
                </a:moveTo>
                <a:cubicBezTo>
                  <a:pt x="57" y="16"/>
                  <a:pt x="57" y="16"/>
                  <a:pt x="57" y="16"/>
                </a:cubicBezTo>
                <a:cubicBezTo>
                  <a:pt x="52" y="11"/>
                  <a:pt x="45" y="8"/>
                  <a:pt x="37" y="8"/>
                </a:cubicBezTo>
                <a:cubicBezTo>
                  <a:pt x="29" y="8"/>
                  <a:pt x="22" y="11"/>
                  <a:pt x="16" y="16"/>
                </a:cubicBezTo>
                <a:cubicBezTo>
                  <a:pt x="11" y="21"/>
                  <a:pt x="8" y="28"/>
                  <a:pt x="8" y="36"/>
                </a:cubicBezTo>
                <a:cubicBezTo>
                  <a:pt x="8" y="44"/>
                  <a:pt x="11" y="51"/>
                  <a:pt x="16" y="57"/>
                </a:cubicBezTo>
                <a:cubicBezTo>
                  <a:pt x="22" y="62"/>
                  <a:pt x="29" y="65"/>
                  <a:pt x="37" y="65"/>
                </a:cubicBezTo>
                <a:cubicBezTo>
                  <a:pt x="44" y="65"/>
                  <a:pt x="52" y="62"/>
                  <a:pt x="57" y="57"/>
                </a:cubicBezTo>
                <a:cubicBezTo>
                  <a:pt x="57" y="57"/>
                  <a:pt x="57" y="57"/>
                  <a:pt x="57" y="57"/>
                </a:cubicBezTo>
                <a:cubicBezTo>
                  <a:pt x="62" y="51"/>
                  <a:pt x="65" y="44"/>
                  <a:pt x="65" y="36"/>
                </a:cubicBezTo>
                <a:cubicBezTo>
                  <a:pt x="65" y="28"/>
                  <a:pt x="62" y="21"/>
                  <a:pt x="57" y="16"/>
                </a:cubicBezTo>
                <a:cubicBezTo>
                  <a:pt x="57" y="16"/>
                  <a:pt x="57" y="16"/>
                  <a:pt x="57" y="16"/>
                </a:cubicBezTo>
                <a:cubicBezTo>
                  <a:pt x="57" y="16"/>
                  <a:pt x="57" y="16"/>
                  <a:pt x="57" y="16"/>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36" name="原创设计师QQ598969553             _22"/>
          <p:cNvSpPr>
            <a:spLocks noEditPoints="1"/>
          </p:cNvSpPr>
          <p:nvPr/>
        </p:nvSpPr>
        <p:spPr bwMode="auto">
          <a:xfrm>
            <a:off x="2780415" y="2653583"/>
            <a:ext cx="262998" cy="248312"/>
          </a:xfrm>
          <a:custGeom>
            <a:gdLst>
              <a:gd fmla="*/ 48 w 98" name="T0"/>
              <a:gd fmla="*/ 24 h 92" name="T1"/>
              <a:gd fmla="*/ 50 w 98" name="T2"/>
              <a:gd fmla="*/ 53 h 92" name="T3"/>
              <a:gd fmla="*/ 52 w 98" name="T4"/>
              <a:gd fmla="*/ 17 h 92" name="T5"/>
              <a:gd fmla="*/ 48 w 98" name="T6"/>
              <a:gd fmla="*/ 16 h 92" name="T7"/>
              <a:gd fmla="*/ 41 w 98" name="T8"/>
              <a:gd fmla="*/ 28 h 92" name="T9"/>
              <a:gd fmla="*/ 94 w 98" name="T10"/>
              <a:gd fmla="*/ 12 h 92" name="T11"/>
              <a:gd fmla="*/ 84 w 98" name="T12"/>
              <a:gd fmla="*/ 12 h 92" name="T13"/>
              <a:gd fmla="*/ 80 w 98" name="T14"/>
              <a:gd fmla="*/ 0 h 92" name="T15"/>
              <a:gd fmla="*/ 14 w 98" name="T16"/>
              <a:gd fmla="*/ 4 h 92" name="T17"/>
              <a:gd fmla="*/ 3 w 98" name="T18"/>
              <a:gd fmla="*/ 12 h 92" name="T19"/>
              <a:gd fmla="*/ 0 w 98" name="T20"/>
              <a:gd fmla="*/ 37 h 92" name="T21"/>
              <a:gd fmla="*/ 6 w 98" name="T22"/>
              <a:gd fmla="*/ 52 h 92" name="T23"/>
              <a:gd fmla="*/ 45 w 98" name="T24"/>
              <a:gd fmla="*/ 75 h 92" name="T25"/>
              <a:gd fmla="*/ 29 w 98" name="T26"/>
              <a:gd fmla="*/ 84 h 92" name="T27"/>
              <a:gd fmla="*/ 29 w 98" name="T28"/>
              <a:gd fmla="*/ 92 h 92" name="T29"/>
              <a:gd fmla="*/ 73 w 98" name="T30"/>
              <a:gd fmla="*/ 88 h 92" name="T31"/>
              <a:gd fmla="*/ 53 w 98" name="T32"/>
              <a:gd fmla="*/ 84 h 92" name="T33"/>
              <a:gd fmla="*/ 78 w 98" name="T34"/>
              <a:gd fmla="*/ 59 h 92" name="T35"/>
              <a:gd fmla="*/ 92 w 98" name="T36"/>
              <a:gd fmla="*/ 52 h 92" name="T37"/>
              <a:gd fmla="*/ 98 w 98" name="T38"/>
              <a:gd fmla="*/ 16 h 92" name="T39"/>
              <a:gd fmla="*/ 11 w 98" name="T40"/>
              <a:gd fmla="*/ 47 h 92" name="T41"/>
              <a:gd fmla="*/ 7 w 98" name="T42"/>
              <a:gd fmla="*/ 37 h 92" name="T43"/>
              <a:gd fmla="*/ 14 w 98" name="T44"/>
              <a:gd fmla="*/ 20 h 92" name="T45"/>
              <a:gd fmla="*/ 15 w 98" name="T46"/>
              <a:gd fmla="*/ 50 h 92" name="T47"/>
              <a:gd fmla="*/ 76 w 98" name="T48"/>
              <a:gd fmla="*/ 40 h 92" name="T49"/>
              <a:gd fmla="*/ 73 w 98" name="T50"/>
              <a:gd fmla="*/ 53 h 92" name="T51"/>
              <a:gd fmla="*/ 49 w 98" name="T52"/>
              <a:gd fmla="*/ 67 h 92" name="T53"/>
              <a:gd fmla="*/ 24 w 98" name="T54"/>
              <a:gd fmla="*/ 53 h 92" name="T55"/>
              <a:gd fmla="*/ 21 w 98" name="T56"/>
              <a:gd fmla="*/ 40 h 92" name="T57"/>
              <a:gd fmla="*/ 76 w 98" name="T58"/>
              <a:gd fmla="*/ 8 h 92" name="T59"/>
              <a:gd fmla="*/ 91 w 98" name="T60"/>
              <a:gd fmla="*/ 37 h 92" name="T61"/>
              <a:gd fmla="*/ 86 w 98" name="T62"/>
              <a:gd fmla="*/ 47 h 92" name="T63"/>
              <a:gd fmla="*/ 83 w 98" name="T64"/>
              <a:gd fmla="*/ 50 h 92" name="T65"/>
              <a:gd fmla="*/ 84 w 98" name="T66"/>
              <a:gd fmla="*/ 40 h 92" name="T67"/>
              <a:gd fmla="*/ 91 w 98" name="T68"/>
              <a:gd fmla="*/ 20 h 92"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92" w="98">
                <a:moveTo>
                  <a:pt x="44" y="28"/>
                </a:moveTo>
                <a:cubicBezTo>
                  <a:pt x="48" y="24"/>
                  <a:pt x="48" y="24"/>
                  <a:pt x="48" y="24"/>
                </a:cubicBezTo>
                <a:cubicBezTo>
                  <a:pt x="48" y="51"/>
                  <a:pt x="48" y="51"/>
                  <a:pt x="48" y="51"/>
                </a:cubicBezTo>
                <a:cubicBezTo>
                  <a:pt x="48" y="52"/>
                  <a:pt x="49" y="53"/>
                  <a:pt x="50" y="53"/>
                </a:cubicBezTo>
                <a:cubicBezTo>
                  <a:pt x="51" y="53"/>
                  <a:pt x="52" y="52"/>
                  <a:pt x="52" y="51"/>
                </a:cubicBezTo>
                <a:cubicBezTo>
                  <a:pt x="52" y="17"/>
                  <a:pt x="52" y="17"/>
                  <a:pt x="52" y="17"/>
                </a:cubicBezTo>
                <a:cubicBezTo>
                  <a:pt x="52" y="16"/>
                  <a:pt x="51" y="15"/>
                  <a:pt x="50" y="15"/>
                </a:cubicBezTo>
                <a:cubicBezTo>
                  <a:pt x="49" y="15"/>
                  <a:pt x="48" y="15"/>
                  <a:pt x="48" y="16"/>
                </a:cubicBezTo>
                <a:cubicBezTo>
                  <a:pt x="41" y="25"/>
                  <a:pt x="41" y="25"/>
                  <a:pt x="41" y="25"/>
                </a:cubicBezTo>
                <a:cubicBezTo>
                  <a:pt x="40" y="26"/>
                  <a:pt x="40" y="28"/>
                  <a:pt x="41" y="28"/>
                </a:cubicBezTo>
                <a:cubicBezTo>
                  <a:pt x="42" y="29"/>
                  <a:pt x="44" y="29"/>
                  <a:pt x="44" y="28"/>
                </a:cubicBezTo>
                <a:close/>
                <a:moveTo>
                  <a:pt x="94" y="12"/>
                </a:moveTo>
                <a:cubicBezTo>
                  <a:pt x="94" y="12"/>
                  <a:pt x="94" y="12"/>
                  <a:pt x="94" y="12"/>
                </a:cubicBezTo>
                <a:cubicBezTo>
                  <a:pt x="84" y="12"/>
                  <a:pt x="84" y="12"/>
                  <a:pt x="84" y="12"/>
                </a:cubicBezTo>
                <a:cubicBezTo>
                  <a:pt x="84" y="4"/>
                  <a:pt x="84" y="4"/>
                  <a:pt x="84" y="4"/>
                </a:cubicBezTo>
                <a:cubicBezTo>
                  <a:pt x="84" y="2"/>
                  <a:pt x="82" y="0"/>
                  <a:pt x="80" y="0"/>
                </a:cubicBezTo>
                <a:cubicBezTo>
                  <a:pt x="17" y="0"/>
                  <a:pt x="17" y="0"/>
                  <a:pt x="17" y="0"/>
                </a:cubicBezTo>
                <a:cubicBezTo>
                  <a:pt x="15" y="0"/>
                  <a:pt x="14" y="2"/>
                  <a:pt x="14" y="4"/>
                </a:cubicBezTo>
                <a:cubicBezTo>
                  <a:pt x="14" y="12"/>
                  <a:pt x="14" y="12"/>
                  <a:pt x="14" y="12"/>
                </a:cubicBezTo>
                <a:cubicBezTo>
                  <a:pt x="3" y="12"/>
                  <a:pt x="3" y="12"/>
                  <a:pt x="3" y="12"/>
                </a:cubicBezTo>
                <a:cubicBezTo>
                  <a:pt x="1" y="12"/>
                  <a:pt x="0" y="14"/>
                  <a:pt x="0" y="16"/>
                </a:cubicBezTo>
                <a:cubicBezTo>
                  <a:pt x="0" y="37"/>
                  <a:pt x="0" y="37"/>
                  <a:pt x="0" y="37"/>
                </a:cubicBezTo>
                <a:cubicBezTo>
                  <a:pt x="0" y="43"/>
                  <a:pt x="2" y="48"/>
                  <a:pt x="6" y="52"/>
                </a:cubicBezTo>
                <a:cubicBezTo>
                  <a:pt x="6" y="52"/>
                  <a:pt x="6" y="52"/>
                  <a:pt x="6" y="52"/>
                </a:cubicBezTo>
                <a:cubicBezTo>
                  <a:pt x="9" y="56"/>
                  <a:pt x="14" y="58"/>
                  <a:pt x="19" y="59"/>
                </a:cubicBezTo>
                <a:cubicBezTo>
                  <a:pt x="25" y="68"/>
                  <a:pt x="35" y="74"/>
                  <a:pt x="45" y="75"/>
                </a:cubicBezTo>
                <a:cubicBezTo>
                  <a:pt x="45" y="84"/>
                  <a:pt x="45" y="84"/>
                  <a:pt x="45" y="84"/>
                </a:cubicBezTo>
                <a:cubicBezTo>
                  <a:pt x="29" y="84"/>
                  <a:pt x="29" y="84"/>
                  <a:pt x="29" y="84"/>
                </a:cubicBezTo>
                <a:cubicBezTo>
                  <a:pt x="27" y="84"/>
                  <a:pt x="25" y="86"/>
                  <a:pt x="25" y="88"/>
                </a:cubicBezTo>
                <a:cubicBezTo>
                  <a:pt x="25" y="90"/>
                  <a:pt x="27" y="92"/>
                  <a:pt x="29" y="92"/>
                </a:cubicBezTo>
                <a:cubicBezTo>
                  <a:pt x="69" y="92"/>
                  <a:pt x="69" y="92"/>
                  <a:pt x="69" y="92"/>
                </a:cubicBezTo>
                <a:cubicBezTo>
                  <a:pt x="71" y="92"/>
                  <a:pt x="73" y="90"/>
                  <a:pt x="73" y="88"/>
                </a:cubicBezTo>
                <a:cubicBezTo>
                  <a:pt x="73" y="86"/>
                  <a:pt x="71" y="84"/>
                  <a:pt x="69" y="84"/>
                </a:cubicBezTo>
                <a:cubicBezTo>
                  <a:pt x="53" y="84"/>
                  <a:pt x="53" y="84"/>
                  <a:pt x="53" y="84"/>
                </a:cubicBezTo>
                <a:cubicBezTo>
                  <a:pt x="53" y="75"/>
                  <a:pt x="53" y="75"/>
                  <a:pt x="53" y="75"/>
                </a:cubicBezTo>
                <a:cubicBezTo>
                  <a:pt x="63" y="74"/>
                  <a:pt x="73" y="68"/>
                  <a:pt x="78" y="59"/>
                </a:cubicBezTo>
                <a:cubicBezTo>
                  <a:pt x="84" y="58"/>
                  <a:pt x="88" y="56"/>
                  <a:pt x="92" y="53"/>
                </a:cubicBezTo>
                <a:cubicBezTo>
                  <a:pt x="92" y="52"/>
                  <a:pt x="92" y="52"/>
                  <a:pt x="92" y="52"/>
                </a:cubicBezTo>
                <a:cubicBezTo>
                  <a:pt x="96" y="48"/>
                  <a:pt x="98" y="43"/>
                  <a:pt x="98" y="37"/>
                </a:cubicBezTo>
                <a:cubicBezTo>
                  <a:pt x="98" y="16"/>
                  <a:pt x="98" y="16"/>
                  <a:pt x="98" y="16"/>
                </a:cubicBezTo>
                <a:cubicBezTo>
                  <a:pt x="98" y="14"/>
                  <a:pt x="96" y="12"/>
                  <a:pt x="94" y="12"/>
                </a:cubicBezTo>
                <a:close/>
                <a:moveTo>
                  <a:pt x="11" y="47"/>
                </a:moveTo>
                <a:cubicBezTo>
                  <a:pt x="11" y="47"/>
                  <a:pt x="11" y="47"/>
                  <a:pt x="11" y="47"/>
                </a:cubicBezTo>
                <a:cubicBezTo>
                  <a:pt x="9" y="44"/>
                  <a:pt x="7" y="41"/>
                  <a:pt x="7" y="37"/>
                </a:cubicBezTo>
                <a:cubicBezTo>
                  <a:pt x="7" y="20"/>
                  <a:pt x="7" y="20"/>
                  <a:pt x="7" y="20"/>
                </a:cubicBezTo>
                <a:cubicBezTo>
                  <a:pt x="14" y="20"/>
                  <a:pt x="14" y="20"/>
                  <a:pt x="14" y="20"/>
                </a:cubicBezTo>
                <a:cubicBezTo>
                  <a:pt x="14" y="40"/>
                  <a:pt x="14" y="40"/>
                  <a:pt x="14" y="40"/>
                </a:cubicBezTo>
                <a:cubicBezTo>
                  <a:pt x="14" y="44"/>
                  <a:pt x="14" y="47"/>
                  <a:pt x="15" y="50"/>
                </a:cubicBezTo>
                <a:cubicBezTo>
                  <a:pt x="14" y="49"/>
                  <a:pt x="12" y="48"/>
                  <a:pt x="11" y="47"/>
                </a:cubicBezTo>
                <a:close/>
                <a:moveTo>
                  <a:pt x="76" y="40"/>
                </a:moveTo>
                <a:cubicBezTo>
                  <a:pt x="76" y="40"/>
                  <a:pt x="76" y="40"/>
                  <a:pt x="76" y="40"/>
                </a:cubicBezTo>
                <a:cubicBezTo>
                  <a:pt x="76" y="45"/>
                  <a:pt x="75" y="49"/>
                  <a:pt x="73" y="53"/>
                </a:cubicBezTo>
                <a:cubicBezTo>
                  <a:pt x="73" y="53"/>
                  <a:pt x="73" y="53"/>
                  <a:pt x="73" y="53"/>
                </a:cubicBezTo>
                <a:cubicBezTo>
                  <a:pt x="69" y="62"/>
                  <a:pt x="59" y="67"/>
                  <a:pt x="49" y="67"/>
                </a:cubicBezTo>
                <a:cubicBezTo>
                  <a:pt x="39" y="67"/>
                  <a:pt x="29" y="62"/>
                  <a:pt x="24" y="53"/>
                </a:cubicBezTo>
                <a:cubicBezTo>
                  <a:pt x="24" y="53"/>
                  <a:pt x="24" y="53"/>
                  <a:pt x="24" y="53"/>
                </a:cubicBezTo>
                <a:cubicBezTo>
                  <a:pt x="22" y="49"/>
                  <a:pt x="21" y="45"/>
                  <a:pt x="21" y="40"/>
                </a:cubicBezTo>
                <a:cubicBezTo>
                  <a:pt x="21" y="40"/>
                  <a:pt x="21" y="40"/>
                  <a:pt x="21" y="40"/>
                </a:cubicBezTo>
                <a:cubicBezTo>
                  <a:pt x="21" y="8"/>
                  <a:pt x="21" y="8"/>
                  <a:pt x="21" y="8"/>
                </a:cubicBezTo>
                <a:cubicBezTo>
                  <a:pt x="76" y="8"/>
                  <a:pt x="76" y="8"/>
                  <a:pt x="76" y="8"/>
                </a:cubicBezTo>
                <a:cubicBezTo>
                  <a:pt x="76" y="40"/>
                  <a:pt x="76" y="40"/>
                  <a:pt x="76" y="40"/>
                </a:cubicBezTo>
                <a:close/>
                <a:moveTo>
                  <a:pt x="91" y="37"/>
                </a:moveTo>
                <a:cubicBezTo>
                  <a:pt x="91" y="37"/>
                  <a:pt x="91" y="37"/>
                  <a:pt x="91" y="37"/>
                </a:cubicBezTo>
                <a:cubicBezTo>
                  <a:pt x="91" y="41"/>
                  <a:pt x="89" y="44"/>
                  <a:pt x="86" y="47"/>
                </a:cubicBezTo>
                <a:cubicBezTo>
                  <a:pt x="86" y="47"/>
                  <a:pt x="86" y="47"/>
                  <a:pt x="86" y="47"/>
                </a:cubicBezTo>
                <a:cubicBezTo>
                  <a:pt x="85" y="48"/>
                  <a:pt x="84" y="49"/>
                  <a:pt x="83" y="50"/>
                </a:cubicBezTo>
                <a:cubicBezTo>
                  <a:pt x="84" y="47"/>
                  <a:pt x="84" y="44"/>
                  <a:pt x="84" y="40"/>
                </a:cubicBezTo>
                <a:cubicBezTo>
                  <a:pt x="84" y="40"/>
                  <a:pt x="84" y="40"/>
                  <a:pt x="84" y="40"/>
                </a:cubicBezTo>
                <a:cubicBezTo>
                  <a:pt x="84" y="20"/>
                  <a:pt x="84" y="20"/>
                  <a:pt x="84" y="20"/>
                </a:cubicBezTo>
                <a:cubicBezTo>
                  <a:pt x="91" y="20"/>
                  <a:pt x="91" y="20"/>
                  <a:pt x="91" y="20"/>
                </a:cubicBezTo>
                <a:cubicBezTo>
                  <a:pt x="91" y="37"/>
                  <a:pt x="91" y="37"/>
                  <a:pt x="91" y="37"/>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37" name="原创设计师QQ598969553             _23"/>
          <p:cNvSpPr>
            <a:spLocks noEditPoints="1"/>
          </p:cNvSpPr>
          <p:nvPr/>
        </p:nvSpPr>
        <p:spPr bwMode="auto">
          <a:xfrm>
            <a:off x="3887139" y="2645573"/>
            <a:ext cx="262998" cy="264332"/>
          </a:xfrm>
          <a:custGeom>
            <a:gdLst>
              <a:gd fmla="*/ 62 w 98" name="T0"/>
              <a:gd fmla="*/ 39 h 98" name="T1"/>
              <a:gd fmla="*/ 51 w 98" name="T2"/>
              <a:gd fmla="*/ 43 h 98" name="T3"/>
              <a:gd fmla="*/ 58 w 98" name="T4"/>
              <a:gd fmla="*/ 41 h 98" name="T5"/>
              <a:gd fmla="*/ 56 w 98" name="T6"/>
              <a:gd fmla="*/ 44 h 98" name="T7"/>
              <a:gd fmla="*/ 40 w 98" name="T8"/>
              <a:gd fmla="*/ 50 h 98" name="T9"/>
              <a:gd fmla="*/ 40 w 98" name="T10"/>
              <a:gd fmla="*/ 37 h 98" name="T11"/>
              <a:gd fmla="*/ 39 w 98" name="T12"/>
              <a:gd fmla="*/ 42 h 98" name="T13"/>
              <a:gd fmla="*/ 41 w 98" name="T14"/>
              <a:gd fmla="*/ 44 h 98" name="T15"/>
              <a:gd fmla="*/ 94 w 98" name="T16"/>
              <a:gd fmla="*/ 0 h 98" name="T17"/>
              <a:gd fmla="*/ 3 w 98" name="T18"/>
              <a:gd fmla="*/ 98 h 98" name="T19"/>
              <a:gd fmla="*/ 91 w 98" name="T20"/>
              <a:gd fmla="*/ 91 h 98" name="T21"/>
              <a:gd fmla="*/ 91 w 98" name="T22"/>
              <a:gd fmla="*/ 91 h 98" name="T23"/>
              <a:gd fmla="*/ 15 w 98" name="T24"/>
              <a:gd fmla="*/ 7 h 98" name="T25"/>
              <a:gd fmla="*/ 35 w 98" name="T26"/>
              <a:gd fmla="*/ 7 h 98" name="T27"/>
              <a:gd fmla="*/ 55 w 98" name="T28"/>
              <a:gd fmla="*/ 7 h 98" name="T29"/>
              <a:gd fmla="*/ 76 w 98" name="T30"/>
              <a:gd fmla="*/ 7 h 98" name="T31"/>
              <a:gd fmla="*/ 91 w 98" name="T32"/>
              <a:gd fmla="*/ 7 h 98" name="T33"/>
              <a:gd fmla="*/ 80 w 98" name="T34"/>
              <a:gd fmla="*/ 48 h 98" name="T35"/>
              <a:gd fmla="*/ 71 w 98" name="T36"/>
              <a:gd fmla="*/ 39 h 98" name="T37"/>
              <a:gd fmla="*/ 75 w 98" name="T38"/>
              <a:gd fmla="*/ 41 h 98" name="T39"/>
              <a:gd fmla="*/ 74 w 98" name="T40"/>
              <a:gd fmla="*/ 44 h 98" name="T41"/>
              <a:gd fmla="*/ 75 w 98" name="T42"/>
              <a:gd fmla="*/ 67 h 98" name="T43"/>
              <a:gd fmla="*/ 80 w 98" name="T44"/>
              <a:gd fmla="*/ 56 h 98" name="T45"/>
              <a:gd fmla="*/ 71 w 98" name="T46"/>
              <a:gd fmla="*/ 65 h 98" name="T47"/>
              <a:gd fmla="*/ 77 w 98" name="T48"/>
              <a:gd fmla="*/ 60 h 98" name="T49"/>
              <a:gd fmla="*/ 74 w 98" name="T50"/>
              <a:gd fmla="*/ 59 h 98" name="T51"/>
              <a:gd fmla="*/ 45 w 98" name="T52"/>
              <a:gd fmla="*/ 82 h 98" name="T53"/>
              <a:gd fmla="*/ 36 w 98" name="T54"/>
              <a:gd fmla="*/ 73 h 98" name="T55"/>
              <a:gd fmla="*/ 39 w 98" name="T56"/>
              <a:gd fmla="*/ 76 h 98" name="T57"/>
              <a:gd fmla="*/ 41 w 98" name="T58"/>
              <a:gd fmla="*/ 79 h 98" name="T59"/>
              <a:gd fmla="*/ 39 w 98" name="T60"/>
              <a:gd fmla="*/ 76 h 98" name="T61"/>
              <a:gd fmla="*/ 27 w 98" name="T62"/>
              <a:gd fmla="*/ 65 h 98" name="T63"/>
              <a:gd fmla="*/ 18 w 98" name="T64"/>
              <a:gd fmla="*/ 56 h 98" name="T65"/>
              <a:gd fmla="*/ 21 w 98" name="T66"/>
              <a:gd fmla="*/ 59 h 98" name="T67"/>
              <a:gd fmla="*/ 24 w 98" name="T68"/>
              <a:gd fmla="*/ 62 h 98" name="T69"/>
              <a:gd fmla="*/ 21 w 98" name="T70"/>
              <a:gd fmla="*/ 59 h 98" name="T71"/>
              <a:gd fmla="*/ 27 w 98" name="T72"/>
              <a:gd fmla="*/ 82 h 98" name="T73"/>
              <a:gd fmla="*/ 18 w 98" name="T74"/>
              <a:gd fmla="*/ 73 h 98" name="T75"/>
              <a:gd fmla="*/ 21 w 98" name="T76"/>
              <a:gd fmla="*/ 76 h 98" name="T77"/>
              <a:gd fmla="*/ 24 w 98" name="T78"/>
              <a:gd fmla="*/ 79 h 98" name="T79"/>
              <a:gd fmla="*/ 21 w 98" name="T80"/>
              <a:gd fmla="*/ 76 h 98" name="T81"/>
              <a:gd fmla="*/ 62 w 98" name="T82"/>
              <a:gd fmla="*/ 65 h 98" name="T83"/>
              <a:gd fmla="*/ 53 w 98" name="T84"/>
              <a:gd fmla="*/ 56 h 98" name="T85"/>
              <a:gd fmla="*/ 56 w 98" name="T86"/>
              <a:gd fmla="*/ 59 h 98" name="T87"/>
              <a:gd fmla="*/ 59 w 98" name="T88"/>
              <a:gd fmla="*/ 62 h 98" name="T89"/>
              <a:gd fmla="*/ 53 w 98" name="T90"/>
              <a:gd fmla="*/ 82 h 98" name="T91"/>
              <a:gd fmla="*/ 64 w 98" name="T92"/>
              <a:gd fmla="*/ 77 h 98" name="T93"/>
              <a:gd fmla="*/ 53 w 98" name="T94"/>
              <a:gd fmla="*/ 73 h 98" name="T95"/>
              <a:gd fmla="*/ 56 w 98" name="T96"/>
              <a:gd fmla="*/ 76 h 98" name="T97"/>
              <a:gd fmla="*/ 58 w 98" name="T98"/>
              <a:gd fmla="*/ 79 h 98" name="T99"/>
              <a:gd fmla="*/ 36 w 98" name="T100"/>
              <a:gd fmla="*/ 65 h 98" name="T101"/>
              <a:gd fmla="*/ 45 w 98" name="T102"/>
              <a:gd fmla="*/ 56 h 98" name="T103"/>
              <a:gd fmla="*/ 36 w 98" name="T104"/>
              <a:gd fmla="*/ 65 h 98" name="T105"/>
              <a:gd fmla="*/ 41 w 98" name="T106"/>
              <a:gd fmla="*/ 59 h 98" name="T107"/>
              <a:gd fmla="*/ 40 w 98" name="T108"/>
              <a:gd fmla="*/ 62 h 98" name="T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b="b" l="0" r="r" t="0"/>
            <a:pathLst>
              <a:path h="98" w="98">
                <a:moveTo>
                  <a:pt x="53" y="48"/>
                </a:moveTo>
                <a:cubicBezTo>
                  <a:pt x="54" y="49"/>
                  <a:pt x="56" y="50"/>
                  <a:pt x="58" y="50"/>
                </a:cubicBezTo>
                <a:cubicBezTo>
                  <a:pt x="59" y="50"/>
                  <a:pt x="61" y="49"/>
                  <a:pt x="62" y="48"/>
                </a:cubicBezTo>
                <a:cubicBezTo>
                  <a:pt x="63" y="46"/>
                  <a:pt x="64" y="45"/>
                  <a:pt x="64" y="43"/>
                </a:cubicBezTo>
                <a:cubicBezTo>
                  <a:pt x="64" y="41"/>
                  <a:pt x="63" y="40"/>
                  <a:pt x="62" y="39"/>
                </a:cubicBezTo>
                <a:cubicBezTo>
                  <a:pt x="62" y="39"/>
                  <a:pt x="62" y="39"/>
                  <a:pt x="62" y="39"/>
                </a:cubicBezTo>
                <a:cubicBezTo>
                  <a:pt x="61" y="37"/>
                  <a:pt x="59" y="37"/>
                  <a:pt x="58" y="37"/>
                </a:cubicBezTo>
                <a:cubicBezTo>
                  <a:pt x="56" y="37"/>
                  <a:pt x="54" y="37"/>
                  <a:pt x="53" y="39"/>
                </a:cubicBezTo>
                <a:cubicBezTo>
                  <a:pt x="53" y="39"/>
                  <a:pt x="53" y="39"/>
                  <a:pt x="53" y="39"/>
                </a:cubicBezTo>
                <a:cubicBezTo>
                  <a:pt x="52" y="40"/>
                  <a:pt x="51" y="41"/>
                  <a:pt x="51" y="43"/>
                </a:cubicBezTo>
                <a:cubicBezTo>
                  <a:pt x="51" y="45"/>
                  <a:pt x="52" y="46"/>
                  <a:pt x="53" y="48"/>
                </a:cubicBezTo>
                <a:cubicBezTo>
                  <a:pt x="53" y="48"/>
                  <a:pt x="53" y="48"/>
                  <a:pt x="53" y="48"/>
                </a:cubicBezTo>
                <a:close/>
                <a:moveTo>
                  <a:pt x="56" y="42"/>
                </a:moveTo>
                <a:cubicBezTo>
                  <a:pt x="56" y="42"/>
                  <a:pt x="56" y="42"/>
                  <a:pt x="56" y="42"/>
                </a:cubicBezTo>
                <a:cubicBezTo>
                  <a:pt x="57" y="41"/>
                  <a:pt x="57" y="41"/>
                  <a:pt x="58" y="41"/>
                </a:cubicBezTo>
                <a:cubicBezTo>
                  <a:pt x="58" y="41"/>
                  <a:pt x="59" y="41"/>
                  <a:pt x="59" y="42"/>
                </a:cubicBezTo>
                <a:cubicBezTo>
                  <a:pt x="59" y="42"/>
                  <a:pt x="59" y="43"/>
                  <a:pt x="59" y="43"/>
                </a:cubicBezTo>
                <a:cubicBezTo>
                  <a:pt x="59" y="44"/>
                  <a:pt x="59" y="44"/>
                  <a:pt x="59" y="44"/>
                </a:cubicBezTo>
                <a:cubicBezTo>
                  <a:pt x="59" y="45"/>
                  <a:pt x="58" y="45"/>
                  <a:pt x="58" y="45"/>
                </a:cubicBezTo>
                <a:cubicBezTo>
                  <a:pt x="57" y="45"/>
                  <a:pt x="57" y="45"/>
                  <a:pt x="56" y="44"/>
                </a:cubicBezTo>
                <a:cubicBezTo>
                  <a:pt x="56" y="44"/>
                  <a:pt x="56" y="44"/>
                  <a:pt x="56" y="43"/>
                </a:cubicBezTo>
                <a:cubicBezTo>
                  <a:pt x="56" y="43"/>
                  <a:pt x="56" y="42"/>
                  <a:pt x="56" y="42"/>
                </a:cubicBezTo>
                <a:close/>
                <a:moveTo>
                  <a:pt x="36" y="48"/>
                </a:moveTo>
                <a:cubicBezTo>
                  <a:pt x="36" y="48"/>
                  <a:pt x="36" y="48"/>
                  <a:pt x="36" y="48"/>
                </a:cubicBezTo>
                <a:cubicBezTo>
                  <a:pt x="37" y="49"/>
                  <a:pt x="38" y="50"/>
                  <a:pt x="40" y="50"/>
                </a:cubicBezTo>
                <a:cubicBezTo>
                  <a:pt x="42" y="50"/>
                  <a:pt x="43" y="49"/>
                  <a:pt x="45" y="48"/>
                </a:cubicBezTo>
                <a:cubicBezTo>
                  <a:pt x="46" y="46"/>
                  <a:pt x="47" y="45"/>
                  <a:pt x="47" y="43"/>
                </a:cubicBezTo>
                <a:cubicBezTo>
                  <a:pt x="47" y="41"/>
                  <a:pt x="46" y="40"/>
                  <a:pt x="45" y="39"/>
                </a:cubicBezTo>
                <a:cubicBezTo>
                  <a:pt x="45" y="39"/>
                  <a:pt x="45" y="39"/>
                  <a:pt x="45" y="39"/>
                </a:cubicBezTo>
                <a:cubicBezTo>
                  <a:pt x="43" y="37"/>
                  <a:pt x="42" y="37"/>
                  <a:pt x="40" y="37"/>
                </a:cubicBezTo>
                <a:cubicBezTo>
                  <a:pt x="38" y="37"/>
                  <a:pt x="37" y="37"/>
                  <a:pt x="36" y="39"/>
                </a:cubicBezTo>
                <a:cubicBezTo>
                  <a:pt x="34" y="40"/>
                  <a:pt x="34" y="41"/>
                  <a:pt x="34" y="43"/>
                </a:cubicBezTo>
                <a:cubicBezTo>
                  <a:pt x="34" y="45"/>
                  <a:pt x="34" y="46"/>
                  <a:pt x="36" y="48"/>
                </a:cubicBezTo>
                <a:close/>
                <a:moveTo>
                  <a:pt x="39" y="42"/>
                </a:moveTo>
                <a:cubicBezTo>
                  <a:pt x="39" y="42"/>
                  <a:pt x="39" y="42"/>
                  <a:pt x="39" y="42"/>
                </a:cubicBezTo>
                <a:cubicBezTo>
                  <a:pt x="39" y="41"/>
                  <a:pt x="40" y="41"/>
                  <a:pt x="40" y="41"/>
                </a:cubicBezTo>
                <a:cubicBezTo>
                  <a:pt x="41" y="41"/>
                  <a:pt x="41" y="41"/>
                  <a:pt x="41" y="42"/>
                </a:cubicBezTo>
                <a:cubicBezTo>
                  <a:pt x="41" y="42"/>
                  <a:pt x="41" y="42"/>
                  <a:pt x="41" y="42"/>
                </a:cubicBezTo>
                <a:cubicBezTo>
                  <a:pt x="42" y="42"/>
                  <a:pt x="42" y="43"/>
                  <a:pt x="42" y="43"/>
                </a:cubicBezTo>
                <a:cubicBezTo>
                  <a:pt x="42" y="44"/>
                  <a:pt x="42" y="44"/>
                  <a:pt x="41" y="44"/>
                </a:cubicBezTo>
                <a:cubicBezTo>
                  <a:pt x="41" y="45"/>
                  <a:pt x="41" y="45"/>
                  <a:pt x="40" y="45"/>
                </a:cubicBezTo>
                <a:cubicBezTo>
                  <a:pt x="40" y="45"/>
                  <a:pt x="39" y="45"/>
                  <a:pt x="39" y="44"/>
                </a:cubicBezTo>
                <a:cubicBezTo>
                  <a:pt x="38" y="44"/>
                  <a:pt x="38" y="44"/>
                  <a:pt x="38" y="43"/>
                </a:cubicBezTo>
                <a:cubicBezTo>
                  <a:pt x="38" y="43"/>
                  <a:pt x="38" y="42"/>
                  <a:pt x="39" y="42"/>
                </a:cubicBezTo>
                <a:close/>
                <a:moveTo>
                  <a:pt x="94" y="0"/>
                </a:moveTo>
                <a:cubicBezTo>
                  <a:pt x="94" y="0"/>
                  <a:pt x="94" y="0"/>
                  <a:pt x="94" y="0"/>
                </a:cubicBezTo>
                <a:cubicBezTo>
                  <a:pt x="3" y="0"/>
                  <a:pt x="3" y="0"/>
                  <a:pt x="3" y="0"/>
                </a:cubicBezTo>
                <a:cubicBezTo>
                  <a:pt x="1" y="0"/>
                  <a:pt x="0" y="1"/>
                  <a:pt x="0" y="4"/>
                </a:cubicBezTo>
                <a:cubicBezTo>
                  <a:pt x="0" y="94"/>
                  <a:pt x="0" y="94"/>
                  <a:pt x="0" y="94"/>
                </a:cubicBezTo>
                <a:cubicBezTo>
                  <a:pt x="0" y="97"/>
                  <a:pt x="1" y="98"/>
                  <a:pt x="3" y="98"/>
                </a:cubicBezTo>
                <a:cubicBezTo>
                  <a:pt x="94" y="98"/>
                  <a:pt x="94" y="98"/>
                  <a:pt x="94" y="98"/>
                </a:cubicBezTo>
                <a:cubicBezTo>
                  <a:pt x="96" y="98"/>
                  <a:pt x="98" y="97"/>
                  <a:pt x="98" y="94"/>
                </a:cubicBezTo>
                <a:cubicBezTo>
                  <a:pt x="98" y="4"/>
                  <a:pt x="98" y="4"/>
                  <a:pt x="98" y="4"/>
                </a:cubicBezTo>
                <a:cubicBezTo>
                  <a:pt x="98" y="1"/>
                  <a:pt x="96" y="0"/>
                  <a:pt x="94" y="0"/>
                </a:cubicBezTo>
                <a:close/>
                <a:moveTo>
                  <a:pt x="91" y="91"/>
                </a:moveTo>
                <a:cubicBezTo>
                  <a:pt x="91" y="91"/>
                  <a:pt x="91" y="91"/>
                  <a:pt x="91" y="91"/>
                </a:cubicBezTo>
                <a:cubicBezTo>
                  <a:pt x="7" y="91"/>
                  <a:pt x="7" y="91"/>
                  <a:pt x="7" y="91"/>
                </a:cubicBezTo>
                <a:cubicBezTo>
                  <a:pt x="7" y="29"/>
                  <a:pt x="7" y="29"/>
                  <a:pt x="7" y="29"/>
                </a:cubicBezTo>
                <a:cubicBezTo>
                  <a:pt x="91" y="29"/>
                  <a:pt x="91" y="29"/>
                  <a:pt x="91" y="29"/>
                </a:cubicBezTo>
                <a:cubicBezTo>
                  <a:pt x="91" y="91"/>
                  <a:pt x="91" y="91"/>
                  <a:pt x="91" y="91"/>
                </a:cubicBezTo>
                <a:close/>
                <a:moveTo>
                  <a:pt x="91" y="25"/>
                </a:moveTo>
                <a:cubicBezTo>
                  <a:pt x="91" y="25"/>
                  <a:pt x="91" y="25"/>
                  <a:pt x="91" y="25"/>
                </a:cubicBezTo>
                <a:cubicBezTo>
                  <a:pt x="7" y="25"/>
                  <a:pt x="7" y="25"/>
                  <a:pt x="7" y="25"/>
                </a:cubicBezTo>
                <a:cubicBezTo>
                  <a:pt x="7" y="7"/>
                  <a:pt x="7" y="7"/>
                  <a:pt x="7" y="7"/>
                </a:cubicBezTo>
                <a:cubicBezTo>
                  <a:pt x="15" y="7"/>
                  <a:pt x="15" y="7"/>
                  <a:pt x="15" y="7"/>
                </a:cubicBezTo>
                <a:cubicBezTo>
                  <a:pt x="15" y="13"/>
                  <a:pt x="15" y="13"/>
                  <a:pt x="15" y="13"/>
                </a:cubicBezTo>
                <a:cubicBezTo>
                  <a:pt x="15" y="15"/>
                  <a:pt x="16" y="17"/>
                  <a:pt x="18" y="17"/>
                </a:cubicBezTo>
                <a:cubicBezTo>
                  <a:pt x="20" y="17"/>
                  <a:pt x="22" y="15"/>
                  <a:pt x="22" y="13"/>
                </a:cubicBezTo>
                <a:cubicBezTo>
                  <a:pt x="22" y="7"/>
                  <a:pt x="22" y="7"/>
                  <a:pt x="22" y="7"/>
                </a:cubicBezTo>
                <a:cubicBezTo>
                  <a:pt x="35" y="7"/>
                  <a:pt x="35" y="7"/>
                  <a:pt x="35" y="7"/>
                </a:cubicBezTo>
                <a:cubicBezTo>
                  <a:pt x="35" y="13"/>
                  <a:pt x="35" y="13"/>
                  <a:pt x="35" y="13"/>
                </a:cubicBezTo>
                <a:cubicBezTo>
                  <a:pt x="35" y="15"/>
                  <a:pt x="37" y="17"/>
                  <a:pt x="39" y="17"/>
                </a:cubicBezTo>
                <a:cubicBezTo>
                  <a:pt x="41" y="17"/>
                  <a:pt x="42" y="15"/>
                  <a:pt x="42" y="13"/>
                </a:cubicBezTo>
                <a:cubicBezTo>
                  <a:pt x="42" y="7"/>
                  <a:pt x="42" y="7"/>
                  <a:pt x="42" y="7"/>
                </a:cubicBezTo>
                <a:cubicBezTo>
                  <a:pt x="55" y="7"/>
                  <a:pt x="55" y="7"/>
                  <a:pt x="55" y="7"/>
                </a:cubicBezTo>
                <a:cubicBezTo>
                  <a:pt x="55" y="13"/>
                  <a:pt x="55" y="13"/>
                  <a:pt x="55" y="13"/>
                </a:cubicBezTo>
                <a:cubicBezTo>
                  <a:pt x="55" y="15"/>
                  <a:pt x="57" y="17"/>
                  <a:pt x="59" y="17"/>
                </a:cubicBezTo>
                <a:cubicBezTo>
                  <a:pt x="61" y="17"/>
                  <a:pt x="63" y="15"/>
                  <a:pt x="63" y="13"/>
                </a:cubicBezTo>
                <a:cubicBezTo>
                  <a:pt x="63" y="7"/>
                  <a:pt x="63" y="7"/>
                  <a:pt x="63" y="7"/>
                </a:cubicBezTo>
                <a:cubicBezTo>
                  <a:pt x="76" y="7"/>
                  <a:pt x="76" y="7"/>
                  <a:pt x="76" y="7"/>
                </a:cubicBezTo>
                <a:cubicBezTo>
                  <a:pt x="76" y="13"/>
                  <a:pt x="76" y="13"/>
                  <a:pt x="76" y="13"/>
                </a:cubicBezTo>
                <a:cubicBezTo>
                  <a:pt x="76" y="15"/>
                  <a:pt x="77" y="17"/>
                  <a:pt x="79" y="17"/>
                </a:cubicBezTo>
                <a:cubicBezTo>
                  <a:pt x="81" y="17"/>
                  <a:pt x="83" y="15"/>
                  <a:pt x="83" y="13"/>
                </a:cubicBezTo>
                <a:cubicBezTo>
                  <a:pt x="83" y="7"/>
                  <a:pt x="83" y="7"/>
                  <a:pt x="83" y="7"/>
                </a:cubicBezTo>
                <a:cubicBezTo>
                  <a:pt x="91" y="7"/>
                  <a:pt x="91" y="7"/>
                  <a:pt x="91" y="7"/>
                </a:cubicBezTo>
                <a:cubicBezTo>
                  <a:pt x="91" y="25"/>
                  <a:pt x="91" y="25"/>
                  <a:pt x="91" y="25"/>
                </a:cubicBezTo>
                <a:close/>
                <a:moveTo>
                  <a:pt x="71" y="48"/>
                </a:moveTo>
                <a:cubicBezTo>
                  <a:pt x="71" y="48"/>
                  <a:pt x="71" y="48"/>
                  <a:pt x="71" y="48"/>
                </a:cubicBezTo>
                <a:cubicBezTo>
                  <a:pt x="72" y="49"/>
                  <a:pt x="73" y="50"/>
                  <a:pt x="75" y="50"/>
                </a:cubicBezTo>
                <a:cubicBezTo>
                  <a:pt x="77" y="50"/>
                  <a:pt x="78" y="49"/>
                  <a:pt x="80" y="48"/>
                </a:cubicBezTo>
                <a:cubicBezTo>
                  <a:pt x="81" y="46"/>
                  <a:pt x="82" y="45"/>
                  <a:pt x="82" y="43"/>
                </a:cubicBezTo>
                <a:cubicBezTo>
                  <a:pt x="82" y="41"/>
                  <a:pt x="81" y="40"/>
                  <a:pt x="80" y="39"/>
                </a:cubicBezTo>
                <a:cubicBezTo>
                  <a:pt x="80" y="39"/>
                  <a:pt x="80" y="39"/>
                  <a:pt x="80" y="39"/>
                </a:cubicBezTo>
                <a:cubicBezTo>
                  <a:pt x="78" y="37"/>
                  <a:pt x="77" y="37"/>
                  <a:pt x="75" y="37"/>
                </a:cubicBezTo>
                <a:cubicBezTo>
                  <a:pt x="73" y="37"/>
                  <a:pt x="72" y="37"/>
                  <a:pt x="71" y="39"/>
                </a:cubicBezTo>
                <a:cubicBezTo>
                  <a:pt x="69" y="40"/>
                  <a:pt x="69" y="41"/>
                  <a:pt x="69" y="43"/>
                </a:cubicBezTo>
                <a:cubicBezTo>
                  <a:pt x="69" y="45"/>
                  <a:pt x="69" y="46"/>
                  <a:pt x="71" y="48"/>
                </a:cubicBezTo>
                <a:close/>
                <a:moveTo>
                  <a:pt x="74" y="42"/>
                </a:moveTo>
                <a:cubicBezTo>
                  <a:pt x="74" y="42"/>
                  <a:pt x="74" y="42"/>
                  <a:pt x="74" y="42"/>
                </a:cubicBezTo>
                <a:cubicBezTo>
                  <a:pt x="74" y="41"/>
                  <a:pt x="75" y="41"/>
                  <a:pt x="75" y="41"/>
                </a:cubicBezTo>
                <a:cubicBezTo>
                  <a:pt x="76" y="41"/>
                  <a:pt x="76" y="41"/>
                  <a:pt x="76" y="42"/>
                </a:cubicBezTo>
                <a:cubicBezTo>
                  <a:pt x="77" y="42"/>
                  <a:pt x="77" y="43"/>
                  <a:pt x="77" y="43"/>
                </a:cubicBezTo>
                <a:cubicBezTo>
                  <a:pt x="77" y="44"/>
                  <a:pt x="77" y="44"/>
                  <a:pt x="76" y="44"/>
                </a:cubicBezTo>
                <a:cubicBezTo>
                  <a:pt x="76" y="45"/>
                  <a:pt x="76" y="45"/>
                  <a:pt x="75" y="45"/>
                </a:cubicBezTo>
                <a:cubicBezTo>
                  <a:pt x="75" y="45"/>
                  <a:pt x="74" y="45"/>
                  <a:pt x="74" y="44"/>
                </a:cubicBezTo>
                <a:cubicBezTo>
                  <a:pt x="73" y="44"/>
                  <a:pt x="73" y="44"/>
                  <a:pt x="73" y="43"/>
                </a:cubicBezTo>
                <a:cubicBezTo>
                  <a:pt x="73" y="43"/>
                  <a:pt x="73" y="42"/>
                  <a:pt x="74" y="42"/>
                </a:cubicBezTo>
                <a:close/>
                <a:moveTo>
                  <a:pt x="71" y="65"/>
                </a:moveTo>
                <a:cubicBezTo>
                  <a:pt x="71" y="65"/>
                  <a:pt x="71" y="65"/>
                  <a:pt x="71" y="65"/>
                </a:cubicBezTo>
                <a:cubicBezTo>
                  <a:pt x="72" y="66"/>
                  <a:pt x="73" y="67"/>
                  <a:pt x="75" y="67"/>
                </a:cubicBezTo>
                <a:cubicBezTo>
                  <a:pt x="77" y="67"/>
                  <a:pt x="78" y="66"/>
                  <a:pt x="80" y="65"/>
                </a:cubicBezTo>
                <a:cubicBezTo>
                  <a:pt x="80" y="65"/>
                  <a:pt x="80" y="65"/>
                  <a:pt x="80" y="65"/>
                </a:cubicBezTo>
                <a:cubicBezTo>
                  <a:pt x="81" y="64"/>
                  <a:pt x="82" y="62"/>
                  <a:pt x="82" y="60"/>
                </a:cubicBezTo>
                <a:cubicBezTo>
                  <a:pt x="82" y="59"/>
                  <a:pt x="81" y="57"/>
                  <a:pt x="80" y="56"/>
                </a:cubicBezTo>
                <a:cubicBezTo>
                  <a:pt x="80" y="56"/>
                  <a:pt x="80" y="56"/>
                  <a:pt x="80" y="56"/>
                </a:cubicBezTo>
                <a:cubicBezTo>
                  <a:pt x="78" y="54"/>
                  <a:pt x="77" y="54"/>
                  <a:pt x="75" y="54"/>
                </a:cubicBezTo>
                <a:cubicBezTo>
                  <a:pt x="73" y="54"/>
                  <a:pt x="72" y="54"/>
                  <a:pt x="71" y="56"/>
                </a:cubicBezTo>
                <a:cubicBezTo>
                  <a:pt x="69" y="57"/>
                  <a:pt x="69" y="59"/>
                  <a:pt x="69" y="60"/>
                </a:cubicBezTo>
                <a:cubicBezTo>
                  <a:pt x="69" y="62"/>
                  <a:pt x="69" y="64"/>
                  <a:pt x="71" y="65"/>
                </a:cubicBezTo>
                <a:cubicBezTo>
                  <a:pt x="71" y="65"/>
                  <a:pt x="71" y="65"/>
                  <a:pt x="71" y="65"/>
                </a:cubicBezTo>
                <a:close/>
                <a:moveTo>
                  <a:pt x="74" y="59"/>
                </a:moveTo>
                <a:cubicBezTo>
                  <a:pt x="74" y="59"/>
                  <a:pt x="74" y="59"/>
                  <a:pt x="74" y="59"/>
                </a:cubicBezTo>
                <a:cubicBezTo>
                  <a:pt x="74" y="59"/>
                  <a:pt x="75" y="58"/>
                  <a:pt x="75" y="58"/>
                </a:cubicBezTo>
                <a:cubicBezTo>
                  <a:pt x="76" y="58"/>
                  <a:pt x="76" y="59"/>
                  <a:pt x="76" y="59"/>
                </a:cubicBezTo>
                <a:cubicBezTo>
                  <a:pt x="77" y="59"/>
                  <a:pt x="77" y="60"/>
                  <a:pt x="77" y="60"/>
                </a:cubicBezTo>
                <a:cubicBezTo>
                  <a:pt x="77" y="61"/>
                  <a:pt x="77" y="61"/>
                  <a:pt x="76" y="62"/>
                </a:cubicBezTo>
                <a:cubicBezTo>
                  <a:pt x="76" y="62"/>
                  <a:pt x="76" y="62"/>
                  <a:pt x="75" y="62"/>
                </a:cubicBezTo>
                <a:cubicBezTo>
                  <a:pt x="75" y="62"/>
                  <a:pt x="74" y="62"/>
                  <a:pt x="74" y="62"/>
                </a:cubicBezTo>
                <a:cubicBezTo>
                  <a:pt x="73" y="61"/>
                  <a:pt x="73" y="61"/>
                  <a:pt x="73" y="60"/>
                </a:cubicBezTo>
                <a:cubicBezTo>
                  <a:pt x="73" y="60"/>
                  <a:pt x="73" y="59"/>
                  <a:pt x="74" y="59"/>
                </a:cubicBezTo>
                <a:close/>
                <a:moveTo>
                  <a:pt x="36" y="82"/>
                </a:moveTo>
                <a:cubicBezTo>
                  <a:pt x="36" y="82"/>
                  <a:pt x="36" y="82"/>
                  <a:pt x="36" y="82"/>
                </a:cubicBezTo>
                <a:cubicBezTo>
                  <a:pt x="37" y="83"/>
                  <a:pt x="38" y="84"/>
                  <a:pt x="40" y="84"/>
                </a:cubicBezTo>
                <a:cubicBezTo>
                  <a:pt x="42" y="84"/>
                  <a:pt x="43" y="83"/>
                  <a:pt x="45" y="82"/>
                </a:cubicBezTo>
                <a:cubicBezTo>
                  <a:pt x="45" y="82"/>
                  <a:pt x="45" y="82"/>
                  <a:pt x="45" y="82"/>
                </a:cubicBezTo>
                <a:cubicBezTo>
                  <a:pt x="46" y="81"/>
                  <a:pt x="47" y="79"/>
                  <a:pt x="47" y="77"/>
                </a:cubicBezTo>
                <a:cubicBezTo>
                  <a:pt x="47" y="76"/>
                  <a:pt x="46" y="74"/>
                  <a:pt x="45" y="73"/>
                </a:cubicBezTo>
                <a:cubicBezTo>
                  <a:pt x="45" y="73"/>
                  <a:pt x="45" y="73"/>
                  <a:pt x="45" y="73"/>
                </a:cubicBezTo>
                <a:cubicBezTo>
                  <a:pt x="43" y="72"/>
                  <a:pt x="42" y="71"/>
                  <a:pt x="40" y="71"/>
                </a:cubicBezTo>
                <a:cubicBezTo>
                  <a:pt x="38" y="71"/>
                  <a:pt x="37" y="72"/>
                  <a:pt x="36" y="73"/>
                </a:cubicBezTo>
                <a:cubicBezTo>
                  <a:pt x="36" y="73"/>
                  <a:pt x="36" y="73"/>
                  <a:pt x="36" y="73"/>
                </a:cubicBezTo>
                <a:cubicBezTo>
                  <a:pt x="34" y="74"/>
                  <a:pt x="34" y="76"/>
                  <a:pt x="34" y="77"/>
                </a:cubicBezTo>
                <a:cubicBezTo>
                  <a:pt x="34" y="79"/>
                  <a:pt x="34" y="81"/>
                  <a:pt x="36" y="82"/>
                </a:cubicBezTo>
                <a:close/>
                <a:moveTo>
                  <a:pt x="39" y="76"/>
                </a:moveTo>
                <a:cubicBezTo>
                  <a:pt x="39" y="76"/>
                  <a:pt x="39" y="76"/>
                  <a:pt x="39" y="76"/>
                </a:cubicBezTo>
                <a:cubicBezTo>
                  <a:pt x="39" y="76"/>
                  <a:pt x="40" y="75"/>
                  <a:pt x="40" y="75"/>
                </a:cubicBezTo>
                <a:cubicBezTo>
                  <a:pt x="41" y="75"/>
                  <a:pt x="41" y="76"/>
                  <a:pt x="41" y="76"/>
                </a:cubicBezTo>
                <a:cubicBezTo>
                  <a:pt x="41" y="76"/>
                  <a:pt x="41" y="76"/>
                  <a:pt x="41" y="76"/>
                </a:cubicBezTo>
                <a:cubicBezTo>
                  <a:pt x="42" y="76"/>
                  <a:pt x="42" y="77"/>
                  <a:pt x="42" y="77"/>
                </a:cubicBezTo>
                <a:cubicBezTo>
                  <a:pt x="42" y="78"/>
                  <a:pt x="42" y="78"/>
                  <a:pt x="41" y="79"/>
                </a:cubicBezTo>
                <a:cubicBezTo>
                  <a:pt x="41" y="79"/>
                  <a:pt x="41" y="79"/>
                  <a:pt x="41" y="79"/>
                </a:cubicBezTo>
                <a:cubicBezTo>
                  <a:pt x="41" y="79"/>
                  <a:pt x="41" y="79"/>
                  <a:pt x="40" y="79"/>
                </a:cubicBezTo>
                <a:cubicBezTo>
                  <a:pt x="40" y="79"/>
                  <a:pt x="39" y="79"/>
                  <a:pt x="39" y="79"/>
                </a:cubicBezTo>
                <a:cubicBezTo>
                  <a:pt x="38" y="78"/>
                  <a:pt x="38" y="78"/>
                  <a:pt x="38" y="77"/>
                </a:cubicBezTo>
                <a:cubicBezTo>
                  <a:pt x="38" y="77"/>
                  <a:pt x="38" y="76"/>
                  <a:pt x="39" y="76"/>
                </a:cubicBezTo>
                <a:close/>
                <a:moveTo>
                  <a:pt x="18" y="65"/>
                </a:moveTo>
                <a:cubicBezTo>
                  <a:pt x="18" y="65"/>
                  <a:pt x="18" y="65"/>
                  <a:pt x="18" y="65"/>
                </a:cubicBezTo>
                <a:cubicBezTo>
                  <a:pt x="19" y="66"/>
                  <a:pt x="21" y="67"/>
                  <a:pt x="23" y="67"/>
                </a:cubicBezTo>
                <a:cubicBezTo>
                  <a:pt x="24" y="67"/>
                  <a:pt x="26" y="66"/>
                  <a:pt x="27" y="65"/>
                </a:cubicBezTo>
                <a:cubicBezTo>
                  <a:pt x="27" y="65"/>
                  <a:pt x="27" y="65"/>
                  <a:pt x="27" y="65"/>
                </a:cubicBezTo>
                <a:cubicBezTo>
                  <a:pt x="28" y="64"/>
                  <a:pt x="29" y="62"/>
                  <a:pt x="29" y="60"/>
                </a:cubicBezTo>
                <a:cubicBezTo>
                  <a:pt x="29" y="59"/>
                  <a:pt x="28" y="57"/>
                  <a:pt x="27" y="56"/>
                </a:cubicBezTo>
                <a:cubicBezTo>
                  <a:pt x="27" y="56"/>
                  <a:pt x="27" y="56"/>
                  <a:pt x="27" y="56"/>
                </a:cubicBezTo>
                <a:cubicBezTo>
                  <a:pt x="26" y="54"/>
                  <a:pt x="24" y="54"/>
                  <a:pt x="23" y="54"/>
                </a:cubicBezTo>
                <a:cubicBezTo>
                  <a:pt x="21" y="54"/>
                  <a:pt x="19" y="54"/>
                  <a:pt x="18" y="56"/>
                </a:cubicBezTo>
                <a:cubicBezTo>
                  <a:pt x="17" y="57"/>
                  <a:pt x="16" y="59"/>
                  <a:pt x="16" y="60"/>
                </a:cubicBezTo>
                <a:cubicBezTo>
                  <a:pt x="16" y="62"/>
                  <a:pt x="17" y="64"/>
                  <a:pt x="18" y="65"/>
                </a:cubicBezTo>
                <a:cubicBezTo>
                  <a:pt x="18" y="65"/>
                  <a:pt x="18" y="65"/>
                  <a:pt x="18" y="65"/>
                </a:cubicBezTo>
                <a:close/>
                <a:moveTo>
                  <a:pt x="21" y="59"/>
                </a:moveTo>
                <a:cubicBezTo>
                  <a:pt x="21" y="59"/>
                  <a:pt x="21" y="59"/>
                  <a:pt x="21" y="59"/>
                </a:cubicBezTo>
                <a:cubicBezTo>
                  <a:pt x="21" y="59"/>
                  <a:pt x="21" y="59"/>
                  <a:pt x="21" y="59"/>
                </a:cubicBezTo>
                <a:cubicBezTo>
                  <a:pt x="22" y="59"/>
                  <a:pt x="22" y="58"/>
                  <a:pt x="23" y="58"/>
                </a:cubicBezTo>
                <a:cubicBezTo>
                  <a:pt x="23" y="58"/>
                  <a:pt x="24" y="59"/>
                  <a:pt x="24" y="59"/>
                </a:cubicBezTo>
                <a:cubicBezTo>
                  <a:pt x="24" y="59"/>
                  <a:pt x="25" y="60"/>
                  <a:pt x="25" y="60"/>
                </a:cubicBezTo>
                <a:cubicBezTo>
                  <a:pt x="25" y="61"/>
                  <a:pt x="24" y="61"/>
                  <a:pt x="24" y="62"/>
                </a:cubicBezTo>
                <a:cubicBezTo>
                  <a:pt x="24" y="62"/>
                  <a:pt x="23" y="62"/>
                  <a:pt x="23" y="62"/>
                </a:cubicBezTo>
                <a:cubicBezTo>
                  <a:pt x="22" y="62"/>
                  <a:pt x="22" y="62"/>
                  <a:pt x="21" y="62"/>
                </a:cubicBezTo>
                <a:cubicBezTo>
                  <a:pt x="21" y="62"/>
                  <a:pt x="21" y="62"/>
                  <a:pt x="21" y="62"/>
                </a:cubicBezTo>
                <a:cubicBezTo>
                  <a:pt x="21" y="61"/>
                  <a:pt x="21" y="61"/>
                  <a:pt x="21" y="60"/>
                </a:cubicBezTo>
                <a:cubicBezTo>
                  <a:pt x="21" y="60"/>
                  <a:pt x="21" y="59"/>
                  <a:pt x="21" y="59"/>
                </a:cubicBezTo>
                <a:close/>
                <a:moveTo>
                  <a:pt x="18" y="82"/>
                </a:moveTo>
                <a:cubicBezTo>
                  <a:pt x="18" y="82"/>
                  <a:pt x="18" y="82"/>
                  <a:pt x="18" y="82"/>
                </a:cubicBezTo>
                <a:cubicBezTo>
                  <a:pt x="19" y="83"/>
                  <a:pt x="21" y="84"/>
                  <a:pt x="23" y="84"/>
                </a:cubicBezTo>
                <a:cubicBezTo>
                  <a:pt x="24" y="84"/>
                  <a:pt x="26" y="83"/>
                  <a:pt x="27" y="82"/>
                </a:cubicBezTo>
                <a:cubicBezTo>
                  <a:pt x="27" y="82"/>
                  <a:pt x="27" y="82"/>
                  <a:pt x="27" y="82"/>
                </a:cubicBezTo>
                <a:cubicBezTo>
                  <a:pt x="28" y="81"/>
                  <a:pt x="29" y="79"/>
                  <a:pt x="29" y="77"/>
                </a:cubicBezTo>
                <a:cubicBezTo>
                  <a:pt x="29" y="76"/>
                  <a:pt x="28" y="74"/>
                  <a:pt x="27" y="73"/>
                </a:cubicBezTo>
                <a:cubicBezTo>
                  <a:pt x="27" y="73"/>
                  <a:pt x="27" y="73"/>
                  <a:pt x="27" y="73"/>
                </a:cubicBezTo>
                <a:cubicBezTo>
                  <a:pt x="26" y="72"/>
                  <a:pt x="24" y="71"/>
                  <a:pt x="23" y="71"/>
                </a:cubicBezTo>
                <a:cubicBezTo>
                  <a:pt x="21" y="71"/>
                  <a:pt x="19" y="72"/>
                  <a:pt x="18" y="73"/>
                </a:cubicBezTo>
                <a:cubicBezTo>
                  <a:pt x="18" y="73"/>
                  <a:pt x="18" y="73"/>
                  <a:pt x="18" y="73"/>
                </a:cubicBezTo>
                <a:cubicBezTo>
                  <a:pt x="17" y="74"/>
                  <a:pt x="16" y="76"/>
                  <a:pt x="16" y="77"/>
                </a:cubicBezTo>
                <a:cubicBezTo>
                  <a:pt x="16" y="79"/>
                  <a:pt x="17" y="81"/>
                  <a:pt x="18" y="82"/>
                </a:cubicBezTo>
                <a:close/>
                <a:moveTo>
                  <a:pt x="21" y="76"/>
                </a:moveTo>
                <a:cubicBezTo>
                  <a:pt x="21" y="76"/>
                  <a:pt x="21" y="76"/>
                  <a:pt x="21" y="76"/>
                </a:cubicBezTo>
                <a:cubicBezTo>
                  <a:pt x="21" y="76"/>
                  <a:pt x="21" y="76"/>
                  <a:pt x="21" y="76"/>
                </a:cubicBezTo>
                <a:cubicBezTo>
                  <a:pt x="22" y="76"/>
                  <a:pt x="22" y="75"/>
                  <a:pt x="23" y="75"/>
                </a:cubicBezTo>
                <a:cubicBezTo>
                  <a:pt x="23" y="75"/>
                  <a:pt x="24" y="76"/>
                  <a:pt x="24" y="76"/>
                </a:cubicBezTo>
                <a:cubicBezTo>
                  <a:pt x="24" y="76"/>
                  <a:pt x="25" y="77"/>
                  <a:pt x="25" y="77"/>
                </a:cubicBezTo>
                <a:cubicBezTo>
                  <a:pt x="25" y="78"/>
                  <a:pt x="24" y="78"/>
                  <a:pt x="24" y="79"/>
                </a:cubicBezTo>
                <a:cubicBezTo>
                  <a:pt x="24" y="79"/>
                  <a:pt x="23" y="79"/>
                  <a:pt x="23" y="79"/>
                </a:cubicBezTo>
                <a:cubicBezTo>
                  <a:pt x="22" y="79"/>
                  <a:pt x="22" y="79"/>
                  <a:pt x="21" y="79"/>
                </a:cubicBezTo>
                <a:cubicBezTo>
                  <a:pt x="21" y="79"/>
                  <a:pt x="21" y="79"/>
                  <a:pt x="21" y="79"/>
                </a:cubicBezTo>
                <a:cubicBezTo>
                  <a:pt x="21" y="78"/>
                  <a:pt x="21" y="78"/>
                  <a:pt x="21" y="77"/>
                </a:cubicBezTo>
                <a:cubicBezTo>
                  <a:pt x="21" y="77"/>
                  <a:pt x="21" y="76"/>
                  <a:pt x="21" y="76"/>
                </a:cubicBezTo>
                <a:close/>
                <a:moveTo>
                  <a:pt x="53" y="65"/>
                </a:moveTo>
                <a:cubicBezTo>
                  <a:pt x="53" y="65"/>
                  <a:pt x="53" y="65"/>
                  <a:pt x="53" y="65"/>
                </a:cubicBezTo>
                <a:cubicBezTo>
                  <a:pt x="54" y="66"/>
                  <a:pt x="56" y="67"/>
                  <a:pt x="58" y="67"/>
                </a:cubicBezTo>
                <a:cubicBezTo>
                  <a:pt x="59" y="67"/>
                  <a:pt x="61" y="66"/>
                  <a:pt x="62" y="65"/>
                </a:cubicBezTo>
                <a:cubicBezTo>
                  <a:pt x="62" y="65"/>
                  <a:pt x="62" y="65"/>
                  <a:pt x="62" y="65"/>
                </a:cubicBezTo>
                <a:cubicBezTo>
                  <a:pt x="63" y="64"/>
                  <a:pt x="64" y="62"/>
                  <a:pt x="64" y="60"/>
                </a:cubicBezTo>
                <a:cubicBezTo>
                  <a:pt x="64" y="59"/>
                  <a:pt x="63" y="57"/>
                  <a:pt x="62" y="56"/>
                </a:cubicBezTo>
                <a:cubicBezTo>
                  <a:pt x="62" y="56"/>
                  <a:pt x="62" y="56"/>
                  <a:pt x="62" y="56"/>
                </a:cubicBezTo>
                <a:cubicBezTo>
                  <a:pt x="61" y="54"/>
                  <a:pt x="59" y="54"/>
                  <a:pt x="58" y="54"/>
                </a:cubicBezTo>
                <a:cubicBezTo>
                  <a:pt x="56" y="54"/>
                  <a:pt x="54" y="54"/>
                  <a:pt x="53" y="56"/>
                </a:cubicBezTo>
                <a:cubicBezTo>
                  <a:pt x="53" y="56"/>
                  <a:pt x="53" y="56"/>
                  <a:pt x="53" y="56"/>
                </a:cubicBezTo>
                <a:cubicBezTo>
                  <a:pt x="52" y="57"/>
                  <a:pt x="51" y="59"/>
                  <a:pt x="51" y="60"/>
                </a:cubicBezTo>
                <a:cubicBezTo>
                  <a:pt x="51" y="62"/>
                  <a:pt x="52" y="64"/>
                  <a:pt x="53" y="65"/>
                </a:cubicBezTo>
                <a:cubicBezTo>
                  <a:pt x="53" y="65"/>
                  <a:pt x="53" y="65"/>
                  <a:pt x="53" y="65"/>
                </a:cubicBezTo>
                <a:close/>
                <a:moveTo>
                  <a:pt x="56" y="59"/>
                </a:moveTo>
                <a:cubicBezTo>
                  <a:pt x="56" y="59"/>
                  <a:pt x="56" y="59"/>
                  <a:pt x="56" y="59"/>
                </a:cubicBezTo>
                <a:cubicBezTo>
                  <a:pt x="57" y="59"/>
                  <a:pt x="57" y="58"/>
                  <a:pt x="58" y="58"/>
                </a:cubicBezTo>
                <a:cubicBezTo>
                  <a:pt x="58" y="58"/>
                  <a:pt x="59" y="59"/>
                  <a:pt x="59" y="59"/>
                </a:cubicBezTo>
                <a:cubicBezTo>
                  <a:pt x="59" y="59"/>
                  <a:pt x="59" y="60"/>
                  <a:pt x="59" y="60"/>
                </a:cubicBezTo>
                <a:cubicBezTo>
                  <a:pt x="59" y="61"/>
                  <a:pt x="59" y="61"/>
                  <a:pt x="59" y="62"/>
                </a:cubicBezTo>
                <a:cubicBezTo>
                  <a:pt x="59" y="62"/>
                  <a:pt x="58" y="62"/>
                  <a:pt x="58" y="62"/>
                </a:cubicBezTo>
                <a:cubicBezTo>
                  <a:pt x="57" y="62"/>
                  <a:pt x="57" y="62"/>
                  <a:pt x="56" y="62"/>
                </a:cubicBezTo>
                <a:cubicBezTo>
                  <a:pt x="56" y="61"/>
                  <a:pt x="56" y="61"/>
                  <a:pt x="56" y="60"/>
                </a:cubicBezTo>
                <a:cubicBezTo>
                  <a:pt x="56" y="60"/>
                  <a:pt x="56" y="59"/>
                  <a:pt x="56" y="59"/>
                </a:cubicBezTo>
                <a:close/>
                <a:moveTo>
                  <a:pt x="53" y="82"/>
                </a:moveTo>
                <a:cubicBezTo>
                  <a:pt x="53" y="82"/>
                  <a:pt x="53" y="82"/>
                  <a:pt x="53" y="82"/>
                </a:cubicBezTo>
                <a:cubicBezTo>
                  <a:pt x="54" y="83"/>
                  <a:pt x="56" y="84"/>
                  <a:pt x="58" y="84"/>
                </a:cubicBezTo>
                <a:cubicBezTo>
                  <a:pt x="59" y="84"/>
                  <a:pt x="61" y="83"/>
                  <a:pt x="62" y="82"/>
                </a:cubicBezTo>
                <a:cubicBezTo>
                  <a:pt x="62" y="82"/>
                  <a:pt x="62" y="82"/>
                  <a:pt x="62" y="82"/>
                </a:cubicBezTo>
                <a:cubicBezTo>
                  <a:pt x="63" y="81"/>
                  <a:pt x="64" y="79"/>
                  <a:pt x="64" y="77"/>
                </a:cubicBezTo>
                <a:cubicBezTo>
                  <a:pt x="64" y="76"/>
                  <a:pt x="63" y="74"/>
                  <a:pt x="62" y="73"/>
                </a:cubicBezTo>
                <a:cubicBezTo>
                  <a:pt x="62" y="73"/>
                  <a:pt x="62" y="73"/>
                  <a:pt x="62" y="73"/>
                </a:cubicBezTo>
                <a:cubicBezTo>
                  <a:pt x="61" y="72"/>
                  <a:pt x="59" y="71"/>
                  <a:pt x="58" y="71"/>
                </a:cubicBezTo>
                <a:cubicBezTo>
                  <a:pt x="56" y="71"/>
                  <a:pt x="54" y="72"/>
                  <a:pt x="53" y="73"/>
                </a:cubicBezTo>
                <a:cubicBezTo>
                  <a:pt x="53" y="73"/>
                  <a:pt x="53" y="73"/>
                  <a:pt x="53" y="73"/>
                </a:cubicBezTo>
                <a:cubicBezTo>
                  <a:pt x="52" y="74"/>
                  <a:pt x="51" y="76"/>
                  <a:pt x="51" y="77"/>
                </a:cubicBezTo>
                <a:cubicBezTo>
                  <a:pt x="51" y="79"/>
                  <a:pt x="52" y="81"/>
                  <a:pt x="53" y="82"/>
                </a:cubicBezTo>
                <a:cubicBezTo>
                  <a:pt x="53" y="82"/>
                  <a:pt x="53" y="82"/>
                  <a:pt x="53" y="82"/>
                </a:cubicBezTo>
                <a:close/>
                <a:moveTo>
                  <a:pt x="56" y="76"/>
                </a:moveTo>
                <a:cubicBezTo>
                  <a:pt x="56" y="76"/>
                  <a:pt x="56" y="76"/>
                  <a:pt x="56" y="76"/>
                </a:cubicBezTo>
                <a:cubicBezTo>
                  <a:pt x="57" y="76"/>
                  <a:pt x="57" y="75"/>
                  <a:pt x="58" y="75"/>
                </a:cubicBezTo>
                <a:cubicBezTo>
                  <a:pt x="58" y="75"/>
                  <a:pt x="59" y="76"/>
                  <a:pt x="59" y="76"/>
                </a:cubicBezTo>
                <a:cubicBezTo>
                  <a:pt x="59" y="76"/>
                  <a:pt x="59" y="77"/>
                  <a:pt x="59" y="77"/>
                </a:cubicBezTo>
                <a:cubicBezTo>
                  <a:pt x="59" y="78"/>
                  <a:pt x="59" y="78"/>
                  <a:pt x="59" y="79"/>
                </a:cubicBezTo>
                <a:cubicBezTo>
                  <a:pt x="59" y="79"/>
                  <a:pt x="58" y="79"/>
                  <a:pt x="58" y="79"/>
                </a:cubicBezTo>
                <a:cubicBezTo>
                  <a:pt x="57" y="79"/>
                  <a:pt x="57" y="79"/>
                  <a:pt x="56" y="79"/>
                </a:cubicBezTo>
                <a:cubicBezTo>
                  <a:pt x="56" y="78"/>
                  <a:pt x="56" y="78"/>
                  <a:pt x="56" y="77"/>
                </a:cubicBezTo>
                <a:cubicBezTo>
                  <a:pt x="56" y="77"/>
                  <a:pt x="56" y="76"/>
                  <a:pt x="56" y="76"/>
                </a:cubicBezTo>
                <a:close/>
                <a:moveTo>
                  <a:pt x="36" y="65"/>
                </a:moveTo>
                <a:cubicBezTo>
                  <a:pt x="36" y="65"/>
                  <a:pt x="36" y="65"/>
                  <a:pt x="36" y="65"/>
                </a:cubicBezTo>
                <a:cubicBezTo>
                  <a:pt x="37" y="66"/>
                  <a:pt x="38" y="67"/>
                  <a:pt x="40" y="67"/>
                </a:cubicBezTo>
                <a:cubicBezTo>
                  <a:pt x="42" y="67"/>
                  <a:pt x="43" y="66"/>
                  <a:pt x="45" y="65"/>
                </a:cubicBezTo>
                <a:cubicBezTo>
                  <a:pt x="45" y="65"/>
                  <a:pt x="45" y="65"/>
                  <a:pt x="45" y="65"/>
                </a:cubicBezTo>
                <a:cubicBezTo>
                  <a:pt x="46" y="64"/>
                  <a:pt x="47" y="62"/>
                  <a:pt x="47" y="60"/>
                </a:cubicBezTo>
                <a:cubicBezTo>
                  <a:pt x="47" y="59"/>
                  <a:pt x="46" y="57"/>
                  <a:pt x="45" y="56"/>
                </a:cubicBezTo>
                <a:cubicBezTo>
                  <a:pt x="45" y="56"/>
                  <a:pt x="45" y="56"/>
                  <a:pt x="45" y="56"/>
                </a:cubicBezTo>
                <a:cubicBezTo>
                  <a:pt x="43" y="54"/>
                  <a:pt x="42" y="54"/>
                  <a:pt x="40" y="54"/>
                </a:cubicBezTo>
                <a:cubicBezTo>
                  <a:pt x="38" y="54"/>
                  <a:pt x="37" y="54"/>
                  <a:pt x="36" y="56"/>
                </a:cubicBezTo>
                <a:cubicBezTo>
                  <a:pt x="34" y="57"/>
                  <a:pt x="34" y="59"/>
                  <a:pt x="34" y="60"/>
                </a:cubicBezTo>
                <a:cubicBezTo>
                  <a:pt x="34" y="62"/>
                  <a:pt x="34" y="64"/>
                  <a:pt x="36" y="65"/>
                </a:cubicBezTo>
                <a:cubicBezTo>
                  <a:pt x="36" y="65"/>
                  <a:pt x="36" y="65"/>
                  <a:pt x="36" y="65"/>
                </a:cubicBezTo>
                <a:close/>
                <a:moveTo>
                  <a:pt x="39" y="59"/>
                </a:moveTo>
                <a:cubicBezTo>
                  <a:pt x="39" y="59"/>
                  <a:pt x="39" y="59"/>
                  <a:pt x="39" y="59"/>
                </a:cubicBezTo>
                <a:cubicBezTo>
                  <a:pt x="39" y="59"/>
                  <a:pt x="40" y="58"/>
                  <a:pt x="40" y="58"/>
                </a:cubicBezTo>
                <a:cubicBezTo>
                  <a:pt x="41" y="58"/>
                  <a:pt x="41" y="59"/>
                  <a:pt x="41" y="59"/>
                </a:cubicBezTo>
                <a:cubicBezTo>
                  <a:pt x="41" y="59"/>
                  <a:pt x="41" y="59"/>
                  <a:pt x="41" y="59"/>
                </a:cubicBezTo>
                <a:cubicBezTo>
                  <a:pt x="42" y="59"/>
                  <a:pt x="42" y="60"/>
                  <a:pt x="42" y="60"/>
                </a:cubicBezTo>
                <a:cubicBezTo>
                  <a:pt x="42" y="61"/>
                  <a:pt x="42" y="61"/>
                  <a:pt x="41" y="62"/>
                </a:cubicBezTo>
                <a:cubicBezTo>
                  <a:pt x="41" y="62"/>
                  <a:pt x="41" y="62"/>
                  <a:pt x="41" y="62"/>
                </a:cubicBezTo>
                <a:cubicBezTo>
                  <a:pt x="41" y="62"/>
                  <a:pt x="41" y="62"/>
                  <a:pt x="40" y="62"/>
                </a:cubicBezTo>
                <a:cubicBezTo>
                  <a:pt x="40" y="62"/>
                  <a:pt x="39" y="62"/>
                  <a:pt x="39" y="62"/>
                </a:cubicBezTo>
                <a:cubicBezTo>
                  <a:pt x="38" y="61"/>
                  <a:pt x="38" y="61"/>
                  <a:pt x="38" y="60"/>
                </a:cubicBezTo>
                <a:cubicBezTo>
                  <a:pt x="38" y="60"/>
                  <a:pt x="38" y="59"/>
                  <a:pt x="39" y="59"/>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38" name="原创设计师QQ598969553             _24"/>
          <p:cNvSpPr>
            <a:spLocks noEditPoints="1"/>
          </p:cNvSpPr>
          <p:nvPr/>
        </p:nvSpPr>
        <p:spPr bwMode="auto">
          <a:xfrm>
            <a:off x="4983184" y="2634893"/>
            <a:ext cx="284358" cy="285692"/>
          </a:xfrm>
          <a:custGeom>
            <a:gdLst>
              <a:gd fmla="*/ 83 w 106" name="T0"/>
              <a:gd fmla="*/ 53 h 106" name="T1"/>
              <a:gd fmla="*/ 104 w 106" name="T2"/>
              <a:gd fmla="*/ 22 h 106" name="T3"/>
              <a:gd fmla="*/ 72 w 106" name="T4"/>
              <a:gd fmla="*/ 4 h 106" name="T5"/>
              <a:gd fmla="*/ 31 w 106" name="T6"/>
              <a:gd fmla="*/ 2 h 106" name="T7"/>
              <a:gd fmla="*/ 2 w 106" name="T8"/>
              <a:gd fmla="*/ 26 h 106" name="T9"/>
              <a:gd fmla="*/ 23 w 106" name="T10"/>
              <a:gd fmla="*/ 53 h 106" name="T11"/>
              <a:gd fmla="*/ 1 w 106" name="T12"/>
              <a:gd fmla="*/ 77 h 106" name="T13"/>
              <a:gd fmla="*/ 5 w 106" name="T14"/>
              <a:gd fmla="*/ 105 h 106" name="T15"/>
              <a:gd fmla="*/ 32 w 106" name="T16"/>
              <a:gd fmla="*/ 104 h 106" name="T17"/>
              <a:gd fmla="*/ 74 w 106" name="T18"/>
              <a:gd fmla="*/ 104 h 106" name="T19"/>
              <a:gd fmla="*/ 80 w 106" name="T20"/>
              <a:gd fmla="*/ 104 h 106" name="T21"/>
              <a:gd fmla="*/ 104 w 106" name="T22"/>
              <a:gd fmla="*/ 75 h 106" name="T23"/>
              <a:gd fmla="*/ 77 w 106" name="T24"/>
              <a:gd fmla="*/ 9 h 106" name="T25"/>
              <a:gd fmla="*/ 96 w 106" name="T26"/>
              <a:gd fmla="*/ 24 h 106" name="T27"/>
              <a:gd fmla="*/ 90 w 106" name="T28"/>
              <a:gd fmla="*/ 36 h 106" name="T29"/>
              <a:gd fmla="*/ 85 w 106" name="T30"/>
              <a:gd fmla="*/ 31 h 106" name="T31"/>
              <a:gd fmla="*/ 85 w 106" name="T32"/>
              <a:gd fmla="*/ 31 h 106" name="T33"/>
              <a:gd fmla="*/ 75 w 106" name="T34"/>
              <a:gd fmla="*/ 21 h 106" name="T35"/>
              <a:gd fmla="*/ 75 w 106" name="T36"/>
              <a:gd fmla="*/ 21 h 106" name="T37"/>
              <a:gd fmla="*/ 75 w 106" name="T38"/>
              <a:gd fmla="*/ 21 h 106" name="T39"/>
              <a:gd fmla="*/ 75 w 106" name="T40"/>
              <a:gd fmla="*/ 20 h 106" name="T41"/>
              <a:gd fmla="*/ 77 w 106" name="T42"/>
              <a:gd fmla="*/ 9 h 106" name="T43"/>
              <a:gd fmla="*/ 80 w 106" name="T44"/>
              <a:gd fmla="*/ 33 h 106" name="T45"/>
              <a:gd fmla="*/ 15 w 106" name="T46"/>
              <a:gd fmla="*/ 84 h 106" name="T47"/>
              <a:gd fmla="*/ 80 w 106" name="T48"/>
              <a:gd fmla="*/ 33 h 106" name="T49"/>
              <a:gd fmla="*/ 10 w 106" name="T50"/>
              <a:gd fmla="*/ 29 h 106" name="T51"/>
              <a:gd fmla="*/ 32 w 106" name="T52"/>
              <a:gd fmla="*/ 14 h 106" name="T53"/>
              <a:gd fmla="*/ 25 w 106" name="T54"/>
              <a:gd fmla="*/ 24 h 106" name="T55"/>
              <a:gd fmla="*/ 35 w 106" name="T56"/>
              <a:gd fmla="*/ 17 h 106" name="T57"/>
              <a:gd fmla="*/ 37 w 106" name="T58"/>
              <a:gd fmla="*/ 26 h 106" name="T59"/>
              <a:gd fmla="*/ 41 w 106" name="T60"/>
              <a:gd fmla="*/ 29 h 106" name="T61"/>
              <a:gd fmla="*/ 47 w 106" name="T62"/>
              <a:gd fmla="*/ 29 h 106" name="T63"/>
              <a:gd fmla="*/ 10 w 106" name="T64"/>
              <a:gd fmla="*/ 29 h 106" name="T65"/>
              <a:gd fmla="*/ 67 w 106" name="T66"/>
              <a:gd fmla="*/ 19 h 106" name="T67"/>
              <a:gd fmla="*/ 12 w 106" name="T68"/>
              <a:gd fmla="*/ 80 h 106" name="T69"/>
              <a:gd fmla="*/ 67 w 106" name="T70"/>
              <a:gd fmla="*/ 19 h 106" name="T71"/>
              <a:gd fmla="*/ 8 w 106" name="T72"/>
              <a:gd fmla="*/ 98 h 106" name="T73"/>
              <a:gd fmla="*/ 22 w 106" name="T74"/>
              <a:gd fmla="*/ 98 h 106" name="T75"/>
              <a:gd fmla="*/ 28 w 106" name="T76"/>
              <a:gd fmla="*/ 97 h 106" name="T77"/>
              <a:gd fmla="*/ 25 w 106" name="T78"/>
              <a:gd fmla="*/ 94 h 106" name="T79"/>
              <a:gd fmla="*/ 86 w 106" name="T80"/>
              <a:gd fmla="*/ 39 h 106" name="T81"/>
              <a:gd fmla="*/ 77 w 106" name="T82"/>
              <a:gd fmla="*/ 96 h 106" name="T83"/>
              <a:gd fmla="*/ 59 w 106" name="T84"/>
              <a:gd fmla="*/ 77 h 106" name="T85"/>
              <a:gd fmla="*/ 81 w 106" name="T86"/>
              <a:gd fmla="*/ 62 h 106" name="T87"/>
              <a:gd fmla="*/ 77 w 106" name="T88"/>
              <a:gd fmla="*/ 69 h 106" name="T89"/>
              <a:gd fmla="*/ 84 w 106" name="T90"/>
              <a:gd fmla="*/ 66 h 106" name="T91"/>
              <a:gd fmla="*/ 83 w 106" name="T92"/>
              <a:gd fmla="*/ 78 h 106" name="T93"/>
              <a:gd fmla="*/ 86 w 106" name="T94"/>
              <a:gd fmla="*/ 81 h 106" name="T95"/>
              <a:gd fmla="*/ 96 w 106" name="T96"/>
              <a:gd fmla="*/ 77 h 106" name="T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b="b" l="0" r="r" t="0"/>
            <a:pathLst>
              <a:path h="105" w="105">
                <a:moveTo>
                  <a:pt x="104" y="75"/>
                </a:moveTo>
                <a:cubicBezTo>
                  <a:pt x="83" y="53"/>
                  <a:pt x="83" y="53"/>
                  <a:pt x="83" y="53"/>
                </a:cubicBezTo>
                <a:cubicBezTo>
                  <a:pt x="102" y="34"/>
                  <a:pt x="102" y="34"/>
                  <a:pt x="102" y="34"/>
                </a:cubicBezTo>
                <a:cubicBezTo>
                  <a:pt x="105" y="31"/>
                  <a:pt x="106" y="27"/>
                  <a:pt x="104" y="22"/>
                </a:cubicBezTo>
                <a:cubicBezTo>
                  <a:pt x="102" y="17"/>
                  <a:pt x="92" y="9"/>
                  <a:pt x="87" y="4"/>
                </a:cubicBezTo>
                <a:cubicBezTo>
                  <a:pt x="83" y="0"/>
                  <a:pt x="76" y="0"/>
                  <a:pt x="72" y="4"/>
                </a:cubicBezTo>
                <a:cubicBezTo>
                  <a:pt x="52" y="23"/>
                  <a:pt x="52" y="23"/>
                  <a:pt x="52" y="23"/>
                </a:cubicBezTo>
                <a:cubicBezTo>
                  <a:pt x="31" y="2"/>
                  <a:pt x="31" y="2"/>
                  <a:pt x="31" y="2"/>
                </a:cubicBezTo>
                <a:cubicBezTo>
                  <a:pt x="30" y="1"/>
                  <a:pt x="27" y="1"/>
                  <a:pt x="26" y="2"/>
                </a:cubicBezTo>
                <a:cubicBezTo>
                  <a:pt x="2" y="26"/>
                  <a:pt x="2" y="26"/>
                  <a:pt x="2" y="26"/>
                </a:cubicBezTo>
                <a:cubicBezTo>
                  <a:pt x="0" y="28"/>
                  <a:pt x="0" y="30"/>
                  <a:pt x="2" y="31"/>
                </a:cubicBezTo>
                <a:cubicBezTo>
                  <a:pt x="23" y="53"/>
                  <a:pt x="23" y="53"/>
                  <a:pt x="23" y="53"/>
                </a:cubicBezTo>
                <a:cubicBezTo>
                  <a:pt x="2" y="74"/>
                  <a:pt x="2" y="74"/>
                  <a:pt x="2" y="74"/>
                </a:cubicBezTo>
                <a:cubicBezTo>
                  <a:pt x="1" y="75"/>
                  <a:pt x="1" y="76"/>
                  <a:pt x="1" y="77"/>
                </a:cubicBezTo>
                <a:cubicBezTo>
                  <a:pt x="1" y="85"/>
                  <a:pt x="1" y="93"/>
                  <a:pt x="1" y="101"/>
                </a:cubicBezTo>
                <a:cubicBezTo>
                  <a:pt x="1" y="103"/>
                  <a:pt x="2" y="105"/>
                  <a:pt x="5" y="105"/>
                </a:cubicBezTo>
                <a:cubicBezTo>
                  <a:pt x="29" y="105"/>
                  <a:pt x="29" y="105"/>
                  <a:pt x="29" y="105"/>
                </a:cubicBezTo>
                <a:cubicBezTo>
                  <a:pt x="30" y="105"/>
                  <a:pt x="31" y="105"/>
                  <a:pt x="32" y="104"/>
                </a:cubicBezTo>
                <a:cubicBezTo>
                  <a:pt x="53" y="83"/>
                  <a:pt x="53" y="83"/>
                  <a:pt x="53" y="83"/>
                </a:cubicBezTo>
                <a:cubicBezTo>
                  <a:pt x="74" y="104"/>
                  <a:pt x="74" y="104"/>
                  <a:pt x="74" y="104"/>
                </a:cubicBezTo>
                <a:cubicBezTo>
                  <a:pt x="75" y="104"/>
                  <a:pt x="75" y="104"/>
                  <a:pt x="75" y="104"/>
                </a:cubicBezTo>
                <a:cubicBezTo>
                  <a:pt x="76" y="106"/>
                  <a:pt x="78" y="106"/>
                  <a:pt x="80" y="104"/>
                </a:cubicBezTo>
                <a:cubicBezTo>
                  <a:pt x="104" y="80"/>
                  <a:pt x="104" y="80"/>
                  <a:pt x="104" y="80"/>
                </a:cubicBezTo>
                <a:cubicBezTo>
                  <a:pt x="105" y="79"/>
                  <a:pt x="105" y="76"/>
                  <a:pt x="104" y="75"/>
                </a:cubicBezTo>
                <a:close/>
                <a:moveTo>
                  <a:pt x="77" y="9"/>
                </a:moveTo>
                <a:cubicBezTo>
                  <a:pt x="77" y="9"/>
                  <a:pt x="77" y="9"/>
                  <a:pt x="77" y="9"/>
                </a:cubicBezTo>
                <a:cubicBezTo>
                  <a:pt x="78" y="8"/>
                  <a:pt x="80" y="8"/>
                  <a:pt x="82" y="9"/>
                </a:cubicBezTo>
                <a:cubicBezTo>
                  <a:pt x="87" y="14"/>
                  <a:pt x="92" y="19"/>
                  <a:pt x="96" y="24"/>
                </a:cubicBezTo>
                <a:cubicBezTo>
                  <a:pt x="98" y="26"/>
                  <a:pt x="98" y="28"/>
                  <a:pt x="96" y="29"/>
                </a:cubicBezTo>
                <a:cubicBezTo>
                  <a:pt x="90" y="36"/>
                  <a:pt x="90" y="36"/>
                  <a:pt x="90" y="36"/>
                </a:cubicBezTo>
                <a:cubicBezTo>
                  <a:pt x="85" y="31"/>
                  <a:pt x="85" y="31"/>
                  <a:pt x="85" y="31"/>
                </a:cubicBezTo>
                <a:cubicBezTo>
                  <a:pt x="85" y="31"/>
                  <a:pt x="85" y="31"/>
                  <a:pt x="85" y="31"/>
                </a:cubicBezTo>
                <a:cubicBezTo>
                  <a:pt x="85" y="31"/>
                  <a:pt x="85" y="31"/>
                  <a:pt x="85" y="31"/>
                </a:cubicBezTo>
                <a:cubicBezTo>
                  <a:pt x="85" y="31"/>
                  <a:pt x="85" y="31"/>
                  <a:pt x="85" y="31"/>
                </a:cubicBezTo>
                <a:cubicBezTo>
                  <a:pt x="85" y="31"/>
                  <a:pt x="85" y="31"/>
                  <a:pt x="85" y="31"/>
                </a:cubicBezTo>
                <a:cubicBezTo>
                  <a:pt x="75" y="21"/>
                  <a:pt x="7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5" y="20"/>
                  <a:pt x="75" y="20"/>
                  <a:pt x="75" y="20"/>
                </a:cubicBezTo>
                <a:cubicBezTo>
                  <a:pt x="70" y="16"/>
                  <a:pt x="70" y="16"/>
                  <a:pt x="70" y="16"/>
                </a:cubicBezTo>
                <a:cubicBezTo>
                  <a:pt x="77" y="9"/>
                  <a:pt x="77" y="9"/>
                  <a:pt x="77" y="9"/>
                </a:cubicBezTo>
                <a:close/>
                <a:moveTo>
                  <a:pt x="80" y="33"/>
                </a:moveTo>
                <a:cubicBezTo>
                  <a:pt x="80" y="33"/>
                  <a:pt x="80" y="33"/>
                  <a:pt x="80" y="33"/>
                </a:cubicBezTo>
                <a:cubicBezTo>
                  <a:pt x="61" y="52"/>
                  <a:pt x="42" y="72"/>
                  <a:pt x="22" y="91"/>
                </a:cubicBezTo>
                <a:cubicBezTo>
                  <a:pt x="15" y="84"/>
                  <a:pt x="15" y="84"/>
                  <a:pt x="15" y="84"/>
                </a:cubicBezTo>
                <a:cubicBezTo>
                  <a:pt x="73" y="25"/>
                  <a:pt x="73" y="25"/>
                  <a:pt x="73" y="25"/>
                </a:cubicBezTo>
                <a:cubicBezTo>
                  <a:pt x="76" y="28"/>
                  <a:pt x="78" y="30"/>
                  <a:pt x="80" y="33"/>
                </a:cubicBezTo>
                <a:close/>
                <a:moveTo>
                  <a:pt x="10" y="29"/>
                </a:moveTo>
                <a:cubicBezTo>
                  <a:pt x="10" y="29"/>
                  <a:pt x="10" y="29"/>
                  <a:pt x="10" y="29"/>
                </a:cubicBezTo>
                <a:cubicBezTo>
                  <a:pt x="29" y="10"/>
                  <a:pt x="29" y="10"/>
                  <a:pt x="29" y="10"/>
                </a:cubicBezTo>
                <a:cubicBezTo>
                  <a:pt x="32" y="14"/>
                  <a:pt x="32" y="14"/>
                  <a:pt x="32" y="14"/>
                </a:cubicBezTo>
                <a:cubicBezTo>
                  <a:pt x="25" y="20"/>
                  <a:pt x="25" y="20"/>
                  <a:pt x="25" y="20"/>
                </a:cubicBezTo>
                <a:cubicBezTo>
                  <a:pt x="25" y="21"/>
                  <a:pt x="25" y="23"/>
                  <a:pt x="25" y="24"/>
                </a:cubicBezTo>
                <a:cubicBezTo>
                  <a:pt x="26" y="24"/>
                  <a:pt x="28" y="24"/>
                  <a:pt x="29" y="24"/>
                </a:cubicBezTo>
                <a:cubicBezTo>
                  <a:pt x="35" y="17"/>
                  <a:pt x="35" y="17"/>
                  <a:pt x="35" y="17"/>
                </a:cubicBezTo>
                <a:cubicBezTo>
                  <a:pt x="41" y="22"/>
                  <a:pt x="41" y="22"/>
                  <a:pt x="41" y="22"/>
                </a:cubicBezTo>
                <a:cubicBezTo>
                  <a:pt x="37" y="26"/>
                  <a:pt x="37" y="26"/>
                  <a:pt x="37" y="26"/>
                </a:cubicBezTo>
                <a:cubicBezTo>
                  <a:pt x="36" y="27"/>
                  <a:pt x="36" y="28"/>
                  <a:pt x="37" y="29"/>
                </a:cubicBezTo>
                <a:cubicBezTo>
                  <a:pt x="38" y="30"/>
                  <a:pt x="40" y="30"/>
                  <a:pt x="41" y="29"/>
                </a:cubicBezTo>
                <a:cubicBezTo>
                  <a:pt x="44" y="26"/>
                  <a:pt x="44" y="26"/>
                  <a:pt x="44" y="26"/>
                </a:cubicBezTo>
                <a:cubicBezTo>
                  <a:pt x="47" y="29"/>
                  <a:pt x="47" y="29"/>
                  <a:pt x="47" y="29"/>
                </a:cubicBezTo>
                <a:cubicBezTo>
                  <a:pt x="29" y="47"/>
                  <a:pt x="29" y="47"/>
                  <a:pt x="29" y="47"/>
                </a:cubicBezTo>
                <a:cubicBezTo>
                  <a:pt x="10" y="29"/>
                  <a:pt x="10" y="29"/>
                  <a:pt x="10" y="29"/>
                </a:cubicBezTo>
                <a:close/>
                <a:moveTo>
                  <a:pt x="67" y="19"/>
                </a:moveTo>
                <a:cubicBezTo>
                  <a:pt x="67" y="19"/>
                  <a:pt x="67" y="19"/>
                  <a:pt x="67" y="19"/>
                </a:cubicBezTo>
                <a:cubicBezTo>
                  <a:pt x="70" y="22"/>
                  <a:pt x="70" y="22"/>
                  <a:pt x="70" y="22"/>
                </a:cubicBezTo>
                <a:cubicBezTo>
                  <a:pt x="12" y="80"/>
                  <a:pt x="12" y="80"/>
                  <a:pt x="12" y="80"/>
                </a:cubicBezTo>
                <a:cubicBezTo>
                  <a:pt x="9" y="78"/>
                  <a:pt x="9" y="78"/>
                  <a:pt x="9" y="78"/>
                </a:cubicBezTo>
                <a:cubicBezTo>
                  <a:pt x="67" y="19"/>
                  <a:pt x="67" y="19"/>
                  <a:pt x="67" y="19"/>
                </a:cubicBezTo>
                <a:close/>
                <a:moveTo>
                  <a:pt x="8" y="98"/>
                </a:moveTo>
                <a:cubicBezTo>
                  <a:pt x="8" y="98"/>
                  <a:pt x="8" y="98"/>
                  <a:pt x="8" y="98"/>
                </a:cubicBezTo>
                <a:cubicBezTo>
                  <a:pt x="8" y="84"/>
                  <a:pt x="8" y="84"/>
                  <a:pt x="8" y="84"/>
                </a:cubicBezTo>
                <a:cubicBezTo>
                  <a:pt x="22" y="98"/>
                  <a:pt x="22" y="98"/>
                  <a:pt x="22" y="98"/>
                </a:cubicBezTo>
                <a:cubicBezTo>
                  <a:pt x="8" y="98"/>
                  <a:pt x="8" y="98"/>
                  <a:pt x="8" y="98"/>
                </a:cubicBezTo>
                <a:close/>
                <a:moveTo>
                  <a:pt x="28" y="97"/>
                </a:moveTo>
                <a:cubicBezTo>
                  <a:pt x="28" y="97"/>
                  <a:pt x="28" y="97"/>
                  <a:pt x="28" y="97"/>
                </a:cubicBezTo>
                <a:cubicBezTo>
                  <a:pt x="25" y="94"/>
                  <a:pt x="25" y="94"/>
                  <a:pt x="25" y="94"/>
                </a:cubicBezTo>
                <a:cubicBezTo>
                  <a:pt x="45" y="75"/>
                  <a:pt x="64" y="55"/>
                  <a:pt x="84" y="36"/>
                </a:cubicBezTo>
                <a:cubicBezTo>
                  <a:pt x="86" y="39"/>
                  <a:pt x="86" y="39"/>
                  <a:pt x="86" y="39"/>
                </a:cubicBezTo>
                <a:cubicBezTo>
                  <a:pt x="28" y="97"/>
                  <a:pt x="28" y="97"/>
                  <a:pt x="28" y="97"/>
                </a:cubicBezTo>
                <a:close/>
                <a:moveTo>
                  <a:pt x="77" y="96"/>
                </a:moveTo>
                <a:cubicBezTo>
                  <a:pt x="77" y="96"/>
                  <a:pt x="77" y="96"/>
                  <a:pt x="77" y="96"/>
                </a:cubicBezTo>
                <a:cubicBezTo>
                  <a:pt x="59" y="77"/>
                  <a:pt x="59" y="77"/>
                  <a:pt x="59" y="77"/>
                </a:cubicBezTo>
                <a:cubicBezTo>
                  <a:pt x="77" y="59"/>
                  <a:pt x="77" y="59"/>
                  <a:pt x="77" y="59"/>
                </a:cubicBezTo>
                <a:cubicBezTo>
                  <a:pt x="81" y="62"/>
                  <a:pt x="81" y="62"/>
                  <a:pt x="81" y="62"/>
                </a:cubicBezTo>
                <a:cubicBezTo>
                  <a:pt x="77" y="66"/>
                  <a:pt x="77" y="66"/>
                  <a:pt x="77" y="66"/>
                </a:cubicBezTo>
                <a:cubicBezTo>
                  <a:pt x="77" y="67"/>
                  <a:pt x="77" y="68"/>
                  <a:pt x="77" y="69"/>
                </a:cubicBezTo>
                <a:cubicBezTo>
                  <a:pt x="78" y="70"/>
                  <a:pt x="80" y="70"/>
                  <a:pt x="81" y="69"/>
                </a:cubicBezTo>
                <a:cubicBezTo>
                  <a:pt x="84" y="66"/>
                  <a:pt x="84" y="66"/>
                  <a:pt x="84" y="66"/>
                </a:cubicBezTo>
                <a:cubicBezTo>
                  <a:pt x="89" y="71"/>
                  <a:pt x="89" y="71"/>
                  <a:pt x="89" y="71"/>
                </a:cubicBezTo>
                <a:cubicBezTo>
                  <a:pt x="83" y="78"/>
                  <a:pt x="83" y="78"/>
                  <a:pt x="83" y="78"/>
                </a:cubicBezTo>
                <a:cubicBezTo>
                  <a:pt x="82" y="78"/>
                  <a:pt x="82" y="80"/>
                  <a:pt x="83" y="81"/>
                </a:cubicBezTo>
                <a:cubicBezTo>
                  <a:pt x="84" y="82"/>
                  <a:pt x="85" y="82"/>
                  <a:pt x="86" y="81"/>
                </a:cubicBezTo>
                <a:cubicBezTo>
                  <a:pt x="93" y="74"/>
                  <a:pt x="93" y="74"/>
                  <a:pt x="93" y="74"/>
                </a:cubicBezTo>
                <a:cubicBezTo>
                  <a:pt x="96" y="77"/>
                  <a:pt x="96" y="77"/>
                  <a:pt x="96" y="77"/>
                </a:cubicBezTo>
                <a:cubicBezTo>
                  <a:pt x="77" y="96"/>
                  <a:pt x="77" y="96"/>
                  <a:pt x="77" y="96"/>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39" name="原创设计师QQ598969553             _25"/>
          <p:cNvSpPr>
            <a:spLocks noChangeArrowheads="1"/>
          </p:cNvSpPr>
          <p:nvPr/>
        </p:nvSpPr>
        <p:spPr bwMode="auto">
          <a:xfrm>
            <a:off x="1094040" y="3872388"/>
            <a:ext cx="1422297" cy="9525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ctr">
              <a:lnSpc>
                <a:spcPct val="120000"/>
              </a:lnSpc>
              <a:spcBef>
                <a:spcPts val="300"/>
              </a:spcBef>
            </a:pPr>
            <a:r>
              <a:rPr altLang="en-US" b="1" lang="zh-CN" sz="1000">
                <a:solidFill>
                  <a:schemeClr val="tx1">
                    <a:lumMod val="75000"/>
                    <a:lumOff val="25000"/>
                  </a:schemeClr>
                </a:solidFill>
              </a:rPr>
              <a:t>TOPIC HEADER HERE</a:t>
            </a:r>
          </a:p>
          <a:p>
            <a:pPr algn="ctr">
              <a:lnSpc>
                <a:spcPct val="120000"/>
              </a:lnSpc>
              <a:spcBef>
                <a:spcPts val="300"/>
              </a:spcBef>
            </a:pPr>
            <a:r>
              <a:rPr altLang="en-US" b="1" lang="zh-CN" sz="1000">
                <a:solidFill>
                  <a:schemeClr val="tx1">
                    <a:lumMod val="75000"/>
                    <a:lumOff val="25000"/>
                  </a:schemeClr>
                </a:solidFill>
              </a:rPr>
              <a:t>We have many PowerPoint templates that has been specifically designed.</a:t>
            </a:r>
          </a:p>
        </p:txBody>
      </p:sp>
      <p:cxnSp>
        <p:nvCxnSpPr>
          <p:cNvPr id="44" name="原创设计师QQ598969553             _26"/>
          <p:cNvCxnSpPr/>
          <p:nvPr/>
        </p:nvCxnSpPr>
        <p:spPr>
          <a:xfrm flipH="1" flipV="1">
            <a:off x="1805190" y="3433529"/>
            <a:ext cx="0" cy="366851"/>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45" name="原创设计师QQ598969553             _27"/>
          <p:cNvSpPr>
            <a:spLocks noChangeArrowheads="1"/>
          </p:cNvSpPr>
          <p:nvPr/>
        </p:nvSpPr>
        <p:spPr bwMode="auto">
          <a:xfrm>
            <a:off x="3307490" y="3872388"/>
            <a:ext cx="1422297" cy="9525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ctr">
              <a:lnSpc>
                <a:spcPct val="120000"/>
              </a:lnSpc>
              <a:spcBef>
                <a:spcPts val="300"/>
              </a:spcBef>
            </a:pPr>
            <a:r>
              <a:rPr altLang="en-US" b="1" lang="zh-CN" sz="1000">
                <a:solidFill>
                  <a:schemeClr val="tx1">
                    <a:lumMod val="75000"/>
                    <a:lumOff val="25000"/>
                  </a:schemeClr>
                </a:solidFill>
              </a:rPr>
              <a:t>TOPIC HEADER HERE</a:t>
            </a:r>
          </a:p>
          <a:p>
            <a:pPr algn="ctr">
              <a:lnSpc>
                <a:spcPct val="120000"/>
              </a:lnSpc>
              <a:spcBef>
                <a:spcPts val="300"/>
              </a:spcBef>
            </a:pPr>
            <a:r>
              <a:rPr altLang="en-US" b="1" lang="zh-CN" sz="1000">
                <a:solidFill>
                  <a:schemeClr val="tx1">
                    <a:lumMod val="75000"/>
                    <a:lumOff val="25000"/>
                  </a:schemeClr>
                </a:solidFill>
              </a:rPr>
              <a:t>We have many PowerPoint templates that has been specifically designed.</a:t>
            </a:r>
          </a:p>
        </p:txBody>
      </p:sp>
      <p:cxnSp>
        <p:nvCxnSpPr>
          <p:cNvPr id="46" name="原创设计师QQ598969553             _28"/>
          <p:cNvCxnSpPr/>
          <p:nvPr/>
        </p:nvCxnSpPr>
        <p:spPr>
          <a:xfrm flipH="1" flipV="1">
            <a:off x="4018640" y="3433529"/>
            <a:ext cx="0" cy="366851"/>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47" name="原创设计师QQ598969553             _29"/>
          <p:cNvSpPr>
            <a:spLocks noChangeArrowheads="1"/>
          </p:cNvSpPr>
          <p:nvPr/>
        </p:nvSpPr>
        <p:spPr bwMode="auto">
          <a:xfrm>
            <a:off x="5532530" y="3872388"/>
            <a:ext cx="1422297" cy="9525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ctr">
              <a:lnSpc>
                <a:spcPct val="120000"/>
              </a:lnSpc>
              <a:spcBef>
                <a:spcPts val="300"/>
              </a:spcBef>
            </a:pPr>
            <a:r>
              <a:rPr altLang="en-US" b="1" lang="zh-CN" sz="1000">
                <a:solidFill>
                  <a:schemeClr val="tx1">
                    <a:lumMod val="75000"/>
                    <a:lumOff val="25000"/>
                  </a:schemeClr>
                </a:solidFill>
              </a:rPr>
              <a:t>TOPIC HEADER HERE</a:t>
            </a:r>
          </a:p>
          <a:p>
            <a:pPr algn="ctr">
              <a:lnSpc>
                <a:spcPct val="120000"/>
              </a:lnSpc>
              <a:spcBef>
                <a:spcPts val="300"/>
              </a:spcBef>
            </a:pPr>
            <a:r>
              <a:rPr altLang="en-US" b="1" lang="zh-CN" sz="1000">
                <a:solidFill>
                  <a:schemeClr val="tx1">
                    <a:lumMod val="75000"/>
                    <a:lumOff val="25000"/>
                  </a:schemeClr>
                </a:solidFill>
              </a:rPr>
              <a:t>We have many PowerPoint templates that has been specifically designed.</a:t>
            </a:r>
          </a:p>
        </p:txBody>
      </p:sp>
      <p:cxnSp>
        <p:nvCxnSpPr>
          <p:cNvPr id="48" name="原创设计师QQ598969553             _30"/>
          <p:cNvCxnSpPr/>
          <p:nvPr/>
        </p:nvCxnSpPr>
        <p:spPr>
          <a:xfrm flipH="1" flipV="1">
            <a:off x="6243680" y="3433529"/>
            <a:ext cx="0" cy="366851"/>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9" name="原创设计师QQ598969553             _31"/>
          <p:cNvCxnSpPr/>
          <p:nvPr/>
        </p:nvCxnSpPr>
        <p:spPr>
          <a:xfrm flipH="1" flipV="1">
            <a:off x="2911914" y="1751816"/>
            <a:ext cx="0" cy="366851"/>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50" name="原创设计师QQ598969553             _32"/>
          <p:cNvSpPr>
            <a:spLocks noChangeArrowheads="1"/>
          </p:cNvSpPr>
          <p:nvPr/>
        </p:nvSpPr>
        <p:spPr bwMode="auto">
          <a:xfrm>
            <a:off x="2200765" y="986780"/>
            <a:ext cx="1422297" cy="9525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ctr">
              <a:lnSpc>
                <a:spcPct val="120000"/>
              </a:lnSpc>
              <a:spcBef>
                <a:spcPts val="300"/>
              </a:spcBef>
            </a:pPr>
            <a:r>
              <a:rPr altLang="en-US" b="1" lang="zh-CN" sz="1000">
                <a:solidFill>
                  <a:schemeClr val="tx1">
                    <a:lumMod val="75000"/>
                    <a:lumOff val="25000"/>
                  </a:schemeClr>
                </a:solidFill>
              </a:rPr>
              <a:t>TOPIC HEADER HERE</a:t>
            </a:r>
          </a:p>
          <a:p>
            <a:pPr algn="ctr">
              <a:lnSpc>
                <a:spcPct val="120000"/>
              </a:lnSpc>
              <a:spcBef>
                <a:spcPts val="300"/>
              </a:spcBef>
            </a:pPr>
            <a:r>
              <a:rPr altLang="en-US" b="1" lang="zh-CN" sz="1000">
                <a:solidFill>
                  <a:schemeClr val="tx1">
                    <a:lumMod val="75000"/>
                    <a:lumOff val="25000"/>
                  </a:schemeClr>
                </a:solidFill>
              </a:rPr>
              <a:t>We have many PowerPoint templates that has been specifically designed.</a:t>
            </a:r>
          </a:p>
        </p:txBody>
      </p:sp>
      <p:cxnSp>
        <p:nvCxnSpPr>
          <p:cNvPr id="51" name="原创设计师QQ598969553             _33"/>
          <p:cNvCxnSpPr/>
          <p:nvPr/>
        </p:nvCxnSpPr>
        <p:spPr>
          <a:xfrm flipH="1" flipV="1">
            <a:off x="5114094" y="1751816"/>
            <a:ext cx="0" cy="366851"/>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52" name="原创设计师QQ598969553             _34"/>
          <p:cNvSpPr>
            <a:spLocks noChangeArrowheads="1"/>
          </p:cNvSpPr>
          <p:nvPr/>
        </p:nvSpPr>
        <p:spPr bwMode="auto">
          <a:xfrm>
            <a:off x="4402944" y="986780"/>
            <a:ext cx="1422297" cy="9525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ctr">
              <a:lnSpc>
                <a:spcPct val="120000"/>
              </a:lnSpc>
              <a:spcBef>
                <a:spcPts val="300"/>
              </a:spcBef>
            </a:pPr>
            <a:r>
              <a:rPr altLang="en-US" b="1" lang="zh-CN" sz="1000">
                <a:solidFill>
                  <a:schemeClr val="tx1">
                    <a:lumMod val="75000"/>
                    <a:lumOff val="25000"/>
                  </a:schemeClr>
                </a:solidFill>
              </a:rPr>
              <a:t>TOPIC HEADER HERE</a:t>
            </a:r>
          </a:p>
          <a:p>
            <a:pPr algn="ctr">
              <a:lnSpc>
                <a:spcPct val="120000"/>
              </a:lnSpc>
              <a:spcBef>
                <a:spcPts val="300"/>
              </a:spcBef>
            </a:pPr>
            <a:r>
              <a:rPr altLang="en-US" b="1" lang="zh-CN" sz="1000">
                <a:solidFill>
                  <a:schemeClr val="tx1">
                    <a:lumMod val="75000"/>
                    <a:lumOff val="25000"/>
                  </a:schemeClr>
                </a:solidFill>
              </a:rPr>
              <a:t>We have many PowerPoint templates that has been specifically designed.</a:t>
            </a:r>
          </a:p>
        </p:txBody>
      </p:sp>
      <p:cxnSp>
        <p:nvCxnSpPr>
          <p:cNvPr id="53" name="原创设计师QQ598969553             _35"/>
          <p:cNvCxnSpPr/>
          <p:nvPr/>
        </p:nvCxnSpPr>
        <p:spPr>
          <a:xfrm flipH="1" flipV="1">
            <a:off x="7331514" y="1751816"/>
            <a:ext cx="0" cy="366851"/>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56" name="原创设计师QQ598969553             _36"/>
          <p:cNvSpPr>
            <a:spLocks noChangeArrowheads="1"/>
          </p:cNvSpPr>
          <p:nvPr/>
        </p:nvSpPr>
        <p:spPr bwMode="auto">
          <a:xfrm>
            <a:off x="6620365" y="986780"/>
            <a:ext cx="1422297" cy="9525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ctr">
              <a:lnSpc>
                <a:spcPct val="120000"/>
              </a:lnSpc>
              <a:spcBef>
                <a:spcPts val="300"/>
              </a:spcBef>
            </a:pPr>
            <a:r>
              <a:rPr altLang="en-US" b="1" lang="zh-CN" sz="1000">
                <a:solidFill>
                  <a:schemeClr val="tx1">
                    <a:lumMod val="75000"/>
                    <a:lumOff val="25000"/>
                  </a:schemeClr>
                </a:solidFill>
              </a:rPr>
              <a:t>TOPIC HEADER HERE</a:t>
            </a:r>
          </a:p>
          <a:p>
            <a:pPr algn="ctr">
              <a:lnSpc>
                <a:spcPct val="120000"/>
              </a:lnSpc>
              <a:spcBef>
                <a:spcPts val="300"/>
              </a:spcBef>
            </a:pPr>
            <a:r>
              <a:rPr altLang="en-US" b="1" lang="zh-CN" sz="1000">
                <a:solidFill>
                  <a:schemeClr val="tx1">
                    <a:lumMod val="75000"/>
                    <a:lumOff val="25000"/>
                  </a:schemeClr>
                </a:solidFill>
              </a:rPr>
              <a:t>We have many PowerPoint templates that has been specifically designed.</a:t>
            </a:r>
          </a:p>
        </p:txBody>
      </p:sp>
      <p:pic>
        <p:nvPicPr>
          <p:cNvPr id="54" name="Picture 64"/>
          <p:cNvPicPr>
            <a:picLocks noChangeAspect="1" noChangeShapeType="1" noGrp="1" noMove="1" noResize="1" noRot="1" noSelect="1"/>
          </p:cNvPicPr>
          <p:nvPr/>
        </p:nvPicPr>
        <p:blipFill>
          <a:blip r:embed="rId3">
            <a:extLst>
              <a:ext uri="{28A0092B-C50C-407E-A947-70E740481C1C}">
                <a14:useLocalDpi val="0"/>
              </a:ext>
            </a:extLst>
          </a:blip>
          <a:stretch>
            <a:fillRect/>
          </a:stretch>
        </p:blipFill>
        <p:spPr bwMode="auto">
          <a:xfrm>
            <a:off x="3582988" y="17705388"/>
            <a:ext cx="1978025" cy="51117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Tree>
    <p:extLst>
      <p:ext uri="{BB962C8B-B14F-4D97-AF65-F5344CB8AC3E}">
        <p14:creationId val="3705780675"/>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 presetSubtype="8">
                                  <p:stCondLst>
                                    <p:cond delay="0"/>
                                  </p:stCondLst>
                                  <p:childTnLst>
                                    <p:set>
                                      <p:cBhvr>
                                        <p:cTn dur="1" fill="hold" id="6">
                                          <p:stCondLst>
                                            <p:cond delay="0"/>
                                          </p:stCondLst>
                                        </p:cTn>
                                        <p:tgtEl>
                                          <p:spTgt spid="41"/>
                                        </p:tgtEl>
                                        <p:attrNameLst>
                                          <p:attrName>style.visibility</p:attrName>
                                        </p:attrNameLst>
                                      </p:cBhvr>
                                      <p:to>
                                        <p:strVal val="visible"/>
                                      </p:to>
                                    </p:set>
                                    <p:anim calcmode="lin" valueType="num">
                                      <p:cBhvr additive="base">
                                        <p:cTn dur="500" fill="hold" id="7"/>
                                        <p:tgtEl>
                                          <p:spTgt spid="41"/>
                                        </p:tgtEl>
                                        <p:attrNameLst>
                                          <p:attrName>ppt_x</p:attrName>
                                        </p:attrNameLst>
                                      </p:cBhvr>
                                      <p:tavLst>
                                        <p:tav tm="0">
                                          <p:val>
                                            <p:strVal val="0-#ppt_w/2"/>
                                          </p:val>
                                        </p:tav>
                                        <p:tav tm="100000">
                                          <p:val>
                                            <p:strVal val="#ppt_x"/>
                                          </p:val>
                                        </p:tav>
                                      </p:tavLst>
                                    </p:anim>
                                    <p:anim calcmode="lin" valueType="num">
                                      <p:cBhvr additive="base">
                                        <p:cTn dur="500" fill="hold" id="8"/>
                                        <p:tgtEl>
                                          <p:spTgt spid="41"/>
                                        </p:tgtEl>
                                        <p:attrNameLst>
                                          <p:attrName>ppt_y</p:attrName>
                                        </p:attrNameLst>
                                      </p:cBhvr>
                                      <p:tavLst>
                                        <p:tav tm="0">
                                          <p:val>
                                            <p:strVal val="#ppt_y"/>
                                          </p:val>
                                        </p:tav>
                                        <p:tav tm="100000">
                                          <p:val>
                                            <p:strVal val="#ppt_y"/>
                                          </p:val>
                                        </p:tav>
                                      </p:tavLst>
                                    </p:anim>
                                  </p:childTnLst>
                                </p:cTn>
                              </p:par>
                              <p:par>
                                <p:cTn fill="hold" grpId="1" id="9" nodeType="withEffect" presetClass="emph" presetID="35" presetSubtype="0" repeatCount="3000">
                                  <p:stCondLst>
                                    <p:cond delay="400"/>
                                  </p:stCondLst>
                                  <p:childTnLst>
                                    <p:anim calcmode="discrete" valueType="str">
                                      <p:cBhvr>
                                        <p:cTn dur="100" fill="hold" id="10"/>
                                        <p:tgtEl>
                                          <p:spTgt spid="41"/>
                                        </p:tgtEl>
                                        <p:attrNameLst>
                                          <p:attrName>style.visibility</p:attrName>
                                        </p:attrNameLst>
                                      </p:cBhvr>
                                      <p:tavLst>
                                        <p:tav tm="0">
                                          <p:val>
                                            <p:strVal val="hidden"/>
                                          </p:val>
                                        </p:tav>
                                        <p:tav tm="50000">
                                          <p:val>
                                            <p:strVal val="visible"/>
                                          </p:val>
                                        </p:tav>
                                      </p:tavLst>
                                    </p:anim>
                                  </p:childTnLst>
                                </p:cTn>
                              </p:par>
                              <p:par>
                                <p:cTn fill="hold" grpId="0" id="11" nodeType="withEffect" presetClass="entr" presetID="2" presetSubtype="8">
                                  <p:stCondLst>
                                    <p:cond delay="200"/>
                                  </p:stCondLst>
                                  <p:childTnLst>
                                    <p:set>
                                      <p:cBhvr>
                                        <p:cTn dur="1" fill="hold" id="12">
                                          <p:stCondLst>
                                            <p:cond delay="0"/>
                                          </p:stCondLst>
                                        </p:cTn>
                                        <p:tgtEl>
                                          <p:spTgt spid="40"/>
                                        </p:tgtEl>
                                        <p:attrNameLst>
                                          <p:attrName>style.visibility</p:attrName>
                                        </p:attrNameLst>
                                      </p:cBhvr>
                                      <p:to>
                                        <p:strVal val="visible"/>
                                      </p:to>
                                    </p:set>
                                    <p:anim calcmode="lin" valueType="num">
                                      <p:cBhvr additive="base">
                                        <p:cTn dur="500" fill="hold" id="13"/>
                                        <p:tgtEl>
                                          <p:spTgt spid="40"/>
                                        </p:tgtEl>
                                        <p:attrNameLst>
                                          <p:attrName>ppt_x</p:attrName>
                                        </p:attrNameLst>
                                      </p:cBhvr>
                                      <p:tavLst>
                                        <p:tav tm="0">
                                          <p:val>
                                            <p:strVal val="0-#ppt_w/2"/>
                                          </p:val>
                                        </p:tav>
                                        <p:tav tm="100000">
                                          <p:val>
                                            <p:strVal val="#ppt_x"/>
                                          </p:val>
                                        </p:tav>
                                      </p:tavLst>
                                    </p:anim>
                                    <p:anim calcmode="lin" valueType="num">
                                      <p:cBhvr additive="base">
                                        <p:cTn dur="500" fill="hold" id="14"/>
                                        <p:tgtEl>
                                          <p:spTgt spid="40"/>
                                        </p:tgtEl>
                                        <p:attrNameLst>
                                          <p:attrName>ppt_y</p:attrName>
                                        </p:attrNameLst>
                                      </p:cBhvr>
                                      <p:tavLst>
                                        <p:tav tm="0">
                                          <p:val>
                                            <p:strVal val="#ppt_y"/>
                                          </p:val>
                                        </p:tav>
                                        <p:tav tm="100000">
                                          <p:val>
                                            <p:strVal val="#ppt_y"/>
                                          </p:val>
                                        </p:tav>
                                      </p:tavLst>
                                    </p:anim>
                                  </p:childTnLst>
                                </p:cTn>
                              </p:par>
                              <p:par>
                                <p:cTn fill="hold" grpId="1" id="15" nodeType="withEffect" presetClass="emph" presetID="35" presetSubtype="0" repeatCount="3000">
                                  <p:stCondLst>
                                    <p:cond delay="600"/>
                                  </p:stCondLst>
                                  <p:childTnLst>
                                    <p:anim calcmode="discrete" valueType="str">
                                      <p:cBhvr>
                                        <p:cTn dur="100" fill="hold" id="16"/>
                                        <p:tgtEl>
                                          <p:spTgt spid="40"/>
                                        </p:tgtEl>
                                        <p:attrNameLst>
                                          <p:attrName>style.visibility</p:attrName>
                                        </p:attrNameLst>
                                      </p:cBhvr>
                                      <p:tavLst>
                                        <p:tav tm="0">
                                          <p:val>
                                            <p:strVal val="hidden"/>
                                          </p:val>
                                        </p:tav>
                                        <p:tav tm="50000">
                                          <p:val>
                                            <p:strVal val="visible"/>
                                          </p:val>
                                        </p:tav>
                                      </p:tavLst>
                                    </p:anim>
                                  </p:childTnLst>
                                </p:cTn>
                              </p:par>
                              <p:par>
                                <p:cTn fill="hold" grpId="0" id="17" nodeType="withEffect" presetClass="entr" presetID="47" presetSubtype="0">
                                  <p:stCondLst>
                                    <p:cond delay="700"/>
                                  </p:stCondLst>
                                  <p:childTnLst>
                                    <p:set>
                                      <p:cBhvr>
                                        <p:cTn dur="1" fill="hold" id="18">
                                          <p:stCondLst>
                                            <p:cond delay="0"/>
                                          </p:stCondLst>
                                        </p:cTn>
                                        <p:tgtEl>
                                          <p:spTgt spid="42"/>
                                        </p:tgtEl>
                                        <p:attrNameLst>
                                          <p:attrName>style.visibility</p:attrName>
                                        </p:attrNameLst>
                                      </p:cBhvr>
                                      <p:to>
                                        <p:strVal val="visible"/>
                                      </p:to>
                                    </p:set>
                                    <p:animEffect filter="fade" transition="in">
                                      <p:cBhvr>
                                        <p:cTn dur="300" id="19"/>
                                        <p:tgtEl>
                                          <p:spTgt spid="42"/>
                                        </p:tgtEl>
                                      </p:cBhvr>
                                    </p:animEffect>
                                    <p:anim calcmode="lin" valueType="num">
                                      <p:cBhvr>
                                        <p:cTn dur="300" fill="hold" id="20"/>
                                        <p:tgtEl>
                                          <p:spTgt spid="42"/>
                                        </p:tgtEl>
                                        <p:attrNameLst>
                                          <p:attrName>ppt_x</p:attrName>
                                        </p:attrNameLst>
                                      </p:cBhvr>
                                      <p:tavLst>
                                        <p:tav tm="0">
                                          <p:val>
                                            <p:strVal val="#ppt_x"/>
                                          </p:val>
                                        </p:tav>
                                        <p:tav tm="100000">
                                          <p:val>
                                            <p:strVal val="#ppt_x"/>
                                          </p:val>
                                        </p:tav>
                                      </p:tavLst>
                                    </p:anim>
                                    <p:anim calcmode="lin" valueType="num">
                                      <p:cBhvr>
                                        <p:cTn dur="300" fill="hold" id="21"/>
                                        <p:tgtEl>
                                          <p:spTgt spid="42"/>
                                        </p:tgtEl>
                                        <p:attrNameLst>
                                          <p:attrName>ppt_y</p:attrName>
                                        </p:attrNameLst>
                                      </p:cBhvr>
                                      <p:tavLst>
                                        <p:tav tm="0">
                                          <p:val>
                                            <p:strVal val="#ppt_y-.1"/>
                                          </p:val>
                                        </p:tav>
                                        <p:tav tm="100000">
                                          <p:val>
                                            <p:strVal val="#ppt_y"/>
                                          </p:val>
                                        </p:tav>
                                      </p:tavLst>
                                    </p:anim>
                                  </p:childTnLst>
                                </p:cTn>
                              </p:par>
                              <p:par>
                                <p:cTn fill="hold" grpId="0" id="22" nodeType="withEffect" presetClass="entr" presetID="42" presetSubtype="0">
                                  <p:stCondLst>
                                    <p:cond delay="700"/>
                                  </p:stCondLst>
                                  <p:childTnLst>
                                    <p:set>
                                      <p:cBhvr>
                                        <p:cTn dur="1" fill="hold" id="23">
                                          <p:stCondLst>
                                            <p:cond delay="0"/>
                                          </p:stCondLst>
                                        </p:cTn>
                                        <p:tgtEl>
                                          <p:spTgt spid="43"/>
                                        </p:tgtEl>
                                        <p:attrNameLst>
                                          <p:attrName>style.visibility</p:attrName>
                                        </p:attrNameLst>
                                      </p:cBhvr>
                                      <p:to>
                                        <p:strVal val="visible"/>
                                      </p:to>
                                    </p:set>
                                    <p:animEffect filter="fade" transition="in">
                                      <p:cBhvr>
                                        <p:cTn dur="300" id="24"/>
                                        <p:tgtEl>
                                          <p:spTgt spid="43"/>
                                        </p:tgtEl>
                                      </p:cBhvr>
                                    </p:animEffect>
                                    <p:anim calcmode="lin" valueType="num">
                                      <p:cBhvr>
                                        <p:cTn dur="300" fill="hold" id="25"/>
                                        <p:tgtEl>
                                          <p:spTgt spid="43"/>
                                        </p:tgtEl>
                                        <p:attrNameLst>
                                          <p:attrName>ppt_x</p:attrName>
                                        </p:attrNameLst>
                                      </p:cBhvr>
                                      <p:tavLst>
                                        <p:tav tm="0">
                                          <p:val>
                                            <p:strVal val="#ppt_x"/>
                                          </p:val>
                                        </p:tav>
                                        <p:tav tm="100000">
                                          <p:val>
                                            <p:strVal val="#ppt_x"/>
                                          </p:val>
                                        </p:tav>
                                      </p:tavLst>
                                    </p:anim>
                                    <p:anim calcmode="lin" valueType="num">
                                      <p:cBhvr>
                                        <p:cTn dur="300" fill="hold" id="26"/>
                                        <p:tgtEl>
                                          <p:spTgt spid="43"/>
                                        </p:tgtEl>
                                        <p:attrNameLst>
                                          <p:attrName>ppt_y</p:attrName>
                                        </p:attrNameLst>
                                      </p:cBhvr>
                                      <p:tavLst>
                                        <p:tav tm="0">
                                          <p:val>
                                            <p:strVal val="#ppt_y+.1"/>
                                          </p:val>
                                        </p:tav>
                                        <p:tav tm="100000">
                                          <p:val>
                                            <p:strVal val="#ppt_y"/>
                                          </p:val>
                                        </p:tav>
                                      </p:tavLst>
                                    </p:anim>
                                  </p:childTnLst>
                                </p:cTn>
                              </p:par>
                              <p:par>
                                <p:cTn fill="hold" grpId="0" id="27" nodeType="withEffect" presetClass="entr" presetID="53" presetSubtype="0">
                                  <p:stCondLst>
                                    <p:cond delay="700"/>
                                  </p:stCondLst>
                                  <p:childTnLst>
                                    <p:set>
                                      <p:cBhvr>
                                        <p:cTn dur="1" fill="hold" id="28">
                                          <p:stCondLst>
                                            <p:cond delay="0"/>
                                          </p:stCondLst>
                                        </p:cTn>
                                        <p:tgtEl>
                                          <p:spTgt spid="21"/>
                                        </p:tgtEl>
                                        <p:attrNameLst>
                                          <p:attrName>style.visibility</p:attrName>
                                        </p:attrNameLst>
                                      </p:cBhvr>
                                      <p:to>
                                        <p:strVal val="visible"/>
                                      </p:to>
                                    </p:set>
                                    <p:anim calcmode="lin" valueType="num">
                                      <p:cBhvr>
                                        <p:cTn dur="500" fill="hold" id="29"/>
                                        <p:tgtEl>
                                          <p:spTgt spid="21"/>
                                        </p:tgtEl>
                                        <p:attrNameLst>
                                          <p:attrName>ppt_w</p:attrName>
                                        </p:attrNameLst>
                                      </p:cBhvr>
                                      <p:tavLst>
                                        <p:tav tm="0">
                                          <p:val>
                                            <p:fltVal val="0"/>
                                          </p:val>
                                        </p:tav>
                                        <p:tav tm="100000">
                                          <p:val>
                                            <p:strVal val="#ppt_w"/>
                                          </p:val>
                                        </p:tav>
                                      </p:tavLst>
                                    </p:anim>
                                    <p:anim calcmode="lin" valueType="num">
                                      <p:cBhvr>
                                        <p:cTn dur="500" fill="hold" id="30"/>
                                        <p:tgtEl>
                                          <p:spTgt spid="21"/>
                                        </p:tgtEl>
                                        <p:attrNameLst>
                                          <p:attrName>ppt_h</p:attrName>
                                        </p:attrNameLst>
                                      </p:cBhvr>
                                      <p:tavLst>
                                        <p:tav tm="0">
                                          <p:val>
                                            <p:fltVal val="0"/>
                                          </p:val>
                                        </p:tav>
                                        <p:tav tm="100000">
                                          <p:val>
                                            <p:strVal val="#ppt_h"/>
                                          </p:val>
                                        </p:tav>
                                      </p:tavLst>
                                    </p:anim>
                                    <p:animEffect filter="fade" transition="in">
                                      <p:cBhvr>
                                        <p:cTn dur="500" id="31"/>
                                        <p:tgtEl>
                                          <p:spTgt spid="21"/>
                                        </p:tgtEl>
                                      </p:cBhvr>
                                    </p:animEffect>
                                  </p:childTnLst>
                                </p:cTn>
                              </p:par>
                              <p:par>
                                <p:cTn fill="hold" grpId="0" id="32" nodeType="withEffect" presetClass="entr" presetID="53" presetSubtype="0">
                                  <p:stCondLst>
                                    <p:cond delay="700"/>
                                  </p:stCondLst>
                                  <p:childTnLst>
                                    <p:set>
                                      <p:cBhvr>
                                        <p:cTn dur="1" fill="hold" id="33">
                                          <p:stCondLst>
                                            <p:cond delay="0"/>
                                          </p:stCondLst>
                                        </p:cTn>
                                        <p:tgtEl>
                                          <p:spTgt spid="34"/>
                                        </p:tgtEl>
                                        <p:attrNameLst>
                                          <p:attrName>style.visibility</p:attrName>
                                        </p:attrNameLst>
                                      </p:cBhvr>
                                      <p:to>
                                        <p:strVal val="visible"/>
                                      </p:to>
                                    </p:set>
                                    <p:anim calcmode="lin" valueType="num">
                                      <p:cBhvr>
                                        <p:cTn dur="500" fill="hold" id="34"/>
                                        <p:tgtEl>
                                          <p:spTgt spid="34"/>
                                        </p:tgtEl>
                                        <p:attrNameLst>
                                          <p:attrName>ppt_w</p:attrName>
                                        </p:attrNameLst>
                                      </p:cBhvr>
                                      <p:tavLst>
                                        <p:tav tm="0">
                                          <p:val>
                                            <p:fltVal val="0"/>
                                          </p:val>
                                        </p:tav>
                                        <p:tav tm="100000">
                                          <p:val>
                                            <p:strVal val="#ppt_w"/>
                                          </p:val>
                                        </p:tav>
                                      </p:tavLst>
                                    </p:anim>
                                    <p:anim calcmode="lin" valueType="num">
                                      <p:cBhvr>
                                        <p:cTn dur="500" fill="hold" id="35"/>
                                        <p:tgtEl>
                                          <p:spTgt spid="34"/>
                                        </p:tgtEl>
                                        <p:attrNameLst>
                                          <p:attrName>ppt_h</p:attrName>
                                        </p:attrNameLst>
                                      </p:cBhvr>
                                      <p:tavLst>
                                        <p:tav tm="0">
                                          <p:val>
                                            <p:fltVal val="0"/>
                                          </p:val>
                                        </p:tav>
                                        <p:tav tm="100000">
                                          <p:val>
                                            <p:strVal val="#ppt_h"/>
                                          </p:val>
                                        </p:tav>
                                      </p:tavLst>
                                    </p:anim>
                                    <p:animEffect filter="fade" transition="in">
                                      <p:cBhvr>
                                        <p:cTn dur="500" id="36"/>
                                        <p:tgtEl>
                                          <p:spTgt spid="34"/>
                                        </p:tgtEl>
                                      </p:cBhvr>
                                    </p:animEffect>
                                  </p:childTnLst>
                                </p:cTn>
                              </p:par>
                              <p:par>
                                <p:cTn fill="hold" grpId="1" id="37" nodeType="withEffect" presetClass="entr" presetID="53" presetSubtype="0">
                                  <p:stCondLst>
                                    <p:cond delay="700"/>
                                  </p:stCondLst>
                                  <p:childTnLst>
                                    <p:set>
                                      <p:cBhvr>
                                        <p:cTn dur="1" fill="hold" id="38">
                                          <p:stCondLst>
                                            <p:cond delay="0"/>
                                          </p:stCondLst>
                                        </p:cTn>
                                        <p:tgtEl>
                                          <p:spTgt spid="19"/>
                                        </p:tgtEl>
                                        <p:attrNameLst>
                                          <p:attrName>style.visibility</p:attrName>
                                        </p:attrNameLst>
                                      </p:cBhvr>
                                      <p:to>
                                        <p:strVal val="visible"/>
                                      </p:to>
                                    </p:set>
                                    <p:anim calcmode="lin" valueType="num">
                                      <p:cBhvr>
                                        <p:cTn dur="500" fill="hold" id="39"/>
                                        <p:tgtEl>
                                          <p:spTgt spid="19"/>
                                        </p:tgtEl>
                                        <p:attrNameLst>
                                          <p:attrName>ppt_w</p:attrName>
                                        </p:attrNameLst>
                                      </p:cBhvr>
                                      <p:tavLst>
                                        <p:tav tm="0">
                                          <p:val>
                                            <p:fltVal val="0"/>
                                          </p:val>
                                        </p:tav>
                                        <p:tav tm="100000">
                                          <p:val>
                                            <p:strVal val="#ppt_w"/>
                                          </p:val>
                                        </p:tav>
                                      </p:tavLst>
                                    </p:anim>
                                    <p:anim calcmode="lin" valueType="num">
                                      <p:cBhvr>
                                        <p:cTn dur="500" fill="hold" id="40"/>
                                        <p:tgtEl>
                                          <p:spTgt spid="19"/>
                                        </p:tgtEl>
                                        <p:attrNameLst>
                                          <p:attrName>ppt_h</p:attrName>
                                        </p:attrNameLst>
                                      </p:cBhvr>
                                      <p:tavLst>
                                        <p:tav tm="0">
                                          <p:val>
                                            <p:fltVal val="0"/>
                                          </p:val>
                                        </p:tav>
                                        <p:tav tm="100000">
                                          <p:val>
                                            <p:strVal val="#ppt_h"/>
                                          </p:val>
                                        </p:tav>
                                      </p:tavLst>
                                    </p:anim>
                                    <p:animEffect filter="fade" transition="in">
                                      <p:cBhvr>
                                        <p:cTn dur="500" id="41"/>
                                        <p:tgtEl>
                                          <p:spTgt spid="19"/>
                                        </p:tgtEl>
                                      </p:cBhvr>
                                    </p:animEffect>
                                  </p:childTnLst>
                                </p:cTn>
                              </p:par>
                              <p:par>
                                <p:cTn fill="hold" grpId="0" id="42" nodeType="withEffect" presetClass="emph" presetID="8" presetSubtype="0" repeatCount="indefinite">
                                  <p:stCondLst>
                                    <p:cond delay="700"/>
                                  </p:stCondLst>
                                  <p:childTnLst>
                                    <p:animRot by="21600000">
                                      <p:cBhvr>
                                        <p:cTn dur="2000" fill="hold" id="43"/>
                                        <p:tgtEl>
                                          <p:spTgt spid="19"/>
                                        </p:tgtEl>
                                        <p:attrNameLst>
                                          <p:attrName>r</p:attrName>
                                        </p:attrNameLst>
                                      </p:cBhvr>
                                    </p:animRot>
                                  </p:childTnLst>
                                </p:cTn>
                              </p:par>
                              <p:par>
                                <p:cTn fill="hold" grpId="0" id="44" nodeType="withEffect" presetClass="entr" presetID="53" presetSubtype="0">
                                  <p:stCondLst>
                                    <p:cond delay="700"/>
                                  </p:stCondLst>
                                  <p:childTnLst>
                                    <p:set>
                                      <p:cBhvr>
                                        <p:cTn dur="1" fill="hold" id="45">
                                          <p:stCondLst>
                                            <p:cond delay="0"/>
                                          </p:stCondLst>
                                        </p:cTn>
                                        <p:tgtEl>
                                          <p:spTgt spid="25"/>
                                        </p:tgtEl>
                                        <p:attrNameLst>
                                          <p:attrName>style.visibility</p:attrName>
                                        </p:attrNameLst>
                                      </p:cBhvr>
                                      <p:to>
                                        <p:strVal val="visible"/>
                                      </p:to>
                                    </p:set>
                                    <p:anim calcmode="lin" valueType="num">
                                      <p:cBhvr>
                                        <p:cTn dur="500" fill="hold" id="46"/>
                                        <p:tgtEl>
                                          <p:spTgt spid="25"/>
                                        </p:tgtEl>
                                        <p:attrNameLst>
                                          <p:attrName>ppt_w</p:attrName>
                                        </p:attrNameLst>
                                      </p:cBhvr>
                                      <p:tavLst>
                                        <p:tav tm="0">
                                          <p:val>
                                            <p:fltVal val="0"/>
                                          </p:val>
                                        </p:tav>
                                        <p:tav tm="100000">
                                          <p:val>
                                            <p:strVal val="#ppt_w"/>
                                          </p:val>
                                        </p:tav>
                                      </p:tavLst>
                                    </p:anim>
                                    <p:anim calcmode="lin" valueType="num">
                                      <p:cBhvr>
                                        <p:cTn dur="500" fill="hold" id="47"/>
                                        <p:tgtEl>
                                          <p:spTgt spid="25"/>
                                        </p:tgtEl>
                                        <p:attrNameLst>
                                          <p:attrName>ppt_h</p:attrName>
                                        </p:attrNameLst>
                                      </p:cBhvr>
                                      <p:tavLst>
                                        <p:tav tm="0">
                                          <p:val>
                                            <p:fltVal val="0"/>
                                          </p:val>
                                        </p:tav>
                                        <p:tav tm="100000">
                                          <p:val>
                                            <p:strVal val="#ppt_h"/>
                                          </p:val>
                                        </p:tav>
                                      </p:tavLst>
                                    </p:anim>
                                    <p:animEffect filter="fade" transition="in">
                                      <p:cBhvr>
                                        <p:cTn dur="500" id="48"/>
                                        <p:tgtEl>
                                          <p:spTgt spid="25"/>
                                        </p:tgtEl>
                                      </p:cBhvr>
                                    </p:animEffect>
                                  </p:childTnLst>
                                </p:cTn>
                              </p:par>
                              <p:par>
                                <p:cTn fill="hold" grpId="1" id="49" nodeType="withEffect" presetClass="emph" presetID="8" presetSubtype="0" repeatCount="indefinite">
                                  <p:stCondLst>
                                    <p:cond delay="700"/>
                                  </p:stCondLst>
                                  <p:childTnLst>
                                    <p:animRot by="-21600000">
                                      <p:cBhvr>
                                        <p:cTn dur="2000" fill="hold" id="50"/>
                                        <p:tgtEl>
                                          <p:spTgt spid="25"/>
                                        </p:tgtEl>
                                        <p:attrNameLst>
                                          <p:attrName>r</p:attrName>
                                        </p:attrNameLst>
                                      </p:cBhvr>
                                    </p:animRot>
                                  </p:childTnLst>
                                </p:cTn>
                              </p:par>
                              <p:par>
                                <p:cTn fill="hold" grpId="0" id="51" nodeType="withEffect" presetClass="entr" presetID="53" presetSubtype="0">
                                  <p:stCondLst>
                                    <p:cond delay="700"/>
                                  </p:stCondLst>
                                  <p:childTnLst>
                                    <p:set>
                                      <p:cBhvr>
                                        <p:cTn dur="1" fill="hold" id="52">
                                          <p:stCondLst>
                                            <p:cond delay="0"/>
                                          </p:stCondLst>
                                        </p:cTn>
                                        <p:tgtEl>
                                          <p:spTgt spid="26"/>
                                        </p:tgtEl>
                                        <p:attrNameLst>
                                          <p:attrName>style.visibility</p:attrName>
                                        </p:attrNameLst>
                                      </p:cBhvr>
                                      <p:to>
                                        <p:strVal val="visible"/>
                                      </p:to>
                                    </p:set>
                                    <p:anim calcmode="lin" valueType="num">
                                      <p:cBhvr>
                                        <p:cTn dur="500" fill="hold" id="53"/>
                                        <p:tgtEl>
                                          <p:spTgt spid="26"/>
                                        </p:tgtEl>
                                        <p:attrNameLst>
                                          <p:attrName>ppt_w</p:attrName>
                                        </p:attrNameLst>
                                      </p:cBhvr>
                                      <p:tavLst>
                                        <p:tav tm="0">
                                          <p:val>
                                            <p:fltVal val="0"/>
                                          </p:val>
                                        </p:tav>
                                        <p:tav tm="100000">
                                          <p:val>
                                            <p:strVal val="#ppt_w"/>
                                          </p:val>
                                        </p:tav>
                                      </p:tavLst>
                                    </p:anim>
                                    <p:anim calcmode="lin" valueType="num">
                                      <p:cBhvr>
                                        <p:cTn dur="500" fill="hold" id="54"/>
                                        <p:tgtEl>
                                          <p:spTgt spid="26"/>
                                        </p:tgtEl>
                                        <p:attrNameLst>
                                          <p:attrName>ppt_h</p:attrName>
                                        </p:attrNameLst>
                                      </p:cBhvr>
                                      <p:tavLst>
                                        <p:tav tm="0">
                                          <p:val>
                                            <p:fltVal val="0"/>
                                          </p:val>
                                        </p:tav>
                                        <p:tav tm="100000">
                                          <p:val>
                                            <p:strVal val="#ppt_h"/>
                                          </p:val>
                                        </p:tav>
                                      </p:tavLst>
                                    </p:anim>
                                    <p:animEffect filter="fade" transition="in">
                                      <p:cBhvr>
                                        <p:cTn dur="500" id="55"/>
                                        <p:tgtEl>
                                          <p:spTgt spid="26"/>
                                        </p:tgtEl>
                                      </p:cBhvr>
                                    </p:animEffect>
                                  </p:childTnLst>
                                </p:cTn>
                              </p:par>
                              <p:par>
                                <p:cTn fill="hold" grpId="0" id="56" nodeType="withEffect" presetClass="entr" presetID="53" presetSubtype="0">
                                  <p:stCondLst>
                                    <p:cond delay="700"/>
                                  </p:stCondLst>
                                  <p:childTnLst>
                                    <p:set>
                                      <p:cBhvr>
                                        <p:cTn dur="1" fill="hold" id="57">
                                          <p:stCondLst>
                                            <p:cond delay="0"/>
                                          </p:stCondLst>
                                        </p:cTn>
                                        <p:tgtEl>
                                          <p:spTgt spid="36"/>
                                        </p:tgtEl>
                                        <p:attrNameLst>
                                          <p:attrName>style.visibility</p:attrName>
                                        </p:attrNameLst>
                                      </p:cBhvr>
                                      <p:to>
                                        <p:strVal val="visible"/>
                                      </p:to>
                                    </p:set>
                                    <p:anim calcmode="lin" valueType="num">
                                      <p:cBhvr>
                                        <p:cTn dur="500" fill="hold" id="58"/>
                                        <p:tgtEl>
                                          <p:spTgt spid="36"/>
                                        </p:tgtEl>
                                        <p:attrNameLst>
                                          <p:attrName>ppt_w</p:attrName>
                                        </p:attrNameLst>
                                      </p:cBhvr>
                                      <p:tavLst>
                                        <p:tav tm="0">
                                          <p:val>
                                            <p:fltVal val="0"/>
                                          </p:val>
                                        </p:tav>
                                        <p:tav tm="100000">
                                          <p:val>
                                            <p:strVal val="#ppt_w"/>
                                          </p:val>
                                        </p:tav>
                                      </p:tavLst>
                                    </p:anim>
                                    <p:anim calcmode="lin" valueType="num">
                                      <p:cBhvr>
                                        <p:cTn dur="500" fill="hold" id="59"/>
                                        <p:tgtEl>
                                          <p:spTgt spid="36"/>
                                        </p:tgtEl>
                                        <p:attrNameLst>
                                          <p:attrName>ppt_h</p:attrName>
                                        </p:attrNameLst>
                                      </p:cBhvr>
                                      <p:tavLst>
                                        <p:tav tm="0">
                                          <p:val>
                                            <p:fltVal val="0"/>
                                          </p:val>
                                        </p:tav>
                                        <p:tav tm="100000">
                                          <p:val>
                                            <p:strVal val="#ppt_h"/>
                                          </p:val>
                                        </p:tav>
                                      </p:tavLst>
                                    </p:anim>
                                    <p:animEffect filter="fade" transition="in">
                                      <p:cBhvr>
                                        <p:cTn dur="500" id="60"/>
                                        <p:tgtEl>
                                          <p:spTgt spid="36"/>
                                        </p:tgtEl>
                                      </p:cBhvr>
                                    </p:animEffect>
                                  </p:childTnLst>
                                </p:cTn>
                              </p:par>
                              <p:par>
                                <p:cTn fill="hold" grpId="0" id="61" nodeType="withEffect" presetClass="entr" presetID="53" presetSubtype="0">
                                  <p:stCondLst>
                                    <p:cond delay="700"/>
                                  </p:stCondLst>
                                  <p:childTnLst>
                                    <p:set>
                                      <p:cBhvr>
                                        <p:cTn dur="1" fill="hold" id="62">
                                          <p:stCondLst>
                                            <p:cond delay="0"/>
                                          </p:stCondLst>
                                        </p:cTn>
                                        <p:tgtEl>
                                          <p:spTgt spid="27"/>
                                        </p:tgtEl>
                                        <p:attrNameLst>
                                          <p:attrName>style.visibility</p:attrName>
                                        </p:attrNameLst>
                                      </p:cBhvr>
                                      <p:to>
                                        <p:strVal val="visible"/>
                                      </p:to>
                                    </p:set>
                                    <p:anim calcmode="lin" valueType="num">
                                      <p:cBhvr>
                                        <p:cTn dur="500" fill="hold" id="63"/>
                                        <p:tgtEl>
                                          <p:spTgt spid="27"/>
                                        </p:tgtEl>
                                        <p:attrNameLst>
                                          <p:attrName>ppt_w</p:attrName>
                                        </p:attrNameLst>
                                      </p:cBhvr>
                                      <p:tavLst>
                                        <p:tav tm="0">
                                          <p:val>
                                            <p:fltVal val="0"/>
                                          </p:val>
                                        </p:tav>
                                        <p:tav tm="100000">
                                          <p:val>
                                            <p:strVal val="#ppt_w"/>
                                          </p:val>
                                        </p:tav>
                                      </p:tavLst>
                                    </p:anim>
                                    <p:anim calcmode="lin" valueType="num">
                                      <p:cBhvr>
                                        <p:cTn dur="500" fill="hold" id="64"/>
                                        <p:tgtEl>
                                          <p:spTgt spid="27"/>
                                        </p:tgtEl>
                                        <p:attrNameLst>
                                          <p:attrName>ppt_h</p:attrName>
                                        </p:attrNameLst>
                                      </p:cBhvr>
                                      <p:tavLst>
                                        <p:tav tm="0">
                                          <p:val>
                                            <p:fltVal val="0"/>
                                          </p:val>
                                        </p:tav>
                                        <p:tav tm="100000">
                                          <p:val>
                                            <p:strVal val="#ppt_h"/>
                                          </p:val>
                                        </p:tav>
                                      </p:tavLst>
                                    </p:anim>
                                    <p:animEffect filter="fade" transition="in">
                                      <p:cBhvr>
                                        <p:cTn dur="500" id="65"/>
                                        <p:tgtEl>
                                          <p:spTgt spid="27"/>
                                        </p:tgtEl>
                                      </p:cBhvr>
                                    </p:animEffect>
                                  </p:childTnLst>
                                </p:cTn>
                              </p:par>
                              <p:par>
                                <p:cTn fill="hold" grpId="1" id="66" nodeType="withEffect" presetClass="emph" presetID="8" presetSubtype="0" repeatCount="indefinite">
                                  <p:stCondLst>
                                    <p:cond delay="700"/>
                                  </p:stCondLst>
                                  <p:childTnLst>
                                    <p:animRot by="21600000">
                                      <p:cBhvr>
                                        <p:cTn dur="2000" fill="hold" id="67"/>
                                        <p:tgtEl>
                                          <p:spTgt spid="27"/>
                                        </p:tgtEl>
                                        <p:attrNameLst>
                                          <p:attrName>r</p:attrName>
                                        </p:attrNameLst>
                                      </p:cBhvr>
                                    </p:animRot>
                                  </p:childTnLst>
                                </p:cTn>
                              </p:par>
                              <p:par>
                                <p:cTn fill="hold" grpId="0" id="68" nodeType="withEffect" presetClass="entr" presetID="53" presetSubtype="0">
                                  <p:stCondLst>
                                    <p:cond delay="700"/>
                                  </p:stCondLst>
                                  <p:childTnLst>
                                    <p:set>
                                      <p:cBhvr>
                                        <p:cTn dur="1" fill="hold" id="69">
                                          <p:stCondLst>
                                            <p:cond delay="0"/>
                                          </p:stCondLst>
                                        </p:cTn>
                                        <p:tgtEl>
                                          <p:spTgt spid="28"/>
                                        </p:tgtEl>
                                        <p:attrNameLst>
                                          <p:attrName>style.visibility</p:attrName>
                                        </p:attrNameLst>
                                      </p:cBhvr>
                                      <p:to>
                                        <p:strVal val="visible"/>
                                      </p:to>
                                    </p:set>
                                    <p:anim calcmode="lin" valueType="num">
                                      <p:cBhvr>
                                        <p:cTn dur="500" fill="hold" id="70"/>
                                        <p:tgtEl>
                                          <p:spTgt spid="28"/>
                                        </p:tgtEl>
                                        <p:attrNameLst>
                                          <p:attrName>ppt_w</p:attrName>
                                        </p:attrNameLst>
                                      </p:cBhvr>
                                      <p:tavLst>
                                        <p:tav tm="0">
                                          <p:val>
                                            <p:fltVal val="0"/>
                                          </p:val>
                                        </p:tav>
                                        <p:tav tm="100000">
                                          <p:val>
                                            <p:strVal val="#ppt_w"/>
                                          </p:val>
                                        </p:tav>
                                      </p:tavLst>
                                    </p:anim>
                                    <p:anim calcmode="lin" valueType="num">
                                      <p:cBhvr>
                                        <p:cTn dur="500" fill="hold" id="71"/>
                                        <p:tgtEl>
                                          <p:spTgt spid="28"/>
                                        </p:tgtEl>
                                        <p:attrNameLst>
                                          <p:attrName>ppt_h</p:attrName>
                                        </p:attrNameLst>
                                      </p:cBhvr>
                                      <p:tavLst>
                                        <p:tav tm="0">
                                          <p:val>
                                            <p:fltVal val="0"/>
                                          </p:val>
                                        </p:tav>
                                        <p:tav tm="100000">
                                          <p:val>
                                            <p:strVal val="#ppt_h"/>
                                          </p:val>
                                        </p:tav>
                                      </p:tavLst>
                                    </p:anim>
                                    <p:animEffect filter="fade" transition="in">
                                      <p:cBhvr>
                                        <p:cTn dur="500" id="72"/>
                                        <p:tgtEl>
                                          <p:spTgt spid="28"/>
                                        </p:tgtEl>
                                      </p:cBhvr>
                                    </p:animEffect>
                                  </p:childTnLst>
                                </p:cTn>
                              </p:par>
                              <p:par>
                                <p:cTn fill="hold" grpId="0" id="73" nodeType="withEffect" presetClass="entr" presetID="53" presetSubtype="0">
                                  <p:stCondLst>
                                    <p:cond delay="700"/>
                                  </p:stCondLst>
                                  <p:childTnLst>
                                    <p:set>
                                      <p:cBhvr>
                                        <p:cTn dur="1" fill="hold" id="74">
                                          <p:stCondLst>
                                            <p:cond delay="0"/>
                                          </p:stCondLst>
                                        </p:cTn>
                                        <p:tgtEl>
                                          <p:spTgt spid="37"/>
                                        </p:tgtEl>
                                        <p:attrNameLst>
                                          <p:attrName>style.visibility</p:attrName>
                                        </p:attrNameLst>
                                      </p:cBhvr>
                                      <p:to>
                                        <p:strVal val="visible"/>
                                      </p:to>
                                    </p:set>
                                    <p:anim calcmode="lin" valueType="num">
                                      <p:cBhvr>
                                        <p:cTn dur="500" fill="hold" id="75"/>
                                        <p:tgtEl>
                                          <p:spTgt spid="37"/>
                                        </p:tgtEl>
                                        <p:attrNameLst>
                                          <p:attrName>ppt_w</p:attrName>
                                        </p:attrNameLst>
                                      </p:cBhvr>
                                      <p:tavLst>
                                        <p:tav tm="0">
                                          <p:val>
                                            <p:fltVal val="0"/>
                                          </p:val>
                                        </p:tav>
                                        <p:tav tm="100000">
                                          <p:val>
                                            <p:strVal val="#ppt_w"/>
                                          </p:val>
                                        </p:tav>
                                      </p:tavLst>
                                    </p:anim>
                                    <p:anim calcmode="lin" valueType="num">
                                      <p:cBhvr>
                                        <p:cTn dur="500" fill="hold" id="76"/>
                                        <p:tgtEl>
                                          <p:spTgt spid="37"/>
                                        </p:tgtEl>
                                        <p:attrNameLst>
                                          <p:attrName>ppt_h</p:attrName>
                                        </p:attrNameLst>
                                      </p:cBhvr>
                                      <p:tavLst>
                                        <p:tav tm="0">
                                          <p:val>
                                            <p:fltVal val="0"/>
                                          </p:val>
                                        </p:tav>
                                        <p:tav tm="100000">
                                          <p:val>
                                            <p:strVal val="#ppt_h"/>
                                          </p:val>
                                        </p:tav>
                                      </p:tavLst>
                                    </p:anim>
                                    <p:animEffect filter="fade" transition="in">
                                      <p:cBhvr>
                                        <p:cTn dur="500" id="77"/>
                                        <p:tgtEl>
                                          <p:spTgt spid="37"/>
                                        </p:tgtEl>
                                      </p:cBhvr>
                                    </p:animEffect>
                                  </p:childTnLst>
                                </p:cTn>
                              </p:par>
                              <p:par>
                                <p:cTn fill="hold" grpId="0" id="78" nodeType="withEffect" presetClass="entr" presetID="53" presetSubtype="0">
                                  <p:stCondLst>
                                    <p:cond delay="700"/>
                                  </p:stCondLst>
                                  <p:childTnLst>
                                    <p:set>
                                      <p:cBhvr>
                                        <p:cTn dur="1" fill="hold" id="79">
                                          <p:stCondLst>
                                            <p:cond delay="0"/>
                                          </p:stCondLst>
                                        </p:cTn>
                                        <p:tgtEl>
                                          <p:spTgt spid="29"/>
                                        </p:tgtEl>
                                        <p:attrNameLst>
                                          <p:attrName>style.visibility</p:attrName>
                                        </p:attrNameLst>
                                      </p:cBhvr>
                                      <p:to>
                                        <p:strVal val="visible"/>
                                      </p:to>
                                    </p:set>
                                    <p:anim calcmode="lin" valueType="num">
                                      <p:cBhvr>
                                        <p:cTn dur="500" fill="hold" id="80"/>
                                        <p:tgtEl>
                                          <p:spTgt spid="29"/>
                                        </p:tgtEl>
                                        <p:attrNameLst>
                                          <p:attrName>ppt_w</p:attrName>
                                        </p:attrNameLst>
                                      </p:cBhvr>
                                      <p:tavLst>
                                        <p:tav tm="0">
                                          <p:val>
                                            <p:fltVal val="0"/>
                                          </p:val>
                                        </p:tav>
                                        <p:tav tm="100000">
                                          <p:val>
                                            <p:strVal val="#ppt_w"/>
                                          </p:val>
                                        </p:tav>
                                      </p:tavLst>
                                    </p:anim>
                                    <p:anim calcmode="lin" valueType="num">
                                      <p:cBhvr>
                                        <p:cTn dur="500" fill="hold" id="81"/>
                                        <p:tgtEl>
                                          <p:spTgt spid="29"/>
                                        </p:tgtEl>
                                        <p:attrNameLst>
                                          <p:attrName>ppt_h</p:attrName>
                                        </p:attrNameLst>
                                      </p:cBhvr>
                                      <p:tavLst>
                                        <p:tav tm="0">
                                          <p:val>
                                            <p:fltVal val="0"/>
                                          </p:val>
                                        </p:tav>
                                        <p:tav tm="100000">
                                          <p:val>
                                            <p:strVal val="#ppt_h"/>
                                          </p:val>
                                        </p:tav>
                                      </p:tavLst>
                                    </p:anim>
                                    <p:animEffect filter="fade" transition="in">
                                      <p:cBhvr>
                                        <p:cTn dur="500" id="82"/>
                                        <p:tgtEl>
                                          <p:spTgt spid="29"/>
                                        </p:tgtEl>
                                      </p:cBhvr>
                                    </p:animEffect>
                                  </p:childTnLst>
                                </p:cTn>
                              </p:par>
                              <p:par>
                                <p:cTn fill="hold" grpId="1" id="83" nodeType="withEffect" presetClass="emph" presetID="8" presetSubtype="0" repeatCount="indefinite">
                                  <p:stCondLst>
                                    <p:cond delay="700"/>
                                  </p:stCondLst>
                                  <p:childTnLst>
                                    <p:animRot by="-21600000">
                                      <p:cBhvr>
                                        <p:cTn dur="2000" fill="hold" id="84"/>
                                        <p:tgtEl>
                                          <p:spTgt spid="29"/>
                                        </p:tgtEl>
                                        <p:attrNameLst>
                                          <p:attrName>r</p:attrName>
                                        </p:attrNameLst>
                                      </p:cBhvr>
                                    </p:animRot>
                                  </p:childTnLst>
                                </p:cTn>
                              </p:par>
                              <p:par>
                                <p:cTn fill="hold" grpId="0" id="85" nodeType="withEffect" presetClass="entr" presetID="53" presetSubtype="0">
                                  <p:stCondLst>
                                    <p:cond delay="700"/>
                                  </p:stCondLst>
                                  <p:childTnLst>
                                    <p:set>
                                      <p:cBhvr>
                                        <p:cTn dur="1" fill="hold" id="86">
                                          <p:stCondLst>
                                            <p:cond delay="0"/>
                                          </p:stCondLst>
                                        </p:cTn>
                                        <p:tgtEl>
                                          <p:spTgt spid="30"/>
                                        </p:tgtEl>
                                        <p:attrNameLst>
                                          <p:attrName>style.visibility</p:attrName>
                                        </p:attrNameLst>
                                      </p:cBhvr>
                                      <p:to>
                                        <p:strVal val="visible"/>
                                      </p:to>
                                    </p:set>
                                    <p:anim calcmode="lin" valueType="num">
                                      <p:cBhvr>
                                        <p:cTn dur="500" fill="hold" id="87"/>
                                        <p:tgtEl>
                                          <p:spTgt spid="30"/>
                                        </p:tgtEl>
                                        <p:attrNameLst>
                                          <p:attrName>ppt_w</p:attrName>
                                        </p:attrNameLst>
                                      </p:cBhvr>
                                      <p:tavLst>
                                        <p:tav tm="0">
                                          <p:val>
                                            <p:fltVal val="0"/>
                                          </p:val>
                                        </p:tav>
                                        <p:tav tm="100000">
                                          <p:val>
                                            <p:strVal val="#ppt_w"/>
                                          </p:val>
                                        </p:tav>
                                      </p:tavLst>
                                    </p:anim>
                                    <p:anim calcmode="lin" valueType="num">
                                      <p:cBhvr>
                                        <p:cTn dur="500" fill="hold" id="88"/>
                                        <p:tgtEl>
                                          <p:spTgt spid="30"/>
                                        </p:tgtEl>
                                        <p:attrNameLst>
                                          <p:attrName>ppt_h</p:attrName>
                                        </p:attrNameLst>
                                      </p:cBhvr>
                                      <p:tavLst>
                                        <p:tav tm="0">
                                          <p:val>
                                            <p:fltVal val="0"/>
                                          </p:val>
                                        </p:tav>
                                        <p:tav tm="100000">
                                          <p:val>
                                            <p:strVal val="#ppt_h"/>
                                          </p:val>
                                        </p:tav>
                                      </p:tavLst>
                                    </p:anim>
                                    <p:animEffect filter="fade" transition="in">
                                      <p:cBhvr>
                                        <p:cTn dur="500" id="89"/>
                                        <p:tgtEl>
                                          <p:spTgt spid="30"/>
                                        </p:tgtEl>
                                      </p:cBhvr>
                                    </p:animEffect>
                                  </p:childTnLst>
                                </p:cTn>
                              </p:par>
                              <p:par>
                                <p:cTn fill="hold" grpId="0" id="90" nodeType="withEffect" presetClass="entr" presetID="53" presetSubtype="0">
                                  <p:stCondLst>
                                    <p:cond delay="700"/>
                                  </p:stCondLst>
                                  <p:childTnLst>
                                    <p:set>
                                      <p:cBhvr>
                                        <p:cTn dur="1" fill="hold" id="91">
                                          <p:stCondLst>
                                            <p:cond delay="0"/>
                                          </p:stCondLst>
                                        </p:cTn>
                                        <p:tgtEl>
                                          <p:spTgt spid="38"/>
                                        </p:tgtEl>
                                        <p:attrNameLst>
                                          <p:attrName>style.visibility</p:attrName>
                                        </p:attrNameLst>
                                      </p:cBhvr>
                                      <p:to>
                                        <p:strVal val="visible"/>
                                      </p:to>
                                    </p:set>
                                    <p:anim calcmode="lin" valueType="num">
                                      <p:cBhvr>
                                        <p:cTn dur="500" fill="hold" id="92"/>
                                        <p:tgtEl>
                                          <p:spTgt spid="38"/>
                                        </p:tgtEl>
                                        <p:attrNameLst>
                                          <p:attrName>ppt_w</p:attrName>
                                        </p:attrNameLst>
                                      </p:cBhvr>
                                      <p:tavLst>
                                        <p:tav tm="0">
                                          <p:val>
                                            <p:fltVal val="0"/>
                                          </p:val>
                                        </p:tav>
                                        <p:tav tm="100000">
                                          <p:val>
                                            <p:strVal val="#ppt_w"/>
                                          </p:val>
                                        </p:tav>
                                      </p:tavLst>
                                    </p:anim>
                                    <p:anim calcmode="lin" valueType="num">
                                      <p:cBhvr>
                                        <p:cTn dur="500" fill="hold" id="93"/>
                                        <p:tgtEl>
                                          <p:spTgt spid="38"/>
                                        </p:tgtEl>
                                        <p:attrNameLst>
                                          <p:attrName>ppt_h</p:attrName>
                                        </p:attrNameLst>
                                      </p:cBhvr>
                                      <p:tavLst>
                                        <p:tav tm="0">
                                          <p:val>
                                            <p:fltVal val="0"/>
                                          </p:val>
                                        </p:tav>
                                        <p:tav tm="100000">
                                          <p:val>
                                            <p:strVal val="#ppt_h"/>
                                          </p:val>
                                        </p:tav>
                                      </p:tavLst>
                                    </p:anim>
                                    <p:animEffect filter="fade" transition="in">
                                      <p:cBhvr>
                                        <p:cTn dur="500" id="94"/>
                                        <p:tgtEl>
                                          <p:spTgt spid="38"/>
                                        </p:tgtEl>
                                      </p:cBhvr>
                                    </p:animEffect>
                                  </p:childTnLst>
                                </p:cTn>
                              </p:par>
                              <p:par>
                                <p:cTn fill="hold" grpId="0" id="95" nodeType="withEffect" presetClass="entr" presetID="53" presetSubtype="0">
                                  <p:stCondLst>
                                    <p:cond delay="700"/>
                                  </p:stCondLst>
                                  <p:childTnLst>
                                    <p:set>
                                      <p:cBhvr>
                                        <p:cTn dur="1" fill="hold" id="96">
                                          <p:stCondLst>
                                            <p:cond delay="0"/>
                                          </p:stCondLst>
                                        </p:cTn>
                                        <p:tgtEl>
                                          <p:spTgt spid="31"/>
                                        </p:tgtEl>
                                        <p:attrNameLst>
                                          <p:attrName>style.visibility</p:attrName>
                                        </p:attrNameLst>
                                      </p:cBhvr>
                                      <p:to>
                                        <p:strVal val="visible"/>
                                      </p:to>
                                    </p:set>
                                    <p:anim calcmode="lin" valueType="num">
                                      <p:cBhvr>
                                        <p:cTn dur="500" fill="hold" id="97"/>
                                        <p:tgtEl>
                                          <p:spTgt spid="31"/>
                                        </p:tgtEl>
                                        <p:attrNameLst>
                                          <p:attrName>ppt_w</p:attrName>
                                        </p:attrNameLst>
                                      </p:cBhvr>
                                      <p:tavLst>
                                        <p:tav tm="0">
                                          <p:val>
                                            <p:fltVal val="0"/>
                                          </p:val>
                                        </p:tav>
                                        <p:tav tm="100000">
                                          <p:val>
                                            <p:strVal val="#ppt_w"/>
                                          </p:val>
                                        </p:tav>
                                      </p:tavLst>
                                    </p:anim>
                                    <p:anim calcmode="lin" valueType="num">
                                      <p:cBhvr>
                                        <p:cTn dur="500" fill="hold" id="98"/>
                                        <p:tgtEl>
                                          <p:spTgt spid="31"/>
                                        </p:tgtEl>
                                        <p:attrNameLst>
                                          <p:attrName>ppt_h</p:attrName>
                                        </p:attrNameLst>
                                      </p:cBhvr>
                                      <p:tavLst>
                                        <p:tav tm="0">
                                          <p:val>
                                            <p:fltVal val="0"/>
                                          </p:val>
                                        </p:tav>
                                        <p:tav tm="100000">
                                          <p:val>
                                            <p:strVal val="#ppt_h"/>
                                          </p:val>
                                        </p:tav>
                                      </p:tavLst>
                                    </p:anim>
                                    <p:animEffect filter="fade" transition="in">
                                      <p:cBhvr>
                                        <p:cTn dur="500" id="99"/>
                                        <p:tgtEl>
                                          <p:spTgt spid="31"/>
                                        </p:tgtEl>
                                      </p:cBhvr>
                                    </p:animEffect>
                                  </p:childTnLst>
                                </p:cTn>
                              </p:par>
                              <p:par>
                                <p:cTn fill="hold" grpId="1" id="100" nodeType="withEffect" presetClass="emph" presetID="8" presetSubtype="0" repeatCount="indefinite">
                                  <p:stCondLst>
                                    <p:cond delay="700"/>
                                  </p:stCondLst>
                                  <p:childTnLst>
                                    <p:animRot by="21600000">
                                      <p:cBhvr>
                                        <p:cTn dur="2000" fill="hold" id="101"/>
                                        <p:tgtEl>
                                          <p:spTgt spid="31"/>
                                        </p:tgtEl>
                                        <p:attrNameLst>
                                          <p:attrName>r</p:attrName>
                                        </p:attrNameLst>
                                      </p:cBhvr>
                                    </p:animRot>
                                  </p:childTnLst>
                                </p:cTn>
                              </p:par>
                              <p:par>
                                <p:cTn fill="hold" grpId="0" id="102" nodeType="withEffect" presetClass="entr" presetID="53" presetSubtype="0">
                                  <p:stCondLst>
                                    <p:cond delay="700"/>
                                  </p:stCondLst>
                                  <p:childTnLst>
                                    <p:set>
                                      <p:cBhvr>
                                        <p:cTn dur="1" fill="hold" id="103">
                                          <p:stCondLst>
                                            <p:cond delay="0"/>
                                          </p:stCondLst>
                                        </p:cTn>
                                        <p:tgtEl>
                                          <p:spTgt spid="32"/>
                                        </p:tgtEl>
                                        <p:attrNameLst>
                                          <p:attrName>style.visibility</p:attrName>
                                        </p:attrNameLst>
                                      </p:cBhvr>
                                      <p:to>
                                        <p:strVal val="visible"/>
                                      </p:to>
                                    </p:set>
                                    <p:anim calcmode="lin" valueType="num">
                                      <p:cBhvr>
                                        <p:cTn dur="500" fill="hold" id="104"/>
                                        <p:tgtEl>
                                          <p:spTgt spid="32"/>
                                        </p:tgtEl>
                                        <p:attrNameLst>
                                          <p:attrName>ppt_w</p:attrName>
                                        </p:attrNameLst>
                                      </p:cBhvr>
                                      <p:tavLst>
                                        <p:tav tm="0">
                                          <p:val>
                                            <p:fltVal val="0"/>
                                          </p:val>
                                        </p:tav>
                                        <p:tav tm="100000">
                                          <p:val>
                                            <p:strVal val="#ppt_w"/>
                                          </p:val>
                                        </p:tav>
                                      </p:tavLst>
                                    </p:anim>
                                    <p:anim calcmode="lin" valueType="num">
                                      <p:cBhvr>
                                        <p:cTn dur="500" fill="hold" id="105"/>
                                        <p:tgtEl>
                                          <p:spTgt spid="32"/>
                                        </p:tgtEl>
                                        <p:attrNameLst>
                                          <p:attrName>ppt_h</p:attrName>
                                        </p:attrNameLst>
                                      </p:cBhvr>
                                      <p:tavLst>
                                        <p:tav tm="0">
                                          <p:val>
                                            <p:fltVal val="0"/>
                                          </p:val>
                                        </p:tav>
                                        <p:tav tm="100000">
                                          <p:val>
                                            <p:strVal val="#ppt_h"/>
                                          </p:val>
                                        </p:tav>
                                      </p:tavLst>
                                    </p:anim>
                                    <p:animEffect filter="fade" transition="in">
                                      <p:cBhvr>
                                        <p:cTn dur="500" id="106"/>
                                        <p:tgtEl>
                                          <p:spTgt spid="32"/>
                                        </p:tgtEl>
                                      </p:cBhvr>
                                    </p:animEffect>
                                  </p:childTnLst>
                                </p:cTn>
                              </p:par>
                              <p:par>
                                <p:cTn fill="hold" grpId="0" id="107" nodeType="withEffect" presetClass="entr" presetID="53" presetSubtype="0">
                                  <p:stCondLst>
                                    <p:cond delay="700"/>
                                  </p:stCondLst>
                                  <p:childTnLst>
                                    <p:set>
                                      <p:cBhvr>
                                        <p:cTn dur="1" fill="hold" id="108">
                                          <p:stCondLst>
                                            <p:cond delay="0"/>
                                          </p:stCondLst>
                                        </p:cTn>
                                        <p:tgtEl>
                                          <p:spTgt spid="35"/>
                                        </p:tgtEl>
                                        <p:attrNameLst>
                                          <p:attrName>style.visibility</p:attrName>
                                        </p:attrNameLst>
                                      </p:cBhvr>
                                      <p:to>
                                        <p:strVal val="visible"/>
                                      </p:to>
                                    </p:set>
                                    <p:anim calcmode="lin" valueType="num">
                                      <p:cBhvr>
                                        <p:cTn dur="500" fill="hold" id="109"/>
                                        <p:tgtEl>
                                          <p:spTgt spid="35"/>
                                        </p:tgtEl>
                                        <p:attrNameLst>
                                          <p:attrName>ppt_w</p:attrName>
                                        </p:attrNameLst>
                                      </p:cBhvr>
                                      <p:tavLst>
                                        <p:tav tm="0">
                                          <p:val>
                                            <p:fltVal val="0"/>
                                          </p:val>
                                        </p:tav>
                                        <p:tav tm="100000">
                                          <p:val>
                                            <p:strVal val="#ppt_w"/>
                                          </p:val>
                                        </p:tav>
                                      </p:tavLst>
                                    </p:anim>
                                    <p:anim calcmode="lin" valueType="num">
                                      <p:cBhvr>
                                        <p:cTn dur="500" fill="hold" id="110"/>
                                        <p:tgtEl>
                                          <p:spTgt spid="35"/>
                                        </p:tgtEl>
                                        <p:attrNameLst>
                                          <p:attrName>ppt_h</p:attrName>
                                        </p:attrNameLst>
                                      </p:cBhvr>
                                      <p:tavLst>
                                        <p:tav tm="0">
                                          <p:val>
                                            <p:fltVal val="0"/>
                                          </p:val>
                                        </p:tav>
                                        <p:tav tm="100000">
                                          <p:val>
                                            <p:strVal val="#ppt_h"/>
                                          </p:val>
                                        </p:tav>
                                      </p:tavLst>
                                    </p:anim>
                                    <p:animEffect filter="fade" transition="in">
                                      <p:cBhvr>
                                        <p:cTn dur="500" id="111"/>
                                        <p:tgtEl>
                                          <p:spTgt spid="35"/>
                                        </p:tgtEl>
                                      </p:cBhvr>
                                    </p:animEffect>
                                  </p:childTnLst>
                                </p:cTn>
                              </p:par>
                              <p:par>
                                <p:cTn fill="hold" grpId="0" id="112" nodeType="withEffect" presetClass="entr" presetID="53" presetSubtype="0">
                                  <p:stCondLst>
                                    <p:cond delay="700"/>
                                  </p:stCondLst>
                                  <p:childTnLst>
                                    <p:set>
                                      <p:cBhvr>
                                        <p:cTn dur="1" fill="hold" id="113">
                                          <p:stCondLst>
                                            <p:cond delay="0"/>
                                          </p:stCondLst>
                                        </p:cTn>
                                        <p:tgtEl>
                                          <p:spTgt spid="22"/>
                                        </p:tgtEl>
                                        <p:attrNameLst>
                                          <p:attrName>style.visibility</p:attrName>
                                        </p:attrNameLst>
                                      </p:cBhvr>
                                      <p:to>
                                        <p:strVal val="visible"/>
                                      </p:to>
                                    </p:set>
                                    <p:anim calcmode="lin" valueType="num">
                                      <p:cBhvr>
                                        <p:cTn dur="500" fill="hold" id="114"/>
                                        <p:tgtEl>
                                          <p:spTgt spid="22"/>
                                        </p:tgtEl>
                                        <p:attrNameLst>
                                          <p:attrName>ppt_w</p:attrName>
                                        </p:attrNameLst>
                                      </p:cBhvr>
                                      <p:tavLst>
                                        <p:tav tm="0">
                                          <p:val>
                                            <p:fltVal val="0"/>
                                          </p:val>
                                        </p:tav>
                                        <p:tav tm="100000">
                                          <p:val>
                                            <p:strVal val="#ppt_w"/>
                                          </p:val>
                                        </p:tav>
                                      </p:tavLst>
                                    </p:anim>
                                    <p:anim calcmode="lin" valueType="num">
                                      <p:cBhvr>
                                        <p:cTn dur="500" fill="hold" id="115"/>
                                        <p:tgtEl>
                                          <p:spTgt spid="22"/>
                                        </p:tgtEl>
                                        <p:attrNameLst>
                                          <p:attrName>ppt_h</p:attrName>
                                        </p:attrNameLst>
                                      </p:cBhvr>
                                      <p:tavLst>
                                        <p:tav tm="0">
                                          <p:val>
                                            <p:fltVal val="0"/>
                                          </p:val>
                                        </p:tav>
                                        <p:tav tm="100000">
                                          <p:val>
                                            <p:strVal val="#ppt_h"/>
                                          </p:val>
                                        </p:tav>
                                      </p:tavLst>
                                    </p:anim>
                                    <p:animEffect filter="fade" transition="in">
                                      <p:cBhvr>
                                        <p:cTn dur="500" id="116"/>
                                        <p:tgtEl>
                                          <p:spTgt spid="22"/>
                                        </p:tgtEl>
                                      </p:cBhvr>
                                    </p:animEffect>
                                  </p:childTnLst>
                                </p:cTn>
                              </p:par>
                              <p:par>
                                <p:cTn fill="hold" grpId="1" id="117" nodeType="withEffect" presetClass="emph" presetID="8" presetSubtype="0" repeatCount="indefinite">
                                  <p:stCondLst>
                                    <p:cond delay="700"/>
                                  </p:stCondLst>
                                  <p:childTnLst>
                                    <p:animRot by="-21600000">
                                      <p:cBhvr>
                                        <p:cTn dur="2000" fill="hold" id="118"/>
                                        <p:tgtEl>
                                          <p:spTgt spid="22"/>
                                        </p:tgtEl>
                                        <p:attrNameLst>
                                          <p:attrName>r</p:attrName>
                                        </p:attrNameLst>
                                      </p:cBhvr>
                                    </p:animRot>
                                  </p:childTnLst>
                                </p:cTn>
                              </p:par>
                              <p:par>
                                <p:cTn fill="hold" grpId="0" id="119" nodeType="withEffect" presetClass="entr" presetID="53" presetSubtype="0">
                                  <p:stCondLst>
                                    <p:cond delay="700"/>
                                  </p:stCondLst>
                                  <p:childTnLst>
                                    <p:set>
                                      <p:cBhvr>
                                        <p:cTn dur="1" fill="hold" id="120">
                                          <p:stCondLst>
                                            <p:cond delay="0"/>
                                          </p:stCondLst>
                                        </p:cTn>
                                        <p:tgtEl>
                                          <p:spTgt spid="24"/>
                                        </p:tgtEl>
                                        <p:attrNameLst>
                                          <p:attrName>style.visibility</p:attrName>
                                        </p:attrNameLst>
                                      </p:cBhvr>
                                      <p:to>
                                        <p:strVal val="visible"/>
                                      </p:to>
                                    </p:set>
                                    <p:anim calcmode="lin" valueType="num">
                                      <p:cBhvr>
                                        <p:cTn dur="500" fill="hold" id="121"/>
                                        <p:tgtEl>
                                          <p:spTgt spid="24"/>
                                        </p:tgtEl>
                                        <p:attrNameLst>
                                          <p:attrName>ppt_w</p:attrName>
                                        </p:attrNameLst>
                                      </p:cBhvr>
                                      <p:tavLst>
                                        <p:tav tm="0">
                                          <p:val>
                                            <p:fltVal val="0"/>
                                          </p:val>
                                        </p:tav>
                                        <p:tav tm="100000">
                                          <p:val>
                                            <p:strVal val="#ppt_w"/>
                                          </p:val>
                                        </p:tav>
                                      </p:tavLst>
                                    </p:anim>
                                    <p:anim calcmode="lin" valueType="num">
                                      <p:cBhvr>
                                        <p:cTn dur="500" fill="hold" id="122"/>
                                        <p:tgtEl>
                                          <p:spTgt spid="24"/>
                                        </p:tgtEl>
                                        <p:attrNameLst>
                                          <p:attrName>ppt_h</p:attrName>
                                        </p:attrNameLst>
                                      </p:cBhvr>
                                      <p:tavLst>
                                        <p:tav tm="0">
                                          <p:val>
                                            <p:fltVal val="0"/>
                                          </p:val>
                                        </p:tav>
                                        <p:tav tm="100000">
                                          <p:val>
                                            <p:strVal val="#ppt_h"/>
                                          </p:val>
                                        </p:tav>
                                      </p:tavLst>
                                    </p:anim>
                                    <p:animEffect filter="fade" transition="in">
                                      <p:cBhvr>
                                        <p:cTn dur="500" id="123"/>
                                        <p:tgtEl>
                                          <p:spTgt spid="24"/>
                                        </p:tgtEl>
                                      </p:cBhvr>
                                    </p:animEffect>
                                  </p:childTnLst>
                                </p:cTn>
                              </p:par>
                              <p:par>
                                <p:cTn fill="hold" grpId="0" id="124" nodeType="withEffect" presetClass="entr" presetID="53" presetSubtype="0">
                                  <p:stCondLst>
                                    <p:cond delay="700"/>
                                  </p:stCondLst>
                                  <p:childTnLst>
                                    <p:set>
                                      <p:cBhvr>
                                        <p:cTn dur="1" fill="hold" id="125">
                                          <p:stCondLst>
                                            <p:cond delay="0"/>
                                          </p:stCondLst>
                                        </p:cTn>
                                        <p:tgtEl>
                                          <p:spTgt spid="33"/>
                                        </p:tgtEl>
                                        <p:attrNameLst>
                                          <p:attrName>style.visibility</p:attrName>
                                        </p:attrNameLst>
                                      </p:cBhvr>
                                      <p:to>
                                        <p:strVal val="visible"/>
                                      </p:to>
                                    </p:set>
                                    <p:anim calcmode="lin" valueType="num">
                                      <p:cBhvr>
                                        <p:cTn dur="500" fill="hold" id="126"/>
                                        <p:tgtEl>
                                          <p:spTgt spid="33"/>
                                        </p:tgtEl>
                                        <p:attrNameLst>
                                          <p:attrName>ppt_w</p:attrName>
                                        </p:attrNameLst>
                                      </p:cBhvr>
                                      <p:tavLst>
                                        <p:tav tm="0">
                                          <p:val>
                                            <p:fltVal val="0"/>
                                          </p:val>
                                        </p:tav>
                                        <p:tav tm="100000">
                                          <p:val>
                                            <p:strVal val="#ppt_w"/>
                                          </p:val>
                                        </p:tav>
                                      </p:tavLst>
                                    </p:anim>
                                    <p:anim calcmode="lin" valueType="num">
                                      <p:cBhvr>
                                        <p:cTn dur="500" fill="hold" id="127"/>
                                        <p:tgtEl>
                                          <p:spTgt spid="33"/>
                                        </p:tgtEl>
                                        <p:attrNameLst>
                                          <p:attrName>ppt_h</p:attrName>
                                        </p:attrNameLst>
                                      </p:cBhvr>
                                      <p:tavLst>
                                        <p:tav tm="0">
                                          <p:val>
                                            <p:fltVal val="0"/>
                                          </p:val>
                                        </p:tav>
                                        <p:tav tm="100000">
                                          <p:val>
                                            <p:strVal val="#ppt_h"/>
                                          </p:val>
                                        </p:tav>
                                      </p:tavLst>
                                    </p:anim>
                                    <p:animEffect filter="fade" transition="in">
                                      <p:cBhvr>
                                        <p:cTn dur="500" id="128"/>
                                        <p:tgtEl>
                                          <p:spTgt spid="33"/>
                                        </p:tgtEl>
                                      </p:cBhvr>
                                    </p:animEffect>
                                  </p:childTnLst>
                                </p:cTn>
                              </p:par>
                              <p:par>
                                <p:cTn fill="hold" grpId="0" id="129" nodeType="withEffect" presetClass="entr" presetID="10" presetSubtype="0">
                                  <p:stCondLst>
                                    <p:cond delay="1200"/>
                                  </p:stCondLst>
                                  <p:childTnLst>
                                    <p:set>
                                      <p:cBhvr>
                                        <p:cTn dur="1" fill="hold" id="130">
                                          <p:stCondLst>
                                            <p:cond delay="0"/>
                                          </p:stCondLst>
                                        </p:cTn>
                                        <p:tgtEl>
                                          <p:spTgt spid="20"/>
                                        </p:tgtEl>
                                        <p:attrNameLst>
                                          <p:attrName>style.visibility</p:attrName>
                                        </p:attrNameLst>
                                      </p:cBhvr>
                                      <p:to>
                                        <p:strVal val="visible"/>
                                      </p:to>
                                    </p:set>
                                    <p:animEffect filter="fade" transition="in">
                                      <p:cBhvr>
                                        <p:cTn dur="500" id="131"/>
                                        <p:tgtEl>
                                          <p:spTgt spid="20"/>
                                        </p:tgtEl>
                                      </p:cBhvr>
                                    </p:animEffect>
                                  </p:childTnLst>
                                </p:cTn>
                              </p:par>
                              <p:par>
                                <p:cTn fill="hold" grpId="0" id="132" nodeType="withEffect" presetClass="entr" presetID="10" presetSubtype="0">
                                  <p:stCondLst>
                                    <p:cond delay="1200"/>
                                  </p:stCondLst>
                                  <p:childTnLst>
                                    <p:set>
                                      <p:cBhvr>
                                        <p:cTn dur="1" fill="hold" id="133">
                                          <p:stCondLst>
                                            <p:cond delay="0"/>
                                          </p:stCondLst>
                                        </p:cTn>
                                        <p:tgtEl>
                                          <p:spTgt spid="23"/>
                                        </p:tgtEl>
                                        <p:attrNameLst>
                                          <p:attrName>style.visibility</p:attrName>
                                        </p:attrNameLst>
                                      </p:cBhvr>
                                      <p:to>
                                        <p:strVal val="visible"/>
                                      </p:to>
                                    </p:set>
                                    <p:animEffect filter="fade" transition="in">
                                      <p:cBhvr>
                                        <p:cTn dur="500" id="134"/>
                                        <p:tgtEl>
                                          <p:spTgt spid="23"/>
                                        </p:tgtEl>
                                      </p:cBhvr>
                                    </p:animEffect>
                                  </p:childTnLst>
                                </p:cTn>
                              </p:par>
                              <p:par>
                                <p:cTn fill="hold" id="135" nodeType="withEffect" presetClass="entr" presetID="22" presetSubtype="1">
                                  <p:stCondLst>
                                    <p:cond delay="1200"/>
                                  </p:stCondLst>
                                  <p:childTnLst>
                                    <p:set>
                                      <p:cBhvr>
                                        <p:cTn dur="1" fill="hold" id="136">
                                          <p:stCondLst>
                                            <p:cond delay="0"/>
                                          </p:stCondLst>
                                        </p:cTn>
                                        <p:tgtEl>
                                          <p:spTgt spid="44"/>
                                        </p:tgtEl>
                                        <p:attrNameLst>
                                          <p:attrName>style.visibility</p:attrName>
                                        </p:attrNameLst>
                                      </p:cBhvr>
                                      <p:to>
                                        <p:strVal val="visible"/>
                                      </p:to>
                                    </p:set>
                                    <p:animEffect filter="wipe(up)" transition="in">
                                      <p:cBhvr>
                                        <p:cTn dur="500" id="137"/>
                                        <p:tgtEl>
                                          <p:spTgt spid="44"/>
                                        </p:tgtEl>
                                      </p:cBhvr>
                                    </p:animEffect>
                                  </p:childTnLst>
                                </p:cTn>
                              </p:par>
                              <p:par>
                                <p:cTn fill="hold" grpId="0" id="138" nodeType="withEffect" presetClass="entr" presetID="42" presetSubtype="0">
                                  <p:stCondLst>
                                    <p:cond delay="1200"/>
                                  </p:stCondLst>
                                  <p:childTnLst>
                                    <p:set>
                                      <p:cBhvr>
                                        <p:cTn dur="1" fill="hold" id="139">
                                          <p:stCondLst>
                                            <p:cond delay="0"/>
                                          </p:stCondLst>
                                        </p:cTn>
                                        <p:tgtEl>
                                          <p:spTgt spid="39"/>
                                        </p:tgtEl>
                                        <p:attrNameLst>
                                          <p:attrName>style.visibility</p:attrName>
                                        </p:attrNameLst>
                                      </p:cBhvr>
                                      <p:to>
                                        <p:strVal val="visible"/>
                                      </p:to>
                                    </p:set>
                                    <p:animEffect filter="fade" transition="in">
                                      <p:cBhvr>
                                        <p:cTn dur="500" id="140"/>
                                        <p:tgtEl>
                                          <p:spTgt spid="39"/>
                                        </p:tgtEl>
                                      </p:cBhvr>
                                    </p:animEffect>
                                    <p:anim calcmode="lin" valueType="num">
                                      <p:cBhvr>
                                        <p:cTn dur="500" fill="hold" id="141"/>
                                        <p:tgtEl>
                                          <p:spTgt spid="39"/>
                                        </p:tgtEl>
                                        <p:attrNameLst>
                                          <p:attrName>ppt_x</p:attrName>
                                        </p:attrNameLst>
                                      </p:cBhvr>
                                      <p:tavLst>
                                        <p:tav tm="0">
                                          <p:val>
                                            <p:strVal val="#ppt_x"/>
                                          </p:val>
                                        </p:tav>
                                        <p:tav tm="100000">
                                          <p:val>
                                            <p:strVal val="#ppt_x"/>
                                          </p:val>
                                        </p:tav>
                                      </p:tavLst>
                                    </p:anim>
                                    <p:anim calcmode="lin" valueType="num">
                                      <p:cBhvr>
                                        <p:cTn dur="500" fill="hold" id="142"/>
                                        <p:tgtEl>
                                          <p:spTgt spid="39"/>
                                        </p:tgtEl>
                                        <p:attrNameLst>
                                          <p:attrName>ppt_y</p:attrName>
                                        </p:attrNameLst>
                                      </p:cBhvr>
                                      <p:tavLst>
                                        <p:tav tm="0">
                                          <p:val>
                                            <p:strVal val="#ppt_y+.1"/>
                                          </p:val>
                                        </p:tav>
                                        <p:tav tm="100000">
                                          <p:val>
                                            <p:strVal val="#ppt_y"/>
                                          </p:val>
                                        </p:tav>
                                      </p:tavLst>
                                    </p:anim>
                                  </p:childTnLst>
                                </p:cTn>
                              </p:par>
                              <p:par>
                                <p:cTn fill="hold" id="143" nodeType="withEffect" presetClass="entr" presetID="22" presetSubtype="4">
                                  <p:stCondLst>
                                    <p:cond delay="1700"/>
                                  </p:stCondLst>
                                  <p:childTnLst>
                                    <p:set>
                                      <p:cBhvr>
                                        <p:cTn dur="1" fill="hold" id="144">
                                          <p:stCondLst>
                                            <p:cond delay="0"/>
                                          </p:stCondLst>
                                        </p:cTn>
                                        <p:tgtEl>
                                          <p:spTgt spid="49"/>
                                        </p:tgtEl>
                                        <p:attrNameLst>
                                          <p:attrName>style.visibility</p:attrName>
                                        </p:attrNameLst>
                                      </p:cBhvr>
                                      <p:to>
                                        <p:strVal val="visible"/>
                                      </p:to>
                                    </p:set>
                                    <p:animEffect filter="wipe(down)" transition="in">
                                      <p:cBhvr>
                                        <p:cTn dur="500" id="145"/>
                                        <p:tgtEl>
                                          <p:spTgt spid="49"/>
                                        </p:tgtEl>
                                      </p:cBhvr>
                                    </p:animEffect>
                                  </p:childTnLst>
                                </p:cTn>
                              </p:par>
                              <p:par>
                                <p:cTn fill="hold" grpId="0" id="146" nodeType="withEffect" presetClass="entr" presetID="47" presetSubtype="0">
                                  <p:stCondLst>
                                    <p:cond delay="1700"/>
                                  </p:stCondLst>
                                  <p:childTnLst>
                                    <p:set>
                                      <p:cBhvr>
                                        <p:cTn dur="1" fill="hold" id="147">
                                          <p:stCondLst>
                                            <p:cond delay="0"/>
                                          </p:stCondLst>
                                        </p:cTn>
                                        <p:tgtEl>
                                          <p:spTgt spid="50"/>
                                        </p:tgtEl>
                                        <p:attrNameLst>
                                          <p:attrName>style.visibility</p:attrName>
                                        </p:attrNameLst>
                                      </p:cBhvr>
                                      <p:to>
                                        <p:strVal val="visible"/>
                                      </p:to>
                                    </p:set>
                                    <p:animEffect filter="fade" transition="in">
                                      <p:cBhvr>
                                        <p:cTn dur="500" id="148"/>
                                        <p:tgtEl>
                                          <p:spTgt spid="50"/>
                                        </p:tgtEl>
                                      </p:cBhvr>
                                    </p:animEffect>
                                    <p:anim calcmode="lin" valueType="num">
                                      <p:cBhvr>
                                        <p:cTn dur="500" fill="hold" id="149"/>
                                        <p:tgtEl>
                                          <p:spTgt spid="50"/>
                                        </p:tgtEl>
                                        <p:attrNameLst>
                                          <p:attrName>ppt_x</p:attrName>
                                        </p:attrNameLst>
                                      </p:cBhvr>
                                      <p:tavLst>
                                        <p:tav tm="0">
                                          <p:val>
                                            <p:strVal val="#ppt_x"/>
                                          </p:val>
                                        </p:tav>
                                        <p:tav tm="100000">
                                          <p:val>
                                            <p:strVal val="#ppt_x"/>
                                          </p:val>
                                        </p:tav>
                                      </p:tavLst>
                                    </p:anim>
                                    <p:anim calcmode="lin" valueType="num">
                                      <p:cBhvr>
                                        <p:cTn dur="500" fill="hold" id="150"/>
                                        <p:tgtEl>
                                          <p:spTgt spid="50"/>
                                        </p:tgtEl>
                                        <p:attrNameLst>
                                          <p:attrName>ppt_y</p:attrName>
                                        </p:attrNameLst>
                                      </p:cBhvr>
                                      <p:tavLst>
                                        <p:tav tm="0">
                                          <p:val>
                                            <p:strVal val="#ppt_y-.1"/>
                                          </p:val>
                                        </p:tav>
                                        <p:tav tm="100000">
                                          <p:val>
                                            <p:strVal val="#ppt_y"/>
                                          </p:val>
                                        </p:tav>
                                      </p:tavLst>
                                    </p:anim>
                                  </p:childTnLst>
                                </p:cTn>
                              </p:par>
                              <p:par>
                                <p:cTn fill="hold" id="151" nodeType="withEffect" presetClass="entr" presetID="22" presetSubtype="1">
                                  <p:stCondLst>
                                    <p:cond delay="2200"/>
                                  </p:stCondLst>
                                  <p:childTnLst>
                                    <p:set>
                                      <p:cBhvr>
                                        <p:cTn dur="1" fill="hold" id="152">
                                          <p:stCondLst>
                                            <p:cond delay="0"/>
                                          </p:stCondLst>
                                        </p:cTn>
                                        <p:tgtEl>
                                          <p:spTgt spid="46"/>
                                        </p:tgtEl>
                                        <p:attrNameLst>
                                          <p:attrName>style.visibility</p:attrName>
                                        </p:attrNameLst>
                                      </p:cBhvr>
                                      <p:to>
                                        <p:strVal val="visible"/>
                                      </p:to>
                                    </p:set>
                                    <p:animEffect filter="wipe(up)" transition="in">
                                      <p:cBhvr>
                                        <p:cTn dur="500" id="153"/>
                                        <p:tgtEl>
                                          <p:spTgt spid="46"/>
                                        </p:tgtEl>
                                      </p:cBhvr>
                                    </p:animEffect>
                                  </p:childTnLst>
                                </p:cTn>
                              </p:par>
                              <p:par>
                                <p:cTn fill="hold" grpId="0" id="154" nodeType="withEffect" presetClass="entr" presetID="42" presetSubtype="0">
                                  <p:stCondLst>
                                    <p:cond delay="2200"/>
                                  </p:stCondLst>
                                  <p:childTnLst>
                                    <p:set>
                                      <p:cBhvr>
                                        <p:cTn dur="1" fill="hold" id="155">
                                          <p:stCondLst>
                                            <p:cond delay="0"/>
                                          </p:stCondLst>
                                        </p:cTn>
                                        <p:tgtEl>
                                          <p:spTgt spid="45"/>
                                        </p:tgtEl>
                                        <p:attrNameLst>
                                          <p:attrName>style.visibility</p:attrName>
                                        </p:attrNameLst>
                                      </p:cBhvr>
                                      <p:to>
                                        <p:strVal val="visible"/>
                                      </p:to>
                                    </p:set>
                                    <p:animEffect filter="fade" transition="in">
                                      <p:cBhvr>
                                        <p:cTn dur="500" id="156"/>
                                        <p:tgtEl>
                                          <p:spTgt spid="45"/>
                                        </p:tgtEl>
                                      </p:cBhvr>
                                    </p:animEffect>
                                    <p:anim calcmode="lin" valueType="num">
                                      <p:cBhvr>
                                        <p:cTn dur="500" fill="hold" id="157"/>
                                        <p:tgtEl>
                                          <p:spTgt spid="45"/>
                                        </p:tgtEl>
                                        <p:attrNameLst>
                                          <p:attrName>ppt_x</p:attrName>
                                        </p:attrNameLst>
                                      </p:cBhvr>
                                      <p:tavLst>
                                        <p:tav tm="0">
                                          <p:val>
                                            <p:strVal val="#ppt_x"/>
                                          </p:val>
                                        </p:tav>
                                        <p:tav tm="100000">
                                          <p:val>
                                            <p:strVal val="#ppt_x"/>
                                          </p:val>
                                        </p:tav>
                                      </p:tavLst>
                                    </p:anim>
                                    <p:anim calcmode="lin" valueType="num">
                                      <p:cBhvr>
                                        <p:cTn dur="500" fill="hold" id="158"/>
                                        <p:tgtEl>
                                          <p:spTgt spid="45"/>
                                        </p:tgtEl>
                                        <p:attrNameLst>
                                          <p:attrName>ppt_y</p:attrName>
                                        </p:attrNameLst>
                                      </p:cBhvr>
                                      <p:tavLst>
                                        <p:tav tm="0">
                                          <p:val>
                                            <p:strVal val="#ppt_y+.1"/>
                                          </p:val>
                                        </p:tav>
                                        <p:tav tm="100000">
                                          <p:val>
                                            <p:strVal val="#ppt_y"/>
                                          </p:val>
                                        </p:tav>
                                      </p:tavLst>
                                    </p:anim>
                                  </p:childTnLst>
                                </p:cTn>
                              </p:par>
                              <p:par>
                                <p:cTn fill="hold" id="159" nodeType="withEffect" presetClass="entr" presetID="22" presetSubtype="4">
                                  <p:stCondLst>
                                    <p:cond delay="2700"/>
                                  </p:stCondLst>
                                  <p:childTnLst>
                                    <p:set>
                                      <p:cBhvr>
                                        <p:cTn dur="1" fill="hold" id="160">
                                          <p:stCondLst>
                                            <p:cond delay="0"/>
                                          </p:stCondLst>
                                        </p:cTn>
                                        <p:tgtEl>
                                          <p:spTgt spid="51"/>
                                        </p:tgtEl>
                                        <p:attrNameLst>
                                          <p:attrName>style.visibility</p:attrName>
                                        </p:attrNameLst>
                                      </p:cBhvr>
                                      <p:to>
                                        <p:strVal val="visible"/>
                                      </p:to>
                                    </p:set>
                                    <p:animEffect filter="wipe(down)" transition="in">
                                      <p:cBhvr>
                                        <p:cTn dur="500" id="161"/>
                                        <p:tgtEl>
                                          <p:spTgt spid="51"/>
                                        </p:tgtEl>
                                      </p:cBhvr>
                                    </p:animEffect>
                                  </p:childTnLst>
                                </p:cTn>
                              </p:par>
                              <p:par>
                                <p:cTn fill="hold" grpId="0" id="162" nodeType="withEffect" presetClass="entr" presetID="47" presetSubtype="0">
                                  <p:stCondLst>
                                    <p:cond delay="2700"/>
                                  </p:stCondLst>
                                  <p:childTnLst>
                                    <p:set>
                                      <p:cBhvr>
                                        <p:cTn dur="1" fill="hold" id="163">
                                          <p:stCondLst>
                                            <p:cond delay="0"/>
                                          </p:stCondLst>
                                        </p:cTn>
                                        <p:tgtEl>
                                          <p:spTgt spid="52"/>
                                        </p:tgtEl>
                                        <p:attrNameLst>
                                          <p:attrName>style.visibility</p:attrName>
                                        </p:attrNameLst>
                                      </p:cBhvr>
                                      <p:to>
                                        <p:strVal val="visible"/>
                                      </p:to>
                                    </p:set>
                                    <p:animEffect filter="fade" transition="in">
                                      <p:cBhvr>
                                        <p:cTn dur="500" id="164"/>
                                        <p:tgtEl>
                                          <p:spTgt spid="52"/>
                                        </p:tgtEl>
                                      </p:cBhvr>
                                    </p:animEffect>
                                    <p:anim calcmode="lin" valueType="num">
                                      <p:cBhvr>
                                        <p:cTn dur="500" fill="hold" id="165"/>
                                        <p:tgtEl>
                                          <p:spTgt spid="52"/>
                                        </p:tgtEl>
                                        <p:attrNameLst>
                                          <p:attrName>ppt_x</p:attrName>
                                        </p:attrNameLst>
                                      </p:cBhvr>
                                      <p:tavLst>
                                        <p:tav tm="0">
                                          <p:val>
                                            <p:strVal val="#ppt_x"/>
                                          </p:val>
                                        </p:tav>
                                        <p:tav tm="100000">
                                          <p:val>
                                            <p:strVal val="#ppt_x"/>
                                          </p:val>
                                        </p:tav>
                                      </p:tavLst>
                                    </p:anim>
                                    <p:anim calcmode="lin" valueType="num">
                                      <p:cBhvr>
                                        <p:cTn dur="500" fill="hold" id="166"/>
                                        <p:tgtEl>
                                          <p:spTgt spid="52"/>
                                        </p:tgtEl>
                                        <p:attrNameLst>
                                          <p:attrName>ppt_y</p:attrName>
                                        </p:attrNameLst>
                                      </p:cBhvr>
                                      <p:tavLst>
                                        <p:tav tm="0">
                                          <p:val>
                                            <p:strVal val="#ppt_y-.1"/>
                                          </p:val>
                                        </p:tav>
                                        <p:tav tm="100000">
                                          <p:val>
                                            <p:strVal val="#ppt_y"/>
                                          </p:val>
                                        </p:tav>
                                      </p:tavLst>
                                    </p:anim>
                                  </p:childTnLst>
                                </p:cTn>
                              </p:par>
                              <p:par>
                                <p:cTn fill="hold" id="167" nodeType="withEffect" presetClass="entr" presetID="22" presetSubtype="1">
                                  <p:stCondLst>
                                    <p:cond delay="3200"/>
                                  </p:stCondLst>
                                  <p:childTnLst>
                                    <p:set>
                                      <p:cBhvr>
                                        <p:cTn dur="1" fill="hold" id="168">
                                          <p:stCondLst>
                                            <p:cond delay="0"/>
                                          </p:stCondLst>
                                        </p:cTn>
                                        <p:tgtEl>
                                          <p:spTgt spid="48"/>
                                        </p:tgtEl>
                                        <p:attrNameLst>
                                          <p:attrName>style.visibility</p:attrName>
                                        </p:attrNameLst>
                                      </p:cBhvr>
                                      <p:to>
                                        <p:strVal val="visible"/>
                                      </p:to>
                                    </p:set>
                                    <p:animEffect filter="wipe(up)" transition="in">
                                      <p:cBhvr>
                                        <p:cTn dur="500" id="169"/>
                                        <p:tgtEl>
                                          <p:spTgt spid="48"/>
                                        </p:tgtEl>
                                      </p:cBhvr>
                                    </p:animEffect>
                                  </p:childTnLst>
                                </p:cTn>
                              </p:par>
                              <p:par>
                                <p:cTn fill="hold" grpId="0" id="170" nodeType="withEffect" presetClass="entr" presetID="42" presetSubtype="0">
                                  <p:stCondLst>
                                    <p:cond delay="3200"/>
                                  </p:stCondLst>
                                  <p:childTnLst>
                                    <p:set>
                                      <p:cBhvr>
                                        <p:cTn dur="1" fill="hold" id="171">
                                          <p:stCondLst>
                                            <p:cond delay="0"/>
                                          </p:stCondLst>
                                        </p:cTn>
                                        <p:tgtEl>
                                          <p:spTgt spid="47"/>
                                        </p:tgtEl>
                                        <p:attrNameLst>
                                          <p:attrName>style.visibility</p:attrName>
                                        </p:attrNameLst>
                                      </p:cBhvr>
                                      <p:to>
                                        <p:strVal val="visible"/>
                                      </p:to>
                                    </p:set>
                                    <p:animEffect filter="fade" transition="in">
                                      <p:cBhvr>
                                        <p:cTn dur="500" id="172"/>
                                        <p:tgtEl>
                                          <p:spTgt spid="47"/>
                                        </p:tgtEl>
                                      </p:cBhvr>
                                    </p:animEffect>
                                    <p:anim calcmode="lin" valueType="num">
                                      <p:cBhvr>
                                        <p:cTn dur="500" fill="hold" id="173"/>
                                        <p:tgtEl>
                                          <p:spTgt spid="47"/>
                                        </p:tgtEl>
                                        <p:attrNameLst>
                                          <p:attrName>ppt_x</p:attrName>
                                        </p:attrNameLst>
                                      </p:cBhvr>
                                      <p:tavLst>
                                        <p:tav tm="0">
                                          <p:val>
                                            <p:strVal val="#ppt_x"/>
                                          </p:val>
                                        </p:tav>
                                        <p:tav tm="100000">
                                          <p:val>
                                            <p:strVal val="#ppt_x"/>
                                          </p:val>
                                        </p:tav>
                                      </p:tavLst>
                                    </p:anim>
                                    <p:anim calcmode="lin" valueType="num">
                                      <p:cBhvr>
                                        <p:cTn dur="500" fill="hold" id="174"/>
                                        <p:tgtEl>
                                          <p:spTgt spid="47"/>
                                        </p:tgtEl>
                                        <p:attrNameLst>
                                          <p:attrName>ppt_y</p:attrName>
                                        </p:attrNameLst>
                                      </p:cBhvr>
                                      <p:tavLst>
                                        <p:tav tm="0">
                                          <p:val>
                                            <p:strVal val="#ppt_y+.1"/>
                                          </p:val>
                                        </p:tav>
                                        <p:tav tm="100000">
                                          <p:val>
                                            <p:strVal val="#ppt_y"/>
                                          </p:val>
                                        </p:tav>
                                      </p:tavLst>
                                    </p:anim>
                                  </p:childTnLst>
                                </p:cTn>
                              </p:par>
                              <p:par>
                                <p:cTn fill="hold" id="175" nodeType="withEffect" presetClass="entr" presetID="22" presetSubtype="4">
                                  <p:stCondLst>
                                    <p:cond delay="3700"/>
                                  </p:stCondLst>
                                  <p:childTnLst>
                                    <p:set>
                                      <p:cBhvr>
                                        <p:cTn dur="1" fill="hold" id="176">
                                          <p:stCondLst>
                                            <p:cond delay="0"/>
                                          </p:stCondLst>
                                        </p:cTn>
                                        <p:tgtEl>
                                          <p:spTgt spid="53"/>
                                        </p:tgtEl>
                                        <p:attrNameLst>
                                          <p:attrName>style.visibility</p:attrName>
                                        </p:attrNameLst>
                                      </p:cBhvr>
                                      <p:to>
                                        <p:strVal val="visible"/>
                                      </p:to>
                                    </p:set>
                                    <p:animEffect filter="wipe(down)" transition="in">
                                      <p:cBhvr>
                                        <p:cTn dur="500" id="177"/>
                                        <p:tgtEl>
                                          <p:spTgt spid="53"/>
                                        </p:tgtEl>
                                      </p:cBhvr>
                                    </p:animEffect>
                                  </p:childTnLst>
                                </p:cTn>
                              </p:par>
                              <p:par>
                                <p:cTn fill="hold" grpId="0" id="178" nodeType="withEffect" presetClass="entr" presetID="47" presetSubtype="0">
                                  <p:stCondLst>
                                    <p:cond delay="3700"/>
                                  </p:stCondLst>
                                  <p:childTnLst>
                                    <p:set>
                                      <p:cBhvr>
                                        <p:cTn dur="1" fill="hold" id="179">
                                          <p:stCondLst>
                                            <p:cond delay="0"/>
                                          </p:stCondLst>
                                        </p:cTn>
                                        <p:tgtEl>
                                          <p:spTgt spid="56"/>
                                        </p:tgtEl>
                                        <p:attrNameLst>
                                          <p:attrName>style.visibility</p:attrName>
                                        </p:attrNameLst>
                                      </p:cBhvr>
                                      <p:to>
                                        <p:strVal val="visible"/>
                                      </p:to>
                                    </p:set>
                                    <p:animEffect filter="fade" transition="in">
                                      <p:cBhvr>
                                        <p:cTn dur="500" id="180"/>
                                        <p:tgtEl>
                                          <p:spTgt spid="56"/>
                                        </p:tgtEl>
                                      </p:cBhvr>
                                    </p:animEffect>
                                    <p:anim calcmode="lin" valueType="num">
                                      <p:cBhvr>
                                        <p:cTn dur="500" fill="hold" id="181"/>
                                        <p:tgtEl>
                                          <p:spTgt spid="56"/>
                                        </p:tgtEl>
                                        <p:attrNameLst>
                                          <p:attrName>ppt_x</p:attrName>
                                        </p:attrNameLst>
                                      </p:cBhvr>
                                      <p:tavLst>
                                        <p:tav tm="0">
                                          <p:val>
                                            <p:strVal val="#ppt_x"/>
                                          </p:val>
                                        </p:tav>
                                        <p:tav tm="100000">
                                          <p:val>
                                            <p:strVal val="#ppt_x"/>
                                          </p:val>
                                        </p:tav>
                                      </p:tavLst>
                                    </p:anim>
                                    <p:anim calcmode="lin" valueType="num">
                                      <p:cBhvr>
                                        <p:cTn dur="500" fill="hold" id="182"/>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0"/>
      <p:bldP grpId="1" spid="40"/>
      <p:bldP grpId="0" spid="41"/>
      <p:bldP grpId="1" spid="41"/>
      <p:bldP grpId="0" spid="42"/>
      <p:bldP grpId="0" spid="43"/>
      <p:bldP grpId="0" spid="19"/>
      <p:bldP grpId="1" spid="19"/>
      <p:bldP grpId="0" spid="20"/>
      <p:bldP grpId="0" spid="21"/>
      <p:bldP grpId="0" spid="22"/>
      <p:bldP grpId="1" spid="22"/>
      <p:bldP grpId="0" spid="23"/>
      <p:bldP grpId="0" spid="24"/>
      <p:bldP grpId="0" spid="25"/>
      <p:bldP grpId="1" spid="25"/>
      <p:bldP grpId="0" spid="26"/>
      <p:bldP grpId="0" spid="27"/>
      <p:bldP grpId="1" spid="27"/>
      <p:bldP grpId="0" spid="28"/>
      <p:bldP grpId="0" spid="29"/>
      <p:bldP grpId="1" spid="29"/>
      <p:bldP grpId="0" spid="30"/>
      <p:bldP grpId="0" spid="31"/>
      <p:bldP grpId="1" spid="31"/>
      <p:bldP grpId="0" spid="32"/>
      <p:bldP grpId="0" spid="33"/>
      <p:bldP grpId="0" spid="34"/>
      <p:bldP grpId="0" spid="35"/>
      <p:bldP grpId="0" spid="36"/>
      <p:bldP grpId="0" spid="37"/>
      <p:bldP grpId="0" spid="38"/>
      <p:bldP grpId="0" spid="39"/>
      <p:bldP grpId="0" spid="45"/>
      <p:bldP grpId="0" spid="47"/>
      <p:bldP grpId="0" spid="50"/>
      <p:bldP grpId="0" spid="52"/>
      <p:bldP grpId="0" spid="56"/>
    </p:bldLst>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0" name="原创设计师QQ598969553             _1"/>
          <p:cNvSpPr/>
          <p:nvPr/>
        </p:nvSpPr>
        <p:spPr bwMode="auto">
          <a:xfrm>
            <a:off x="0" y="0"/>
            <a:ext cx="322337" cy="643548"/>
          </a:xfrm>
          <a:custGeom>
            <a:gdLst>
              <a:gd fmla="*/ 0 w 286" name="T0"/>
              <a:gd fmla="*/ 0 h 571" name="T1"/>
              <a:gd fmla="*/ 286 w 286" name="T2"/>
              <a:gd fmla="*/ 287 h 571" name="T3"/>
              <a:gd fmla="*/ 0 w 286" name="T4"/>
              <a:gd fmla="*/ 571 h 571" name="T5"/>
              <a:gd fmla="*/ 0 w 286" name="T6"/>
              <a:gd fmla="*/ 0 h 571" name="T7"/>
            </a:gdLst>
            <a:cxnLst>
              <a:cxn ang="0">
                <a:pos x="T0" y="T1"/>
              </a:cxn>
              <a:cxn ang="0">
                <a:pos x="T2" y="T3"/>
              </a:cxn>
              <a:cxn ang="0">
                <a:pos x="T4" y="T5"/>
              </a:cxn>
              <a:cxn ang="0">
                <a:pos x="T6" y="T7"/>
              </a:cxn>
            </a:cxnLst>
            <a:rect b="b" l="0" r="r" t="0"/>
            <a:pathLst>
              <a:path h="571" w="286">
                <a:moveTo>
                  <a:pt x="0" y="0"/>
                </a:moveTo>
                <a:lnTo>
                  <a:pt x="286" y="287"/>
                </a:lnTo>
                <a:lnTo>
                  <a:pt x="0" y="571"/>
                </a:lnTo>
                <a:lnTo>
                  <a:pt x="0" y="0"/>
                </a:lnTo>
                <a:close/>
              </a:path>
            </a:pathLst>
          </a:custGeom>
          <a:solidFill>
            <a:schemeClr val="tx1">
              <a:lumMod val="75000"/>
              <a:lumOff val="25000"/>
            </a:schemeClr>
          </a:solidFill>
          <a:ln cap="flat" w="6350">
            <a:noFill/>
            <a:prstDash val="solid"/>
            <a:miter lim="800000"/>
          </a:ln>
        </p:spPr>
        <p:txBody>
          <a:bodyPr anchor="t" anchorCtr="0" bIns="45720" compatLnSpc="1" lIns="91440" numCol="1" rIns="91440" tIns="45720" vert="horz" wrap="square"/>
          <a:lstStyle/>
          <a:p>
            <a:endParaRPr altLang="en-US" lang="zh-CN"/>
          </a:p>
        </p:txBody>
      </p:sp>
      <p:sp>
        <p:nvSpPr>
          <p:cNvPr id="41" name="原创设计师QQ598969553             _2"/>
          <p:cNvSpPr/>
          <p:nvPr/>
        </p:nvSpPr>
        <p:spPr bwMode="auto">
          <a:xfrm>
            <a:off x="99884" y="225172"/>
            <a:ext cx="216113" cy="433005"/>
          </a:xfrm>
          <a:custGeom>
            <a:gdLst>
              <a:gd fmla="*/ 0 w 278" name="T0"/>
              <a:gd fmla="*/ 0 h 557" name="T1"/>
              <a:gd fmla="*/ 278 w 278" name="T2"/>
              <a:gd fmla="*/ 278 h 557" name="T3"/>
              <a:gd fmla="*/ 0 w 278" name="T4"/>
              <a:gd fmla="*/ 557 h 557" name="T5"/>
              <a:gd fmla="*/ 0 w 278" name="T6"/>
              <a:gd fmla="*/ 0 h 557" name="T7"/>
            </a:gdLst>
            <a:cxnLst>
              <a:cxn ang="0">
                <a:pos x="T0" y="T1"/>
              </a:cxn>
              <a:cxn ang="0">
                <a:pos x="T2" y="T3"/>
              </a:cxn>
              <a:cxn ang="0">
                <a:pos x="T4" y="T5"/>
              </a:cxn>
              <a:cxn ang="0">
                <a:pos x="T6" y="T7"/>
              </a:cxn>
            </a:cxnLst>
            <a:rect b="b" l="0" r="r" t="0"/>
            <a:pathLst>
              <a:path h="557" w="278">
                <a:moveTo>
                  <a:pt x="0" y="0"/>
                </a:moveTo>
                <a:lnTo>
                  <a:pt x="278" y="278"/>
                </a:lnTo>
                <a:lnTo>
                  <a:pt x="0" y="557"/>
                </a:lnTo>
                <a:lnTo>
                  <a:pt x="0" y="0"/>
                </a:lnTo>
                <a:close/>
              </a:path>
            </a:pathLst>
          </a:custGeom>
          <a:solidFill>
            <a:schemeClr val="accent1"/>
          </a:solidFill>
          <a:ln>
            <a:noFill/>
          </a:ln>
        </p:spPr>
        <p:txBody>
          <a:bodyPr anchor="t" anchorCtr="0" bIns="45720" compatLnSpc="1" lIns="91440" numCol="1" rIns="91440" tIns="45720" vert="horz" wrap="square"/>
          <a:lstStyle/>
          <a:p>
            <a:endParaRPr altLang="en-US" lang="zh-CN"/>
          </a:p>
        </p:txBody>
      </p:sp>
      <p:sp>
        <p:nvSpPr>
          <p:cNvPr id="42" name="原创设计师QQ598969553             _3"/>
          <p:cNvSpPr>
            <a:spLocks noChangeArrowheads="1"/>
          </p:cNvSpPr>
          <p:nvPr/>
        </p:nvSpPr>
        <p:spPr bwMode="auto">
          <a:xfrm>
            <a:off x="463550" y="194692"/>
            <a:ext cx="1524000" cy="304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none">
            <a:spAutoFit/>
          </a:bodyPr>
          <a:lstStyle/>
          <a:p>
            <a:pPr fontAlgn="base">
              <a:spcBef>
                <a:spcPct val="0"/>
              </a:spcBef>
              <a:spcAft>
                <a:spcPct val="0"/>
              </a:spcAft>
            </a:pPr>
            <a:r>
              <a:rPr altLang="en-US" b="1" lang="zh-CN" sz="2000">
                <a:solidFill>
                  <a:schemeClr val="accent1"/>
                </a:solidFill>
                <a:latin charset="0" pitchFamily="34" typeface="Impact"/>
                <a:ea charset="-122" pitchFamily="34" typeface="微软雅黑"/>
                <a:cs charset="-122" pitchFamily="2" typeface="宋体"/>
              </a:rPr>
              <a:t>六大行业优势</a:t>
            </a:r>
          </a:p>
        </p:txBody>
      </p:sp>
      <p:sp>
        <p:nvSpPr>
          <p:cNvPr id="43" name="原创设计师QQ598969553             _4"/>
          <p:cNvSpPr>
            <a:spLocks noChangeArrowheads="1"/>
          </p:cNvSpPr>
          <p:nvPr/>
        </p:nvSpPr>
        <p:spPr bwMode="auto">
          <a:xfrm>
            <a:off x="467544" y="540445"/>
            <a:ext cx="1800606" cy="1219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fontAlgn="base">
              <a:spcBef>
                <a:spcPct val="0"/>
              </a:spcBef>
              <a:spcAft>
                <a:spcPct val="0"/>
              </a:spcAft>
              <a:buFont charset="0" pitchFamily="34" typeface="Arial"/>
              <a:buNone/>
            </a:pPr>
            <a:r>
              <a:rPr altLang="zh-CN" lang="en-US" sz="800">
                <a:solidFill>
                  <a:srgbClr val="53585E"/>
                </a:solidFill>
                <a:latin charset="0" pitchFamily="34" typeface="Arial"/>
                <a:cs charset="0" pitchFamily="34" typeface="Arial"/>
              </a:rPr>
              <a:t>This is a subtitle for your presentation</a:t>
            </a:r>
          </a:p>
        </p:txBody>
      </p:sp>
      <p:grpSp>
        <p:nvGrpSpPr>
          <p:cNvPr id="54" name="原创设计师QQ598969553             _5"/>
          <p:cNvGrpSpPr/>
          <p:nvPr/>
        </p:nvGrpSpPr>
        <p:grpSpPr>
          <a:xfrm>
            <a:off x="4891941" y="2274612"/>
            <a:ext cx="328426" cy="864096"/>
            <a:chOff x="2457450" y="777875"/>
            <a:chExt cx="1811338" cy="4765675"/>
          </a:xfrm>
          <a:solidFill>
            <a:schemeClr val="accent3"/>
          </a:solidFill>
        </p:grpSpPr>
        <p:sp>
          <p:nvSpPr>
            <p:cNvPr id="55" name="Oval 6"/>
            <p:cNvSpPr>
              <a:spLocks noChangeArrowheads="1"/>
            </p:cNvSpPr>
            <p:nvPr/>
          </p:nvSpPr>
          <p:spPr bwMode="auto">
            <a:xfrm>
              <a:off x="2997200" y="777875"/>
              <a:ext cx="731838" cy="730250"/>
            </a:xfrm>
            <a:prstGeom prst="ellipse">
              <a:avLst/>
            </a:pr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57" name="Freeform 7"/>
            <p:cNvSpPr/>
            <p:nvPr/>
          </p:nvSpPr>
          <p:spPr bwMode="auto">
            <a:xfrm>
              <a:off x="2457450" y="1590675"/>
              <a:ext cx="1811338" cy="3952875"/>
            </a:xfrm>
            <a:custGeom>
              <a:gdLst>
                <a:gd fmla="*/ 483 w 483" name="T0"/>
                <a:gd fmla="*/ 47 h 1054" name="T1"/>
                <a:gd fmla="*/ 432 w 483" name="T2"/>
                <a:gd fmla="*/ 0 h 1054" name="T3"/>
                <a:gd fmla="*/ 364 w 483" name="T4"/>
                <a:gd fmla="*/ 0 h 1054" name="T5"/>
                <a:gd fmla="*/ 312 w 483" name="T6"/>
                <a:gd fmla="*/ 0 h 1054" name="T7"/>
                <a:gd fmla="*/ 279 w 483" name="T8"/>
                <a:gd fmla="*/ 156 h 1054" name="T9"/>
                <a:gd fmla="*/ 252 w 483" name="T10"/>
                <a:gd fmla="*/ 69 h 1054" name="T11"/>
                <a:gd fmla="*/ 267 w 483" name="T12"/>
                <a:gd fmla="*/ 49 h 1054" name="T13"/>
                <a:gd fmla="*/ 242 w 483" name="T14"/>
                <a:gd fmla="*/ 21 h 1054" name="T15"/>
                <a:gd fmla="*/ 214 w 483" name="T16"/>
                <a:gd fmla="*/ 47 h 1054" name="T17"/>
                <a:gd fmla="*/ 230 w 483" name="T18"/>
                <a:gd fmla="*/ 69 h 1054" name="T19"/>
                <a:gd fmla="*/ 207 w 483" name="T20"/>
                <a:gd fmla="*/ 156 h 1054" name="T21"/>
                <a:gd fmla="*/ 170 w 483" name="T22"/>
                <a:gd fmla="*/ 0 h 1054" name="T23"/>
                <a:gd fmla="*/ 119 w 483" name="T24"/>
                <a:gd fmla="*/ 0 h 1054" name="T25"/>
                <a:gd fmla="*/ 52 w 483" name="T26"/>
                <a:gd fmla="*/ 0 h 1054" name="T27"/>
                <a:gd fmla="*/ 0 w 483" name="T28"/>
                <a:gd fmla="*/ 47 h 1054" name="T29"/>
                <a:gd fmla="*/ 0 w 483" name="T30"/>
                <a:gd fmla="*/ 47 h 1054" name="T31"/>
                <a:gd fmla="*/ 0 w 483" name="T32"/>
                <a:gd fmla="*/ 495 h 1054" name="T33"/>
                <a:gd fmla="*/ 0 w 483" name="T34"/>
                <a:gd fmla="*/ 495 h 1054" name="T35"/>
                <a:gd fmla="*/ 0 w 483" name="T36"/>
                <a:gd fmla="*/ 495 h 1054" name="T37"/>
                <a:gd fmla="*/ 42 w 483" name="T38"/>
                <a:gd fmla="*/ 536 h 1054" name="T39"/>
                <a:gd fmla="*/ 84 w 483" name="T40"/>
                <a:gd fmla="*/ 495 h 1054" name="T41"/>
                <a:gd fmla="*/ 84 w 483" name="T42"/>
                <a:gd fmla="*/ 495 h 1054" name="T43"/>
                <a:gd fmla="*/ 84 w 483" name="T44"/>
                <a:gd fmla="*/ 165 h 1054" name="T45"/>
                <a:gd fmla="*/ 119 w 483" name="T46"/>
                <a:gd fmla="*/ 165 h 1054" name="T47"/>
                <a:gd fmla="*/ 119 w 483" name="T48"/>
                <a:gd fmla="*/ 512 h 1054" name="T49"/>
                <a:gd fmla="*/ 119 w 483" name="T50"/>
                <a:gd fmla="*/ 1003 h 1054" name="T51"/>
                <a:gd fmla="*/ 170 w 483" name="T52"/>
                <a:gd fmla="*/ 1054 h 1054" name="T53"/>
                <a:gd fmla="*/ 222 w 483" name="T54"/>
                <a:gd fmla="*/ 1003 h 1054" name="T55"/>
                <a:gd fmla="*/ 222 w 483" name="T56"/>
                <a:gd fmla="*/ 512 h 1054" name="T57"/>
                <a:gd fmla="*/ 261 w 483" name="T58"/>
                <a:gd fmla="*/ 512 h 1054" name="T59"/>
                <a:gd fmla="*/ 261 w 483" name="T60"/>
                <a:gd fmla="*/ 1003 h 1054" name="T61"/>
                <a:gd fmla="*/ 313 w 483" name="T62"/>
                <a:gd fmla="*/ 1054 h 1054" name="T63"/>
                <a:gd fmla="*/ 364 w 483" name="T64"/>
                <a:gd fmla="*/ 1003 h 1054" name="T65"/>
                <a:gd fmla="*/ 364 w 483" name="T66"/>
                <a:gd fmla="*/ 512 h 1054" name="T67"/>
                <a:gd fmla="*/ 364 w 483" name="T68"/>
                <a:gd fmla="*/ 165 h 1054" name="T69"/>
                <a:gd fmla="*/ 399 w 483" name="T70"/>
                <a:gd fmla="*/ 165 h 1054" name="T71"/>
                <a:gd fmla="*/ 399 w 483" name="T72"/>
                <a:gd fmla="*/ 495 h 1054" name="T73"/>
                <a:gd fmla="*/ 399 w 483" name="T74"/>
                <a:gd fmla="*/ 495 h 1054" name="T75"/>
                <a:gd fmla="*/ 399 w 483" name="T76"/>
                <a:gd fmla="*/ 495 h 1054" name="T77"/>
                <a:gd fmla="*/ 441 w 483" name="T78"/>
                <a:gd fmla="*/ 536 h 1054" name="T79"/>
                <a:gd fmla="*/ 483 w 483" name="T80"/>
                <a:gd fmla="*/ 495 h 1054" name="T81"/>
                <a:gd fmla="*/ 483 w 483" name="T82"/>
                <a:gd fmla="*/ 495 h 1054" name="T83"/>
                <a:gd fmla="*/ 483 w 483" name="T84"/>
                <a:gd fmla="*/ 47 h 1054" name="T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b="b" l="0" r="r" t="0"/>
              <a:pathLst>
                <a:path h="1054" w="482">
                  <a:moveTo>
                    <a:pt x="483" y="47"/>
                  </a:moveTo>
                  <a:cubicBezTo>
                    <a:pt x="480" y="20"/>
                    <a:pt x="458" y="0"/>
                    <a:pt x="432" y="0"/>
                  </a:cubicBezTo>
                  <a:cubicBezTo>
                    <a:pt x="364" y="0"/>
                    <a:pt x="364" y="0"/>
                    <a:pt x="364" y="0"/>
                  </a:cubicBezTo>
                  <a:cubicBezTo>
                    <a:pt x="312" y="0"/>
                    <a:pt x="312" y="0"/>
                    <a:pt x="312" y="0"/>
                  </a:cubicBezTo>
                  <a:cubicBezTo>
                    <a:pt x="301" y="123"/>
                    <a:pt x="279" y="156"/>
                    <a:pt x="279" y="156"/>
                  </a:cubicBezTo>
                  <a:cubicBezTo>
                    <a:pt x="252" y="69"/>
                    <a:pt x="252" y="69"/>
                    <a:pt x="252" y="69"/>
                  </a:cubicBezTo>
                  <a:cubicBezTo>
                    <a:pt x="267" y="49"/>
                    <a:pt x="267" y="49"/>
                    <a:pt x="267" y="49"/>
                  </a:cubicBezTo>
                  <a:cubicBezTo>
                    <a:pt x="242" y="21"/>
                    <a:pt x="242" y="21"/>
                    <a:pt x="242" y="21"/>
                  </a:cubicBezTo>
                  <a:cubicBezTo>
                    <a:pt x="214" y="47"/>
                    <a:pt x="214" y="47"/>
                    <a:pt x="214" y="47"/>
                  </a:cubicBezTo>
                  <a:cubicBezTo>
                    <a:pt x="230" y="69"/>
                    <a:pt x="230" y="69"/>
                    <a:pt x="230" y="69"/>
                  </a:cubicBezTo>
                  <a:cubicBezTo>
                    <a:pt x="207" y="156"/>
                    <a:pt x="207" y="156"/>
                    <a:pt x="207" y="156"/>
                  </a:cubicBezTo>
                  <a:cubicBezTo>
                    <a:pt x="185" y="132"/>
                    <a:pt x="174" y="39"/>
                    <a:pt x="170" y="0"/>
                  </a:cubicBezTo>
                  <a:cubicBezTo>
                    <a:pt x="119" y="0"/>
                    <a:pt x="119" y="0"/>
                    <a:pt x="119" y="0"/>
                  </a:cubicBezTo>
                  <a:cubicBezTo>
                    <a:pt x="52" y="0"/>
                    <a:pt x="52" y="0"/>
                    <a:pt x="52" y="0"/>
                  </a:cubicBezTo>
                  <a:cubicBezTo>
                    <a:pt x="25" y="0"/>
                    <a:pt x="3" y="20"/>
                    <a:pt x="0" y="47"/>
                  </a:cubicBezTo>
                  <a:cubicBezTo>
                    <a:pt x="0" y="47"/>
                    <a:pt x="0" y="47"/>
                    <a:pt x="0" y="47"/>
                  </a:cubicBezTo>
                  <a:cubicBezTo>
                    <a:pt x="0" y="495"/>
                    <a:pt x="0" y="495"/>
                    <a:pt x="0" y="495"/>
                  </a:cubicBezTo>
                  <a:cubicBezTo>
                    <a:pt x="0" y="495"/>
                    <a:pt x="0" y="495"/>
                    <a:pt x="0" y="495"/>
                  </a:cubicBezTo>
                  <a:cubicBezTo>
                    <a:pt x="0" y="495"/>
                    <a:pt x="0" y="495"/>
                    <a:pt x="0" y="495"/>
                  </a:cubicBezTo>
                  <a:cubicBezTo>
                    <a:pt x="0" y="518"/>
                    <a:pt x="19" y="536"/>
                    <a:pt x="42" y="536"/>
                  </a:cubicBezTo>
                  <a:cubicBezTo>
                    <a:pt x="65" y="536"/>
                    <a:pt x="84" y="518"/>
                    <a:pt x="84" y="495"/>
                  </a:cubicBezTo>
                  <a:cubicBezTo>
                    <a:pt x="84" y="495"/>
                    <a:pt x="84" y="495"/>
                    <a:pt x="84" y="495"/>
                  </a:cubicBezTo>
                  <a:cubicBezTo>
                    <a:pt x="84" y="165"/>
                    <a:pt x="84" y="165"/>
                    <a:pt x="84" y="165"/>
                  </a:cubicBezTo>
                  <a:cubicBezTo>
                    <a:pt x="119" y="165"/>
                    <a:pt x="119" y="165"/>
                    <a:pt x="119" y="165"/>
                  </a:cubicBezTo>
                  <a:cubicBezTo>
                    <a:pt x="119" y="512"/>
                    <a:pt x="119" y="512"/>
                    <a:pt x="119" y="512"/>
                  </a:cubicBezTo>
                  <a:cubicBezTo>
                    <a:pt x="119" y="1003"/>
                    <a:pt x="119" y="1003"/>
                    <a:pt x="119" y="1003"/>
                  </a:cubicBezTo>
                  <a:cubicBezTo>
                    <a:pt x="119" y="1031"/>
                    <a:pt x="142" y="1054"/>
                    <a:pt x="170" y="1054"/>
                  </a:cubicBezTo>
                  <a:cubicBezTo>
                    <a:pt x="199" y="1054"/>
                    <a:pt x="222" y="1031"/>
                    <a:pt x="222" y="1003"/>
                  </a:cubicBezTo>
                  <a:cubicBezTo>
                    <a:pt x="222" y="512"/>
                    <a:pt x="222" y="512"/>
                    <a:pt x="222" y="512"/>
                  </a:cubicBezTo>
                  <a:cubicBezTo>
                    <a:pt x="261" y="512"/>
                    <a:pt x="261" y="512"/>
                    <a:pt x="261" y="512"/>
                  </a:cubicBezTo>
                  <a:cubicBezTo>
                    <a:pt x="261" y="1003"/>
                    <a:pt x="261" y="1003"/>
                    <a:pt x="261" y="1003"/>
                  </a:cubicBezTo>
                  <a:cubicBezTo>
                    <a:pt x="261" y="1031"/>
                    <a:pt x="284" y="1054"/>
                    <a:pt x="313" y="1054"/>
                  </a:cubicBezTo>
                  <a:cubicBezTo>
                    <a:pt x="341" y="1054"/>
                    <a:pt x="364" y="1031"/>
                    <a:pt x="364" y="1003"/>
                  </a:cubicBezTo>
                  <a:cubicBezTo>
                    <a:pt x="364" y="512"/>
                    <a:pt x="364" y="512"/>
                    <a:pt x="364" y="512"/>
                  </a:cubicBezTo>
                  <a:cubicBezTo>
                    <a:pt x="364" y="165"/>
                    <a:pt x="364" y="165"/>
                    <a:pt x="364" y="165"/>
                  </a:cubicBezTo>
                  <a:cubicBezTo>
                    <a:pt x="399" y="165"/>
                    <a:pt x="399" y="165"/>
                    <a:pt x="399" y="165"/>
                  </a:cubicBezTo>
                  <a:cubicBezTo>
                    <a:pt x="399" y="495"/>
                    <a:pt x="399" y="495"/>
                    <a:pt x="399" y="495"/>
                  </a:cubicBezTo>
                  <a:cubicBezTo>
                    <a:pt x="399" y="495"/>
                    <a:pt x="399" y="495"/>
                    <a:pt x="399" y="495"/>
                  </a:cubicBezTo>
                  <a:cubicBezTo>
                    <a:pt x="399" y="495"/>
                    <a:pt x="399" y="495"/>
                    <a:pt x="399" y="495"/>
                  </a:cubicBezTo>
                  <a:cubicBezTo>
                    <a:pt x="399" y="518"/>
                    <a:pt x="418" y="536"/>
                    <a:pt x="441" y="536"/>
                  </a:cubicBezTo>
                  <a:cubicBezTo>
                    <a:pt x="465" y="536"/>
                    <a:pt x="483" y="518"/>
                    <a:pt x="483" y="495"/>
                  </a:cubicBezTo>
                  <a:cubicBezTo>
                    <a:pt x="483" y="495"/>
                    <a:pt x="483" y="495"/>
                    <a:pt x="483" y="495"/>
                  </a:cubicBezTo>
                  <a:cubicBezTo>
                    <a:pt x="483" y="47"/>
                    <a:pt x="483" y="47"/>
                    <a:pt x="483" y="47"/>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grpSp>
      <p:grpSp>
        <p:nvGrpSpPr>
          <p:cNvPr id="58" name="原创设计师QQ598969553             _6"/>
          <p:cNvGrpSpPr/>
          <p:nvPr/>
        </p:nvGrpSpPr>
        <p:grpSpPr>
          <a:xfrm>
            <a:off x="3918871" y="2209418"/>
            <a:ext cx="328426" cy="864096"/>
            <a:chOff x="2457450" y="777875"/>
            <a:chExt cx="1811338" cy="4765675"/>
          </a:xfrm>
          <a:solidFill>
            <a:schemeClr val="accent2"/>
          </a:solidFill>
        </p:grpSpPr>
        <p:sp>
          <p:nvSpPr>
            <p:cNvPr id="59" name="Oval 6"/>
            <p:cNvSpPr>
              <a:spLocks noChangeArrowheads="1"/>
            </p:cNvSpPr>
            <p:nvPr/>
          </p:nvSpPr>
          <p:spPr bwMode="auto">
            <a:xfrm>
              <a:off x="2997200" y="777875"/>
              <a:ext cx="731838" cy="730250"/>
            </a:xfrm>
            <a:prstGeom prst="ellipse">
              <a:avLst/>
            </a:pr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60" name="Freeform 7"/>
            <p:cNvSpPr/>
            <p:nvPr/>
          </p:nvSpPr>
          <p:spPr bwMode="auto">
            <a:xfrm>
              <a:off x="2457450" y="1590675"/>
              <a:ext cx="1811338" cy="3952875"/>
            </a:xfrm>
            <a:custGeom>
              <a:gdLst>
                <a:gd fmla="*/ 483 w 483" name="T0"/>
                <a:gd fmla="*/ 47 h 1054" name="T1"/>
                <a:gd fmla="*/ 432 w 483" name="T2"/>
                <a:gd fmla="*/ 0 h 1054" name="T3"/>
                <a:gd fmla="*/ 364 w 483" name="T4"/>
                <a:gd fmla="*/ 0 h 1054" name="T5"/>
                <a:gd fmla="*/ 312 w 483" name="T6"/>
                <a:gd fmla="*/ 0 h 1054" name="T7"/>
                <a:gd fmla="*/ 279 w 483" name="T8"/>
                <a:gd fmla="*/ 156 h 1054" name="T9"/>
                <a:gd fmla="*/ 252 w 483" name="T10"/>
                <a:gd fmla="*/ 69 h 1054" name="T11"/>
                <a:gd fmla="*/ 267 w 483" name="T12"/>
                <a:gd fmla="*/ 49 h 1054" name="T13"/>
                <a:gd fmla="*/ 242 w 483" name="T14"/>
                <a:gd fmla="*/ 21 h 1054" name="T15"/>
                <a:gd fmla="*/ 214 w 483" name="T16"/>
                <a:gd fmla="*/ 47 h 1054" name="T17"/>
                <a:gd fmla="*/ 230 w 483" name="T18"/>
                <a:gd fmla="*/ 69 h 1054" name="T19"/>
                <a:gd fmla="*/ 207 w 483" name="T20"/>
                <a:gd fmla="*/ 156 h 1054" name="T21"/>
                <a:gd fmla="*/ 170 w 483" name="T22"/>
                <a:gd fmla="*/ 0 h 1054" name="T23"/>
                <a:gd fmla="*/ 119 w 483" name="T24"/>
                <a:gd fmla="*/ 0 h 1054" name="T25"/>
                <a:gd fmla="*/ 52 w 483" name="T26"/>
                <a:gd fmla="*/ 0 h 1054" name="T27"/>
                <a:gd fmla="*/ 0 w 483" name="T28"/>
                <a:gd fmla="*/ 47 h 1054" name="T29"/>
                <a:gd fmla="*/ 0 w 483" name="T30"/>
                <a:gd fmla="*/ 47 h 1054" name="T31"/>
                <a:gd fmla="*/ 0 w 483" name="T32"/>
                <a:gd fmla="*/ 495 h 1054" name="T33"/>
                <a:gd fmla="*/ 0 w 483" name="T34"/>
                <a:gd fmla="*/ 495 h 1054" name="T35"/>
                <a:gd fmla="*/ 0 w 483" name="T36"/>
                <a:gd fmla="*/ 495 h 1054" name="T37"/>
                <a:gd fmla="*/ 42 w 483" name="T38"/>
                <a:gd fmla="*/ 536 h 1054" name="T39"/>
                <a:gd fmla="*/ 84 w 483" name="T40"/>
                <a:gd fmla="*/ 495 h 1054" name="T41"/>
                <a:gd fmla="*/ 84 w 483" name="T42"/>
                <a:gd fmla="*/ 495 h 1054" name="T43"/>
                <a:gd fmla="*/ 84 w 483" name="T44"/>
                <a:gd fmla="*/ 165 h 1054" name="T45"/>
                <a:gd fmla="*/ 119 w 483" name="T46"/>
                <a:gd fmla="*/ 165 h 1054" name="T47"/>
                <a:gd fmla="*/ 119 w 483" name="T48"/>
                <a:gd fmla="*/ 512 h 1054" name="T49"/>
                <a:gd fmla="*/ 119 w 483" name="T50"/>
                <a:gd fmla="*/ 1003 h 1054" name="T51"/>
                <a:gd fmla="*/ 170 w 483" name="T52"/>
                <a:gd fmla="*/ 1054 h 1054" name="T53"/>
                <a:gd fmla="*/ 222 w 483" name="T54"/>
                <a:gd fmla="*/ 1003 h 1054" name="T55"/>
                <a:gd fmla="*/ 222 w 483" name="T56"/>
                <a:gd fmla="*/ 512 h 1054" name="T57"/>
                <a:gd fmla="*/ 261 w 483" name="T58"/>
                <a:gd fmla="*/ 512 h 1054" name="T59"/>
                <a:gd fmla="*/ 261 w 483" name="T60"/>
                <a:gd fmla="*/ 1003 h 1054" name="T61"/>
                <a:gd fmla="*/ 313 w 483" name="T62"/>
                <a:gd fmla="*/ 1054 h 1054" name="T63"/>
                <a:gd fmla="*/ 364 w 483" name="T64"/>
                <a:gd fmla="*/ 1003 h 1054" name="T65"/>
                <a:gd fmla="*/ 364 w 483" name="T66"/>
                <a:gd fmla="*/ 512 h 1054" name="T67"/>
                <a:gd fmla="*/ 364 w 483" name="T68"/>
                <a:gd fmla="*/ 165 h 1054" name="T69"/>
                <a:gd fmla="*/ 399 w 483" name="T70"/>
                <a:gd fmla="*/ 165 h 1054" name="T71"/>
                <a:gd fmla="*/ 399 w 483" name="T72"/>
                <a:gd fmla="*/ 495 h 1054" name="T73"/>
                <a:gd fmla="*/ 399 w 483" name="T74"/>
                <a:gd fmla="*/ 495 h 1054" name="T75"/>
                <a:gd fmla="*/ 399 w 483" name="T76"/>
                <a:gd fmla="*/ 495 h 1054" name="T77"/>
                <a:gd fmla="*/ 441 w 483" name="T78"/>
                <a:gd fmla="*/ 536 h 1054" name="T79"/>
                <a:gd fmla="*/ 483 w 483" name="T80"/>
                <a:gd fmla="*/ 495 h 1054" name="T81"/>
                <a:gd fmla="*/ 483 w 483" name="T82"/>
                <a:gd fmla="*/ 495 h 1054" name="T83"/>
                <a:gd fmla="*/ 483 w 483" name="T84"/>
                <a:gd fmla="*/ 47 h 1054" name="T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b="b" l="0" r="r" t="0"/>
              <a:pathLst>
                <a:path h="1054" w="482">
                  <a:moveTo>
                    <a:pt x="483" y="47"/>
                  </a:moveTo>
                  <a:cubicBezTo>
                    <a:pt x="480" y="20"/>
                    <a:pt x="458" y="0"/>
                    <a:pt x="432" y="0"/>
                  </a:cubicBezTo>
                  <a:cubicBezTo>
                    <a:pt x="364" y="0"/>
                    <a:pt x="364" y="0"/>
                    <a:pt x="364" y="0"/>
                  </a:cubicBezTo>
                  <a:cubicBezTo>
                    <a:pt x="312" y="0"/>
                    <a:pt x="312" y="0"/>
                    <a:pt x="312" y="0"/>
                  </a:cubicBezTo>
                  <a:cubicBezTo>
                    <a:pt x="301" y="123"/>
                    <a:pt x="279" y="156"/>
                    <a:pt x="279" y="156"/>
                  </a:cubicBezTo>
                  <a:cubicBezTo>
                    <a:pt x="252" y="69"/>
                    <a:pt x="252" y="69"/>
                    <a:pt x="252" y="69"/>
                  </a:cubicBezTo>
                  <a:cubicBezTo>
                    <a:pt x="267" y="49"/>
                    <a:pt x="267" y="49"/>
                    <a:pt x="267" y="49"/>
                  </a:cubicBezTo>
                  <a:cubicBezTo>
                    <a:pt x="242" y="21"/>
                    <a:pt x="242" y="21"/>
                    <a:pt x="242" y="21"/>
                  </a:cubicBezTo>
                  <a:cubicBezTo>
                    <a:pt x="214" y="47"/>
                    <a:pt x="214" y="47"/>
                    <a:pt x="214" y="47"/>
                  </a:cubicBezTo>
                  <a:cubicBezTo>
                    <a:pt x="230" y="69"/>
                    <a:pt x="230" y="69"/>
                    <a:pt x="230" y="69"/>
                  </a:cubicBezTo>
                  <a:cubicBezTo>
                    <a:pt x="207" y="156"/>
                    <a:pt x="207" y="156"/>
                    <a:pt x="207" y="156"/>
                  </a:cubicBezTo>
                  <a:cubicBezTo>
                    <a:pt x="185" y="132"/>
                    <a:pt x="174" y="39"/>
                    <a:pt x="170" y="0"/>
                  </a:cubicBezTo>
                  <a:cubicBezTo>
                    <a:pt x="119" y="0"/>
                    <a:pt x="119" y="0"/>
                    <a:pt x="119" y="0"/>
                  </a:cubicBezTo>
                  <a:cubicBezTo>
                    <a:pt x="52" y="0"/>
                    <a:pt x="52" y="0"/>
                    <a:pt x="52" y="0"/>
                  </a:cubicBezTo>
                  <a:cubicBezTo>
                    <a:pt x="25" y="0"/>
                    <a:pt x="3" y="20"/>
                    <a:pt x="0" y="47"/>
                  </a:cubicBezTo>
                  <a:cubicBezTo>
                    <a:pt x="0" y="47"/>
                    <a:pt x="0" y="47"/>
                    <a:pt x="0" y="47"/>
                  </a:cubicBezTo>
                  <a:cubicBezTo>
                    <a:pt x="0" y="495"/>
                    <a:pt x="0" y="495"/>
                    <a:pt x="0" y="495"/>
                  </a:cubicBezTo>
                  <a:cubicBezTo>
                    <a:pt x="0" y="495"/>
                    <a:pt x="0" y="495"/>
                    <a:pt x="0" y="495"/>
                  </a:cubicBezTo>
                  <a:cubicBezTo>
                    <a:pt x="0" y="495"/>
                    <a:pt x="0" y="495"/>
                    <a:pt x="0" y="495"/>
                  </a:cubicBezTo>
                  <a:cubicBezTo>
                    <a:pt x="0" y="518"/>
                    <a:pt x="19" y="536"/>
                    <a:pt x="42" y="536"/>
                  </a:cubicBezTo>
                  <a:cubicBezTo>
                    <a:pt x="65" y="536"/>
                    <a:pt x="84" y="518"/>
                    <a:pt x="84" y="495"/>
                  </a:cubicBezTo>
                  <a:cubicBezTo>
                    <a:pt x="84" y="495"/>
                    <a:pt x="84" y="495"/>
                    <a:pt x="84" y="495"/>
                  </a:cubicBezTo>
                  <a:cubicBezTo>
                    <a:pt x="84" y="165"/>
                    <a:pt x="84" y="165"/>
                    <a:pt x="84" y="165"/>
                  </a:cubicBezTo>
                  <a:cubicBezTo>
                    <a:pt x="119" y="165"/>
                    <a:pt x="119" y="165"/>
                    <a:pt x="119" y="165"/>
                  </a:cubicBezTo>
                  <a:cubicBezTo>
                    <a:pt x="119" y="512"/>
                    <a:pt x="119" y="512"/>
                    <a:pt x="119" y="512"/>
                  </a:cubicBezTo>
                  <a:cubicBezTo>
                    <a:pt x="119" y="1003"/>
                    <a:pt x="119" y="1003"/>
                    <a:pt x="119" y="1003"/>
                  </a:cubicBezTo>
                  <a:cubicBezTo>
                    <a:pt x="119" y="1031"/>
                    <a:pt x="142" y="1054"/>
                    <a:pt x="170" y="1054"/>
                  </a:cubicBezTo>
                  <a:cubicBezTo>
                    <a:pt x="199" y="1054"/>
                    <a:pt x="222" y="1031"/>
                    <a:pt x="222" y="1003"/>
                  </a:cubicBezTo>
                  <a:cubicBezTo>
                    <a:pt x="222" y="512"/>
                    <a:pt x="222" y="512"/>
                    <a:pt x="222" y="512"/>
                  </a:cubicBezTo>
                  <a:cubicBezTo>
                    <a:pt x="261" y="512"/>
                    <a:pt x="261" y="512"/>
                    <a:pt x="261" y="512"/>
                  </a:cubicBezTo>
                  <a:cubicBezTo>
                    <a:pt x="261" y="1003"/>
                    <a:pt x="261" y="1003"/>
                    <a:pt x="261" y="1003"/>
                  </a:cubicBezTo>
                  <a:cubicBezTo>
                    <a:pt x="261" y="1031"/>
                    <a:pt x="284" y="1054"/>
                    <a:pt x="313" y="1054"/>
                  </a:cubicBezTo>
                  <a:cubicBezTo>
                    <a:pt x="341" y="1054"/>
                    <a:pt x="364" y="1031"/>
                    <a:pt x="364" y="1003"/>
                  </a:cubicBezTo>
                  <a:cubicBezTo>
                    <a:pt x="364" y="512"/>
                    <a:pt x="364" y="512"/>
                    <a:pt x="364" y="512"/>
                  </a:cubicBezTo>
                  <a:cubicBezTo>
                    <a:pt x="364" y="165"/>
                    <a:pt x="364" y="165"/>
                    <a:pt x="364" y="165"/>
                  </a:cubicBezTo>
                  <a:cubicBezTo>
                    <a:pt x="399" y="165"/>
                    <a:pt x="399" y="165"/>
                    <a:pt x="399" y="165"/>
                  </a:cubicBezTo>
                  <a:cubicBezTo>
                    <a:pt x="399" y="495"/>
                    <a:pt x="399" y="495"/>
                    <a:pt x="399" y="495"/>
                  </a:cubicBezTo>
                  <a:cubicBezTo>
                    <a:pt x="399" y="495"/>
                    <a:pt x="399" y="495"/>
                    <a:pt x="399" y="495"/>
                  </a:cubicBezTo>
                  <a:cubicBezTo>
                    <a:pt x="399" y="495"/>
                    <a:pt x="399" y="495"/>
                    <a:pt x="399" y="495"/>
                  </a:cubicBezTo>
                  <a:cubicBezTo>
                    <a:pt x="399" y="518"/>
                    <a:pt x="418" y="536"/>
                    <a:pt x="441" y="536"/>
                  </a:cubicBezTo>
                  <a:cubicBezTo>
                    <a:pt x="465" y="536"/>
                    <a:pt x="483" y="518"/>
                    <a:pt x="483" y="495"/>
                  </a:cubicBezTo>
                  <a:cubicBezTo>
                    <a:pt x="483" y="495"/>
                    <a:pt x="483" y="495"/>
                    <a:pt x="483" y="495"/>
                  </a:cubicBezTo>
                  <a:cubicBezTo>
                    <a:pt x="483" y="47"/>
                    <a:pt x="483" y="47"/>
                    <a:pt x="483" y="47"/>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grpSp>
      <p:sp>
        <p:nvSpPr>
          <p:cNvPr id="61" name="原创设计师QQ598969553             _7"/>
          <p:cNvSpPr/>
          <p:nvPr/>
        </p:nvSpPr>
        <p:spPr bwMode="auto">
          <a:xfrm>
            <a:off x="3161770" y="1708189"/>
            <a:ext cx="2815700" cy="2480692"/>
          </a:xfrm>
          <a:custGeom>
            <a:gdLst>
              <a:gd fmla="*/ 243 w 1370" name="T0"/>
              <a:gd fmla="*/ 0 h 1207" name="T1"/>
              <a:gd fmla="*/ 0 w 1370" name="T2"/>
              <a:gd fmla="*/ 523 h 1207" name="T3"/>
              <a:gd fmla="*/ 685 w 1370" name="T4"/>
              <a:gd fmla="*/ 1207 h 1207" name="T5"/>
              <a:gd fmla="*/ 1370 w 1370" name="T6"/>
              <a:gd fmla="*/ 523 h 1207" name="T7"/>
              <a:gd fmla="*/ 1127 w 1370" name="T8"/>
              <a:gd fmla="*/ 0 h 1207" name="T9"/>
            </a:gdLst>
            <a:cxnLst>
              <a:cxn ang="0">
                <a:pos x="T0" y="T1"/>
              </a:cxn>
              <a:cxn ang="0">
                <a:pos x="T2" y="T3"/>
              </a:cxn>
              <a:cxn ang="0">
                <a:pos x="T4" y="T5"/>
              </a:cxn>
              <a:cxn ang="0">
                <a:pos x="T6" y="T7"/>
              </a:cxn>
              <a:cxn ang="0">
                <a:pos x="T8" y="T9"/>
              </a:cxn>
            </a:cxnLst>
            <a:rect b="b" l="0" r="r" t="0"/>
            <a:pathLst>
              <a:path h="1207" w="1370">
                <a:moveTo>
                  <a:pt x="243" y="0"/>
                </a:moveTo>
                <a:cubicBezTo>
                  <a:pt x="94" y="125"/>
                  <a:pt x="0" y="313"/>
                  <a:pt x="0" y="523"/>
                </a:cubicBezTo>
                <a:cubicBezTo>
                  <a:pt x="0" y="901"/>
                  <a:pt x="307" y="1207"/>
                  <a:pt x="685" y="1207"/>
                </a:cubicBezTo>
                <a:cubicBezTo>
                  <a:pt x="1063" y="1207"/>
                  <a:pt x="1370" y="901"/>
                  <a:pt x="1370" y="523"/>
                </a:cubicBezTo>
                <a:cubicBezTo>
                  <a:pt x="1370" y="313"/>
                  <a:pt x="1276" y="125"/>
                  <a:pt x="1127" y="0"/>
                </a:cubicBezTo>
              </a:path>
            </a:pathLst>
          </a:custGeom>
          <a:noFill/>
          <a:ln cap="flat" w="6350">
            <a:solidFill>
              <a:schemeClr val="bg1">
                <a:lumMod val="50000"/>
              </a:schemeClr>
            </a:solidFill>
            <a:prstDash val="solid"/>
            <a:miter lim="800000"/>
          </a:ln>
          <a:extLst>
            <a:ext uri="{909E8E84-426E-40DD-AFC4-6F175D3DCCD1}">
              <a14:hiddenFill>
                <a:solidFill>
                  <a:srgbClr val="FFFFFF"/>
                </a:solidFill>
              </a14:hiddenFill>
            </a:ext>
          </a:extLst>
        </p:spPr>
        <p:txBody>
          <a:bodyPr anchor="t" anchorCtr="0" bIns="45720" compatLnSpc="1" lIns="91440" numCol="1" rIns="91440" tIns="45720" vert="horz" wrap="square"/>
          <a:lstStyle/>
          <a:p>
            <a:endParaRPr altLang="en-US" lang="zh-CN"/>
          </a:p>
        </p:txBody>
      </p:sp>
      <p:sp>
        <p:nvSpPr>
          <p:cNvPr id="62" name="原创设计师QQ598969553             _8"/>
          <p:cNvSpPr>
            <a:spLocks noChangeArrowheads="1"/>
          </p:cNvSpPr>
          <p:nvPr/>
        </p:nvSpPr>
        <p:spPr bwMode="auto">
          <a:xfrm>
            <a:off x="3347864" y="1602970"/>
            <a:ext cx="433704" cy="433704"/>
          </a:xfrm>
          <a:prstGeom prst="ellipse">
            <a:avLst/>
          </a:prstGeom>
          <a:solidFill>
            <a:schemeClr val="accent1"/>
          </a:solidFill>
          <a:ln>
            <a:noFill/>
          </a:ln>
        </p:spPr>
        <p:txBody>
          <a:bodyPr anchor="t" anchorCtr="0" bIns="0" compatLnSpc="1" lIns="0" numCol="1" rIns="0" tIns="0" vert="horz" wrap="square"/>
          <a:lstStyle/>
          <a:p>
            <a:pPr algn="ctr"/>
            <a:r>
              <a:rPr altLang="zh-CN" lang="en-US">
                <a:solidFill>
                  <a:schemeClr val="bg1"/>
                </a:solidFill>
              </a:rPr>
              <a:t>01</a:t>
            </a:r>
          </a:p>
        </p:txBody>
      </p:sp>
      <p:sp>
        <p:nvSpPr>
          <p:cNvPr id="63" name="原创设计师QQ598969553             _9"/>
          <p:cNvSpPr>
            <a:spLocks noChangeArrowheads="1"/>
          </p:cNvSpPr>
          <p:nvPr/>
        </p:nvSpPr>
        <p:spPr bwMode="auto">
          <a:xfrm>
            <a:off x="2944918" y="2472710"/>
            <a:ext cx="433704" cy="435712"/>
          </a:xfrm>
          <a:prstGeom prst="ellipse">
            <a:avLst/>
          </a:prstGeom>
          <a:solidFill>
            <a:schemeClr val="accent2"/>
          </a:solidFill>
          <a:ln>
            <a:noFill/>
          </a:ln>
        </p:spPr>
        <p:txBody>
          <a:bodyPr anchor="t" anchorCtr="0" bIns="0" compatLnSpc="1" lIns="0" numCol="1" rIns="0" tIns="0" vert="horz" wrap="square"/>
          <a:lstStyle/>
          <a:p>
            <a:pPr algn="ctr"/>
            <a:r>
              <a:rPr altLang="zh-CN" lang="en-US">
                <a:solidFill>
                  <a:schemeClr val="bg1"/>
                </a:solidFill>
              </a:rPr>
              <a:t>02</a:t>
            </a:r>
          </a:p>
        </p:txBody>
      </p:sp>
      <p:sp>
        <p:nvSpPr>
          <p:cNvPr id="64" name="原创设计师QQ598969553             _10"/>
          <p:cNvSpPr>
            <a:spLocks noChangeArrowheads="1"/>
          </p:cNvSpPr>
          <p:nvPr/>
        </p:nvSpPr>
        <p:spPr bwMode="auto">
          <a:xfrm>
            <a:off x="3239136" y="3360333"/>
            <a:ext cx="433704" cy="433704"/>
          </a:xfrm>
          <a:prstGeom prst="ellipse">
            <a:avLst/>
          </a:prstGeom>
          <a:solidFill>
            <a:schemeClr val="accent3"/>
          </a:solidFill>
          <a:ln>
            <a:noFill/>
          </a:ln>
        </p:spPr>
        <p:txBody>
          <a:bodyPr anchor="t" anchorCtr="0" bIns="0" compatLnSpc="1" lIns="0" numCol="1" rIns="0" tIns="0" vert="horz" wrap="square"/>
          <a:lstStyle/>
          <a:p>
            <a:pPr algn="ctr"/>
            <a:r>
              <a:rPr altLang="zh-CN" lang="en-US">
                <a:solidFill>
                  <a:schemeClr val="bg1"/>
                </a:solidFill>
              </a:rPr>
              <a:t>03</a:t>
            </a:r>
          </a:p>
        </p:txBody>
      </p:sp>
      <p:sp>
        <p:nvSpPr>
          <p:cNvPr id="65" name="原创设计师QQ598969553             _11"/>
          <p:cNvSpPr>
            <a:spLocks noChangeArrowheads="1"/>
          </p:cNvSpPr>
          <p:nvPr/>
        </p:nvSpPr>
        <p:spPr bwMode="auto">
          <a:xfrm>
            <a:off x="5331459" y="1602970"/>
            <a:ext cx="435712" cy="433704"/>
          </a:xfrm>
          <a:prstGeom prst="ellipse">
            <a:avLst/>
          </a:prstGeom>
          <a:solidFill>
            <a:schemeClr val="accent4"/>
          </a:solidFill>
          <a:ln>
            <a:noFill/>
          </a:ln>
        </p:spPr>
        <p:txBody>
          <a:bodyPr anchor="t" anchorCtr="0" bIns="0" compatLnSpc="1" lIns="0" numCol="1" rIns="0" tIns="0" vert="horz" wrap="square"/>
          <a:lstStyle/>
          <a:p>
            <a:pPr algn="ctr"/>
            <a:r>
              <a:rPr altLang="zh-CN" lang="en-US">
                <a:solidFill>
                  <a:schemeClr val="bg1"/>
                </a:solidFill>
              </a:rPr>
              <a:t>04</a:t>
            </a:r>
          </a:p>
        </p:txBody>
      </p:sp>
      <p:sp>
        <p:nvSpPr>
          <p:cNvPr id="66" name="原创设计师QQ598969553             _12"/>
          <p:cNvSpPr>
            <a:spLocks noChangeArrowheads="1"/>
          </p:cNvSpPr>
          <p:nvPr/>
        </p:nvSpPr>
        <p:spPr bwMode="auto">
          <a:xfrm>
            <a:off x="5759614" y="2472710"/>
            <a:ext cx="435712" cy="435712"/>
          </a:xfrm>
          <a:prstGeom prst="ellipse">
            <a:avLst/>
          </a:prstGeom>
          <a:solidFill>
            <a:schemeClr val="accent5"/>
          </a:solidFill>
          <a:ln>
            <a:noFill/>
          </a:ln>
        </p:spPr>
        <p:txBody>
          <a:bodyPr anchor="t" anchorCtr="0" bIns="0" compatLnSpc="1" lIns="0" numCol="1" rIns="0" tIns="0" vert="horz" wrap="square"/>
          <a:lstStyle/>
          <a:p>
            <a:pPr algn="ctr"/>
            <a:r>
              <a:rPr altLang="zh-CN" lang="en-US">
                <a:solidFill>
                  <a:schemeClr val="bg1"/>
                </a:solidFill>
              </a:rPr>
              <a:t>05</a:t>
            </a:r>
          </a:p>
        </p:txBody>
      </p:sp>
      <p:sp>
        <p:nvSpPr>
          <p:cNvPr id="67" name="原创设计师QQ598969553             _13"/>
          <p:cNvSpPr>
            <a:spLocks noChangeArrowheads="1"/>
          </p:cNvSpPr>
          <p:nvPr/>
        </p:nvSpPr>
        <p:spPr bwMode="auto">
          <a:xfrm>
            <a:off x="5467986" y="3360333"/>
            <a:ext cx="433704" cy="433704"/>
          </a:xfrm>
          <a:prstGeom prst="ellipse">
            <a:avLst/>
          </a:prstGeom>
          <a:solidFill>
            <a:schemeClr val="accent6"/>
          </a:solidFill>
          <a:ln>
            <a:noFill/>
          </a:ln>
        </p:spPr>
        <p:txBody>
          <a:bodyPr anchor="t" anchorCtr="0" bIns="0" compatLnSpc="1" lIns="0" numCol="1" rIns="0" tIns="0" vert="horz" wrap="square"/>
          <a:lstStyle/>
          <a:p>
            <a:pPr algn="ctr"/>
            <a:r>
              <a:rPr altLang="zh-CN" lang="en-US">
                <a:solidFill>
                  <a:schemeClr val="bg1"/>
                </a:solidFill>
              </a:rPr>
              <a:t>06</a:t>
            </a:r>
          </a:p>
        </p:txBody>
      </p:sp>
      <p:sp>
        <p:nvSpPr>
          <p:cNvPr id="68" name="原创设计师QQ598969553             _14"/>
          <p:cNvSpPr>
            <a:spLocks noChangeArrowheads="1"/>
          </p:cNvSpPr>
          <p:nvPr/>
        </p:nvSpPr>
        <p:spPr bwMode="auto">
          <a:xfrm>
            <a:off x="5977470" y="1486654"/>
            <a:ext cx="2299340" cy="11353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nSpc>
                <a:spcPct val="120000"/>
              </a:lnSpc>
              <a:spcBef>
                <a:spcPts val="300"/>
              </a:spcBef>
            </a:pPr>
            <a:r>
              <a:rPr altLang="en-US" b="1" lang="zh-CN" sz="1000">
                <a:solidFill>
                  <a:schemeClr val="tx1">
                    <a:lumMod val="75000"/>
                    <a:lumOff val="25000"/>
                  </a:schemeClr>
                </a:solidFill>
              </a:rPr>
              <a:t>TOPIC HEADER HERE</a:t>
            </a:r>
          </a:p>
          <a:p>
            <a:pPr>
              <a:lnSpc>
                <a:spcPct val="120000"/>
              </a:lnSpc>
              <a:spcBef>
                <a:spcPts val="300"/>
              </a:spcBef>
            </a:pPr>
            <a:r>
              <a:rPr altLang="en-US" b="1" lang="zh-CN" sz="1000">
                <a:solidFill>
                  <a:schemeClr val="tx1">
                    <a:lumMod val="75000"/>
                    <a:lumOff val="25000"/>
                  </a:schemeClr>
                </a:solidFill>
              </a:rPr>
              <a:t>We have many PowerPoint templates that has been specifically designed to help anyone that is stepping into the world of PowerPoint for the very first time. </a:t>
            </a:r>
          </a:p>
        </p:txBody>
      </p:sp>
      <p:sp>
        <p:nvSpPr>
          <p:cNvPr id="69" name="原创设计师QQ598969553             _15"/>
          <p:cNvSpPr>
            <a:spLocks noChangeArrowheads="1"/>
          </p:cNvSpPr>
          <p:nvPr/>
        </p:nvSpPr>
        <p:spPr bwMode="auto">
          <a:xfrm>
            <a:off x="6372199" y="2357398"/>
            <a:ext cx="2299340" cy="11353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nSpc>
                <a:spcPct val="120000"/>
              </a:lnSpc>
              <a:spcBef>
                <a:spcPts val="300"/>
              </a:spcBef>
            </a:pPr>
            <a:r>
              <a:rPr altLang="en-US" b="1" lang="zh-CN" sz="1000">
                <a:solidFill>
                  <a:schemeClr val="tx1">
                    <a:lumMod val="75000"/>
                    <a:lumOff val="25000"/>
                  </a:schemeClr>
                </a:solidFill>
              </a:rPr>
              <a:t>TOPIC HEADER HERE</a:t>
            </a:r>
          </a:p>
          <a:p>
            <a:pPr>
              <a:lnSpc>
                <a:spcPct val="120000"/>
              </a:lnSpc>
              <a:spcBef>
                <a:spcPts val="300"/>
              </a:spcBef>
            </a:pPr>
            <a:r>
              <a:rPr altLang="en-US" b="1" lang="zh-CN" sz="1000">
                <a:solidFill>
                  <a:schemeClr val="tx1">
                    <a:lumMod val="75000"/>
                    <a:lumOff val="25000"/>
                  </a:schemeClr>
                </a:solidFill>
              </a:rPr>
              <a:t>We have many PowerPoint templates that has been specifically designed to help anyone that is stepping into the world of PowerPoint for the very first time. </a:t>
            </a:r>
          </a:p>
        </p:txBody>
      </p:sp>
      <p:sp>
        <p:nvSpPr>
          <p:cNvPr id="70" name="原创设计师QQ598969553             _16"/>
          <p:cNvSpPr>
            <a:spLocks noChangeArrowheads="1"/>
          </p:cNvSpPr>
          <p:nvPr/>
        </p:nvSpPr>
        <p:spPr bwMode="auto">
          <a:xfrm>
            <a:off x="6131327" y="3245397"/>
            <a:ext cx="2299340" cy="11353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nSpc>
                <a:spcPct val="120000"/>
              </a:lnSpc>
              <a:spcBef>
                <a:spcPts val="300"/>
              </a:spcBef>
            </a:pPr>
            <a:r>
              <a:rPr altLang="en-US" b="1" lang="zh-CN" sz="1000">
                <a:solidFill>
                  <a:schemeClr val="tx1">
                    <a:lumMod val="75000"/>
                    <a:lumOff val="25000"/>
                  </a:schemeClr>
                </a:solidFill>
              </a:rPr>
              <a:t>TOPIC HEADER HERE</a:t>
            </a:r>
          </a:p>
          <a:p>
            <a:pPr>
              <a:lnSpc>
                <a:spcPct val="120000"/>
              </a:lnSpc>
              <a:spcBef>
                <a:spcPts val="300"/>
              </a:spcBef>
            </a:pPr>
            <a:r>
              <a:rPr altLang="en-US" b="1" lang="zh-CN" sz="1000">
                <a:solidFill>
                  <a:schemeClr val="tx1">
                    <a:lumMod val="75000"/>
                    <a:lumOff val="25000"/>
                  </a:schemeClr>
                </a:solidFill>
              </a:rPr>
              <a:t>We have many PowerPoint templates that has been specifically designed to help anyone that is stepping into the world of PowerPoint for the very first time. </a:t>
            </a:r>
          </a:p>
        </p:txBody>
      </p:sp>
      <p:sp>
        <p:nvSpPr>
          <p:cNvPr id="71" name="原创设计师QQ598969553             _17"/>
          <p:cNvSpPr>
            <a:spLocks noChangeArrowheads="1"/>
          </p:cNvSpPr>
          <p:nvPr/>
        </p:nvSpPr>
        <p:spPr bwMode="auto">
          <a:xfrm>
            <a:off x="748719" y="1486654"/>
            <a:ext cx="2398903" cy="11353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r">
              <a:lnSpc>
                <a:spcPct val="120000"/>
              </a:lnSpc>
              <a:spcBef>
                <a:spcPts val="300"/>
              </a:spcBef>
            </a:pPr>
            <a:r>
              <a:rPr altLang="en-US" b="1" lang="zh-CN" sz="1000">
                <a:solidFill>
                  <a:schemeClr val="tx1">
                    <a:lumMod val="75000"/>
                    <a:lumOff val="25000"/>
                  </a:schemeClr>
                </a:solidFill>
              </a:rPr>
              <a:t>TOPIC HEADER HERE</a:t>
            </a:r>
          </a:p>
          <a:p>
            <a:pPr algn="r">
              <a:lnSpc>
                <a:spcPct val="120000"/>
              </a:lnSpc>
              <a:spcBef>
                <a:spcPts val="300"/>
              </a:spcBef>
            </a:pPr>
            <a:r>
              <a:rPr altLang="en-US" b="1" lang="zh-CN" sz="1000">
                <a:solidFill>
                  <a:schemeClr val="tx1">
                    <a:lumMod val="75000"/>
                    <a:lumOff val="25000"/>
                  </a:schemeClr>
                </a:solidFill>
              </a:rPr>
              <a:t>We have many PowerPoint templates that has been specifically designed to help anyone that is stepping into the world of PowerPoint for the very first time. </a:t>
            </a:r>
          </a:p>
        </p:txBody>
      </p:sp>
      <p:sp>
        <p:nvSpPr>
          <p:cNvPr id="72" name="原创设计师QQ598969553             _18"/>
          <p:cNvSpPr>
            <a:spLocks noChangeArrowheads="1"/>
          </p:cNvSpPr>
          <p:nvPr/>
        </p:nvSpPr>
        <p:spPr bwMode="auto">
          <a:xfrm>
            <a:off x="352671" y="2357398"/>
            <a:ext cx="2398903" cy="11353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r">
              <a:lnSpc>
                <a:spcPct val="120000"/>
              </a:lnSpc>
              <a:spcBef>
                <a:spcPts val="300"/>
              </a:spcBef>
            </a:pPr>
            <a:r>
              <a:rPr altLang="en-US" b="1" lang="zh-CN" sz="1000">
                <a:solidFill>
                  <a:schemeClr val="tx1">
                    <a:lumMod val="75000"/>
                    <a:lumOff val="25000"/>
                  </a:schemeClr>
                </a:solidFill>
              </a:rPr>
              <a:t>TOPIC HEADER HERE</a:t>
            </a:r>
          </a:p>
          <a:p>
            <a:pPr algn="r">
              <a:lnSpc>
                <a:spcPct val="120000"/>
              </a:lnSpc>
              <a:spcBef>
                <a:spcPts val="300"/>
              </a:spcBef>
            </a:pPr>
            <a:r>
              <a:rPr altLang="en-US" b="1" lang="zh-CN" sz="1000">
                <a:solidFill>
                  <a:schemeClr val="tx1">
                    <a:lumMod val="75000"/>
                    <a:lumOff val="25000"/>
                  </a:schemeClr>
                </a:solidFill>
              </a:rPr>
              <a:t>We have many PowerPoint templates that has been specifically designed to help anyone that is stepping into the world of PowerPoint for the very first time. </a:t>
            </a:r>
          </a:p>
        </p:txBody>
      </p:sp>
      <p:sp>
        <p:nvSpPr>
          <p:cNvPr id="73" name="原创设计师QQ598969553             _19"/>
          <p:cNvSpPr>
            <a:spLocks noChangeArrowheads="1"/>
          </p:cNvSpPr>
          <p:nvPr/>
        </p:nvSpPr>
        <p:spPr bwMode="auto">
          <a:xfrm>
            <a:off x="621477" y="3244017"/>
            <a:ext cx="2398903" cy="11353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r">
              <a:lnSpc>
                <a:spcPct val="120000"/>
              </a:lnSpc>
              <a:spcBef>
                <a:spcPts val="300"/>
              </a:spcBef>
            </a:pPr>
            <a:r>
              <a:rPr altLang="en-US" b="1" lang="zh-CN" sz="1000">
                <a:solidFill>
                  <a:schemeClr val="tx1">
                    <a:lumMod val="75000"/>
                    <a:lumOff val="25000"/>
                  </a:schemeClr>
                </a:solidFill>
              </a:rPr>
              <a:t>TOPIC HEADER HERE</a:t>
            </a:r>
          </a:p>
          <a:p>
            <a:pPr algn="r">
              <a:lnSpc>
                <a:spcPct val="120000"/>
              </a:lnSpc>
              <a:spcBef>
                <a:spcPts val="300"/>
              </a:spcBef>
            </a:pPr>
            <a:r>
              <a:rPr altLang="en-US" b="1" lang="zh-CN" sz="1000">
                <a:solidFill>
                  <a:schemeClr val="tx1">
                    <a:lumMod val="75000"/>
                    <a:lumOff val="25000"/>
                  </a:schemeClr>
                </a:solidFill>
              </a:rPr>
              <a:t>We have many PowerPoint templates that has been specifically designed to help anyone that is stepping into the world of PowerPoint for the very first time. </a:t>
            </a:r>
          </a:p>
        </p:txBody>
      </p:sp>
      <p:sp>
        <p:nvSpPr>
          <p:cNvPr id="74" name="原创设计师QQ598969553             _20"/>
          <p:cNvSpPr>
            <a:spLocks noChangeArrowheads="1"/>
          </p:cNvSpPr>
          <p:nvPr/>
        </p:nvSpPr>
        <p:spPr bwMode="auto">
          <a:xfrm>
            <a:off x="4345112" y="2905346"/>
            <a:ext cx="449016" cy="457904"/>
          </a:xfrm>
          <a:prstGeom prst="rect">
            <a:avLst/>
          </a:prstGeom>
          <a:solidFill>
            <a:schemeClr val="bg1">
              <a:lumMod val="50000"/>
            </a:schemeClr>
          </a:solidFill>
          <a:ln>
            <a:noFill/>
          </a:ln>
        </p:spPr>
        <p:txBody>
          <a:bodyPr anchor="ctr" anchorCtr="0" bIns="0" compatLnSpc="1" lIns="0" numCol="1" rIns="0" tIns="0" vert="horz" wrap="square"/>
          <a:lstStyle/>
          <a:p>
            <a:pPr algn="ctr"/>
            <a:r>
              <a:rPr altLang="zh-CN" b="1" lang="en-US" sz="1400">
                <a:solidFill>
                  <a:schemeClr val="bg1"/>
                </a:solidFill>
              </a:rPr>
              <a:t>1</a:t>
            </a:r>
          </a:p>
        </p:txBody>
      </p:sp>
      <p:sp>
        <p:nvSpPr>
          <p:cNvPr id="75" name="原创设计师QQ598969553             _21"/>
          <p:cNvSpPr>
            <a:spLocks noChangeArrowheads="1"/>
          </p:cNvSpPr>
          <p:nvPr/>
        </p:nvSpPr>
        <p:spPr bwMode="auto">
          <a:xfrm>
            <a:off x="3858578" y="3090582"/>
            <a:ext cx="449014" cy="272668"/>
          </a:xfrm>
          <a:prstGeom prst="rect">
            <a:avLst/>
          </a:prstGeom>
          <a:solidFill>
            <a:schemeClr val="bg1">
              <a:lumMod val="50000"/>
            </a:schemeClr>
          </a:solidFill>
          <a:ln>
            <a:noFill/>
          </a:ln>
        </p:spPr>
        <p:txBody>
          <a:bodyPr anchor="ctr" anchorCtr="0" bIns="0" compatLnSpc="1" lIns="0" numCol="1" rIns="0" tIns="0" vert="horz" wrap="square"/>
          <a:lstStyle/>
          <a:p>
            <a:pPr algn="ctr"/>
            <a:r>
              <a:rPr altLang="zh-CN" b="1" lang="en-US" sz="1100">
                <a:solidFill>
                  <a:schemeClr val="bg1"/>
                </a:solidFill>
              </a:rPr>
              <a:t>2</a:t>
            </a:r>
          </a:p>
        </p:txBody>
      </p:sp>
      <p:sp>
        <p:nvSpPr>
          <p:cNvPr id="76" name="原创设计师QQ598969553             _22"/>
          <p:cNvSpPr>
            <a:spLocks noChangeArrowheads="1"/>
          </p:cNvSpPr>
          <p:nvPr/>
        </p:nvSpPr>
        <p:spPr bwMode="auto">
          <a:xfrm>
            <a:off x="4831645" y="3155578"/>
            <a:ext cx="449018" cy="207466"/>
          </a:xfrm>
          <a:prstGeom prst="rect">
            <a:avLst/>
          </a:prstGeom>
          <a:solidFill>
            <a:schemeClr val="bg1">
              <a:lumMod val="50000"/>
            </a:schemeClr>
          </a:solidFill>
          <a:ln>
            <a:noFill/>
          </a:ln>
        </p:spPr>
        <p:txBody>
          <a:bodyPr anchor="ctr" anchorCtr="0" bIns="0" compatLnSpc="1" lIns="0" numCol="1" rIns="0" tIns="0" vert="horz" wrap="square"/>
          <a:lstStyle/>
          <a:p>
            <a:pPr algn="ctr"/>
            <a:r>
              <a:rPr altLang="zh-CN" b="1" lang="en-US" sz="1100">
                <a:solidFill>
                  <a:schemeClr val="bg1"/>
                </a:solidFill>
              </a:rPr>
              <a:t>3</a:t>
            </a:r>
          </a:p>
        </p:txBody>
      </p:sp>
      <p:grpSp>
        <p:nvGrpSpPr>
          <p:cNvPr id="77" name="原创设计师QQ598969553             _23"/>
          <p:cNvGrpSpPr/>
          <p:nvPr/>
        </p:nvGrpSpPr>
        <p:grpSpPr>
          <a:xfrm>
            <a:off x="4248788" y="2003308"/>
            <a:ext cx="641662" cy="843198"/>
            <a:chOff x="4225925" y="1973263"/>
            <a:chExt cx="687388" cy="903287"/>
          </a:xfrm>
          <a:solidFill>
            <a:schemeClr val="accent1"/>
          </a:solidFill>
        </p:grpSpPr>
        <p:sp>
          <p:nvSpPr>
            <p:cNvPr id="78" name="Oval 12"/>
            <p:cNvSpPr>
              <a:spLocks noChangeArrowheads="1"/>
            </p:cNvSpPr>
            <p:nvPr/>
          </p:nvSpPr>
          <p:spPr bwMode="auto">
            <a:xfrm>
              <a:off x="4500563" y="1989138"/>
              <a:ext cx="138113" cy="134937"/>
            </a:xfrm>
            <a:prstGeom prst="ellipse">
              <a:avLst/>
            </a:pr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79" name="Freeform 13"/>
            <p:cNvSpPr/>
            <p:nvPr/>
          </p:nvSpPr>
          <p:spPr bwMode="auto">
            <a:xfrm>
              <a:off x="4225925" y="1973263"/>
              <a:ext cx="687388" cy="903287"/>
            </a:xfrm>
            <a:custGeom>
              <a:gdLst>
                <a:gd fmla="*/ 963 w 975" name="T0"/>
                <a:gd fmla="*/ 14 h 1279" name="T1"/>
                <a:gd fmla="*/ 918 w 975" name="T2"/>
                <a:gd fmla="*/ 13 h 1279" name="T3"/>
                <a:gd fmla="*/ 678 w 975" name="T4"/>
                <a:gd fmla="*/ 235 h 1279" name="T5"/>
                <a:gd fmla="*/ 678 w 975" name="T6"/>
                <a:gd fmla="*/ 235 h 1279" name="T7"/>
                <a:gd fmla="*/ 609 w 975" name="T8"/>
                <a:gd fmla="*/ 235 h 1279" name="T9"/>
                <a:gd fmla="*/ 558 w 975" name="T10"/>
                <a:gd fmla="*/ 235 h 1279" name="T11"/>
                <a:gd fmla="*/ 524 w 975" name="T12"/>
                <a:gd fmla="*/ 389 h 1279" name="T13"/>
                <a:gd fmla="*/ 498 w 975" name="T14"/>
                <a:gd fmla="*/ 303 h 1279" name="T15"/>
                <a:gd fmla="*/ 513 w 975" name="T16"/>
                <a:gd fmla="*/ 283 h 1279" name="T17"/>
                <a:gd fmla="*/ 488 w 975" name="T18"/>
                <a:gd fmla="*/ 255 h 1279" name="T19"/>
                <a:gd fmla="*/ 460 w 975" name="T20"/>
                <a:gd fmla="*/ 281 h 1279" name="T21"/>
                <a:gd fmla="*/ 477 w 975" name="T22"/>
                <a:gd fmla="*/ 303 h 1279" name="T23"/>
                <a:gd fmla="*/ 453 w 975" name="T24"/>
                <a:gd fmla="*/ 389 h 1279" name="T25"/>
                <a:gd fmla="*/ 417 w 975" name="T26"/>
                <a:gd fmla="*/ 235 h 1279" name="T27"/>
                <a:gd fmla="*/ 366 w 975" name="T28"/>
                <a:gd fmla="*/ 235 h 1279" name="T29"/>
                <a:gd fmla="*/ 298 w 975" name="T30"/>
                <a:gd fmla="*/ 235 h 1279" name="T31"/>
                <a:gd fmla="*/ 298 w 975" name="T32"/>
                <a:gd fmla="*/ 235 h 1279" name="T33"/>
                <a:gd fmla="*/ 56 w 975" name="T34"/>
                <a:gd fmla="*/ 13 h 1279" name="T35"/>
                <a:gd fmla="*/ 12 w 975" name="T36"/>
                <a:gd fmla="*/ 14 h 1279" name="T37"/>
                <a:gd fmla="*/ 13 w 975" name="T38"/>
                <a:gd fmla="*/ 59 h 1279" name="T39"/>
                <a:gd fmla="*/ 366 w 975" name="T40"/>
                <a:gd fmla="*/ 398 h 1279" name="T41"/>
                <a:gd fmla="*/ 366 w 975" name="T42"/>
                <a:gd fmla="*/ 742 h 1279" name="T43"/>
                <a:gd fmla="*/ 366 w 975" name="T44"/>
                <a:gd fmla="*/ 1228 h 1279" name="T45"/>
                <a:gd fmla="*/ 417 w 975" name="T46"/>
                <a:gd fmla="*/ 1279 h 1279" name="T47"/>
                <a:gd fmla="*/ 468 w 975" name="T48"/>
                <a:gd fmla="*/ 1228 h 1279" name="T49"/>
                <a:gd fmla="*/ 468 w 975" name="T50"/>
                <a:gd fmla="*/ 742 h 1279" name="T51"/>
                <a:gd fmla="*/ 507 w 975" name="T52"/>
                <a:gd fmla="*/ 742 h 1279" name="T53"/>
                <a:gd fmla="*/ 507 w 975" name="T54"/>
                <a:gd fmla="*/ 1228 h 1279" name="T55"/>
                <a:gd fmla="*/ 558 w 975" name="T56"/>
                <a:gd fmla="*/ 1279 h 1279" name="T57"/>
                <a:gd fmla="*/ 609 w 975" name="T58"/>
                <a:gd fmla="*/ 1228 h 1279" name="T59"/>
                <a:gd fmla="*/ 609 w 975" name="T60"/>
                <a:gd fmla="*/ 742 h 1279" name="T61"/>
                <a:gd fmla="*/ 609 w 975" name="T62"/>
                <a:gd fmla="*/ 398 h 1279" name="T63"/>
                <a:gd fmla="*/ 961 w 975" name="T64"/>
                <a:gd fmla="*/ 59 h 1279" name="T65"/>
                <a:gd fmla="*/ 963 w 975" name="T66"/>
                <a:gd fmla="*/ 14 h 1279"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1279" w="975">
                  <a:moveTo>
                    <a:pt x="963" y="14"/>
                  </a:moveTo>
                  <a:cubicBezTo>
                    <a:pt x="951" y="2"/>
                    <a:pt x="930" y="0"/>
                    <a:pt x="918" y="13"/>
                  </a:cubicBezTo>
                  <a:cubicBezTo>
                    <a:pt x="678" y="235"/>
                    <a:pt x="678" y="235"/>
                    <a:pt x="678" y="235"/>
                  </a:cubicBezTo>
                  <a:cubicBezTo>
                    <a:pt x="678" y="235"/>
                    <a:pt x="678" y="235"/>
                    <a:pt x="678" y="235"/>
                  </a:cubicBezTo>
                  <a:cubicBezTo>
                    <a:pt x="609" y="235"/>
                    <a:pt x="609" y="235"/>
                    <a:pt x="609" y="235"/>
                  </a:cubicBezTo>
                  <a:cubicBezTo>
                    <a:pt x="558" y="235"/>
                    <a:pt x="558" y="235"/>
                    <a:pt x="558" y="235"/>
                  </a:cubicBezTo>
                  <a:cubicBezTo>
                    <a:pt x="546" y="357"/>
                    <a:pt x="524" y="389"/>
                    <a:pt x="524" y="389"/>
                  </a:cubicBezTo>
                  <a:cubicBezTo>
                    <a:pt x="498" y="303"/>
                    <a:pt x="498" y="303"/>
                    <a:pt x="498" y="303"/>
                  </a:cubicBezTo>
                  <a:cubicBezTo>
                    <a:pt x="513" y="283"/>
                    <a:pt x="513" y="283"/>
                    <a:pt x="513" y="283"/>
                  </a:cubicBezTo>
                  <a:cubicBezTo>
                    <a:pt x="488" y="255"/>
                    <a:pt x="488" y="255"/>
                    <a:pt x="488" y="255"/>
                  </a:cubicBezTo>
                  <a:cubicBezTo>
                    <a:pt x="460" y="281"/>
                    <a:pt x="460" y="281"/>
                    <a:pt x="460" y="281"/>
                  </a:cubicBezTo>
                  <a:cubicBezTo>
                    <a:pt x="477" y="303"/>
                    <a:pt x="477" y="303"/>
                    <a:pt x="477" y="303"/>
                  </a:cubicBezTo>
                  <a:cubicBezTo>
                    <a:pt x="453" y="389"/>
                    <a:pt x="453" y="389"/>
                    <a:pt x="453" y="389"/>
                  </a:cubicBezTo>
                  <a:cubicBezTo>
                    <a:pt x="432" y="365"/>
                    <a:pt x="421" y="274"/>
                    <a:pt x="417" y="235"/>
                  </a:cubicBezTo>
                  <a:cubicBezTo>
                    <a:pt x="366" y="235"/>
                    <a:pt x="366" y="235"/>
                    <a:pt x="366" y="235"/>
                  </a:cubicBezTo>
                  <a:cubicBezTo>
                    <a:pt x="298" y="235"/>
                    <a:pt x="298" y="235"/>
                    <a:pt x="298" y="235"/>
                  </a:cubicBezTo>
                  <a:cubicBezTo>
                    <a:pt x="298" y="235"/>
                    <a:pt x="298" y="235"/>
                    <a:pt x="298" y="235"/>
                  </a:cubicBezTo>
                  <a:cubicBezTo>
                    <a:pt x="56" y="13"/>
                    <a:pt x="56" y="13"/>
                    <a:pt x="56" y="13"/>
                  </a:cubicBezTo>
                  <a:cubicBezTo>
                    <a:pt x="44" y="0"/>
                    <a:pt x="24" y="2"/>
                    <a:pt x="12" y="14"/>
                  </a:cubicBezTo>
                  <a:cubicBezTo>
                    <a:pt x="0" y="27"/>
                    <a:pt x="0" y="48"/>
                    <a:pt x="13" y="59"/>
                  </a:cubicBezTo>
                  <a:cubicBezTo>
                    <a:pt x="366" y="398"/>
                    <a:pt x="366" y="398"/>
                    <a:pt x="366" y="398"/>
                  </a:cubicBezTo>
                  <a:cubicBezTo>
                    <a:pt x="366" y="742"/>
                    <a:pt x="366" y="742"/>
                    <a:pt x="366" y="742"/>
                  </a:cubicBezTo>
                  <a:cubicBezTo>
                    <a:pt x="366" y="1228"/>
                    <a:pt x="366" y="1228"/>
                    <a:pt x="366" y="1228"/>
                  </a:cubicBezTo>
                  <a:cubicBezTo>
                    <a:pt x="366" y="1256"/>
                    <a:pt x="389" y="1279"/>
                    <a:pt x="417" y="1279"/>
                  </a:cubicBezTo>
                  <a:cubicBezTo>
                    <a:pt x="444" y="1279"/>
                    <a:pt x="468" y="1256"/>
                    <a:pt x="468" y="1228"/>
                  </a:cubicBezTo>
                  <a:cubicBezTo>
                    <a:pt x="468" y="742"/>
                    <a:pt x="468" y="742"/>
                    <a:pt x="468" y="742"/>
                  </a:cubicBezTo>
                  <a:cubicBezTo>
                    <a:pt x="507" y="742"/>
                    <a:pt x="507" y="742"/>
                    <a:pt x="507" y="742"/>
                  </a:cubicBezTo>
                  <a:cubicBezTo>
                    <a:pt x="507" y="1228"/>
                    <a:pt x="507" y="1228"/>
                    <a:pt x="507" y="1228"/>
                  </a:cubicBezTo>
                  <a:cubicBezTo>
                    <a:pt x="507" y="1256"/>
                    <a:pt x="530" y="1279"/>
                    <a:pt x="558" y="1279"/>
                  </a:cubicBezTo>
                  <a:cubicBezTo>
                    <a:pt x="585" y="1279"/>
                    <a:pt x="609" y="1256"/>
                    <a:pt x="609" y="1228"/>
                  </a:cubicBezTo>
                  <a:cubicBezTo>
                    <a:pt x="609" y="742"/>
                    <a:pt x="609" y="742"/>
                    <a:pt x="609" y="742"/>
                  </a:cubicBezTo>
                  <a:cubicBezTo>
                    <a:pt x="609" y="398"/>
                    <a:pt x="609" y="398"/>
                    <a:pt x="609" y="398"/>
                  </a:cubicBezTo>
                  <a:cubicBezTo>
                    <a:pt x="961" y="59"/>
                    <a:pt x="961" y="59"/>
                    <a:pt x="961" y="59"/>
                  </a:cubicBezTo>
                  <a:cubicBezTo>
                    <a:pt x="974" y="48"/>
                    <a:pt x="975" y="27"/>
                    <a:pt x="963" y="14"/>
                  </a:cubicBezTo>
                  <a:close/>
                </a:path>
              </a:pathLst>
            </a:custGeom>
            <a:grpFill/>
            <a:ln>
              <a:noFill/>
            </a:ln>
          </p:spPr>
          <p:txBody>
            <a:bodyPr anchor="t" anchorCtr="0" bIns="45720" compatLnSpc="1" lIns="91440" numCol="1" rIns="91440" tIns="45720" vert="horz" wrap="square"/>
            <a:lstStyle/>
            <a:p>
              <a:endParaRPr altLang="en-US" lang="zh-CN"/>
            </a:p>
          </p:txBody>
        </p:sp>
      </p:grpSp>
      <p:pic>
        <p:nvPicPr>
          <p:cNvPr id="31" name="Picture 64"/>
          <p:cNvPicPr>
            <a:picLocks noChangeAspect="1" noChangeShapeType="1" noGrp="1" noMove="1" noResize="1" noRot="1" noSelect="1"/>
          </p:cNvPicPr>
          <p:nvPr/>
        </p:nvPicPr>
        <p:blipFill>
          <a:blip r:embed="rId3">
            <a:extLst>
              <a:ext uri="{28A0092B-C50C-407E-A947-70E740481C1C}">
                <a14:useLocalDpi val="0"/>
              </a:ext>
            </a:extLst>
          </a:blip>
          <a:stretch>
            <a:fillRect/>
          </a:stretch>
        </p:blipFill>
        <p:spPr bwMode="auto">
          <a:xfrm>
            <a:off x="3582988" y="17705388"/>
            <a:ext cx="1978025" cy="51117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Tree>
    <p:extLst>
      <p:ext uri="{BB962C8B-B14F-4D97-AF65-F5344CB8AC3E}">
        <p14:creationId val="512935905"/>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 presetSubtype="8">
                                  <p:stCondLst>
                                    <p:cond delay="0"/>
                                  </p:stCondLst>
                                  <p:childTnLst>
                                    <p:set>
                                      <p:cBhvr>
                                        <p:cTn dur="1" fill="hold" id="6">
                                          <p:stCondLst>
                                            <p:cond delay="0"/>
                                          </p:stCondLst>
                                        </p:cTn>
                                        <p:tgtEl>
                                          <p:spTgt spid="41"/>
                                        </p:tgtEl>
                                        <p:attrNameLst>
                                          <p:attrName>style.visibility</p:attrName>
                                        </p:attrNameLst>
                                      </p:cBhvr>
                                      <p:to>
                                        <p:strVal val="visible"/>
                                      </p:to>
                                    </p:set>
                                    <p:anim calcmode="lin" valueType="num">
                                      <p:cBhvr additive="base">
                                        <p:cTn dur="500" fill="hold" id="7"/>
                                        <p:tgtEl>
                                          <p:spTgt spid="41"/>
                                        </p:tgtEl>
                                        <p:attrNameLst>
                                          <p:attrName>ppt_x</p:attrName>
                                        </p:attrNameLst>
                                      </p:cBhvr>
                                      <p:tavLst>
                                        <p:tav tm="0">
                                          <p:val>
                                            <p:strVal val="0-#ppt_w/2"/>
                                          </p:val>
                                        </p:tav>
                                        <p:tav tm="100000">
                                          <p:val>
                                            <p:strVal val="#ppt_x"/>
                                          </p:val>
                                        </p:tav>
                                      </p:tavLst>
                                    </p:anim>
                                    <p:anim calcmode="lin" valueType="num">
                                      <p:cBhvr additive="base">
                                        <p:cTn dur="500" fill="hold" id="8"/>
                                        <p:tgtEl>
                                          <p:spTgt spid="41"/>
                                        </p:tgtEl>
                                        <p:attrNameLst>
                                          <p:attrName>ppt_y</p:attrName>
                                        </p:attrNameLst>
                                      </p:cBhvr>
                                      <p:tavLst>
                                        <p:tav tm="0">
                                          <p:val>
                                            <p:strVal val="#ppt_y"/>
                                          </p:val>
                                        </p:tav>
                                        <p:tav tm="100000">
                                          <p:val>
                                            <p:strVal val="#ppt_y"/>
                                          </p:val>
                                        </p:tav>
                                      </p:tavLst>
                                    </p:anim>
                                  </p:childTnLst>
                                </p:cTn>
                              </p:par>
                              <p:par>
                                <p:cTn fill="hold" grpId="1" id="9" nodeType="withEffect" presetClass="emph" presetID="35" presetSubtype="0" repeatCount="3000">
                                  <p:stCondLst>
                                    <p:cond delay="400"/>
                                  </p:stCondLst>
                                  <p:childTnLst>
                                    <p:anim calcmode="discrete" valueType="str">
                                      <p:cBhvr>
                                        <p:cTn dur="100" fill="hold" id="10"/>
                                        <p:tgtEl>
                                          <p:spTgt spid="41"/>
                                        </p:tgtEl>
                                        <p:attrNameLst>
                                          <p:attrName>style.visibility</p:attrName>
                                        </p:attrNameLst>
                                      </p:cBhvr>
                                      <p:tavLst>
                                        <p:tav tm="0">
                                          <p:val>
                                            <p:strVal val="hidden"/>
                                          </p:val>
                                        </p:tav>
                                        <p:tav tm="50000">
                                          <p:val>
                                            <p:strVal val="visible"/>
                                          </p:val>
                                        </p:tav>
                                      </p:tavLst>
                                    </p:anim>
                                  </p:childTnLst>
                                </p:cTn>
                              </p:par>
                              <p:par>
                                <p:cTn fill="hold" grpId="0" id="11" nodeType="withEffect" presetClass="entr" presetID="2" presetSubtype="8">
                                  <p:stCondLst>
                                    <p:cond delay="200"/>
                                  </p:stCondLst>
                                  <p:childTnLst>
                                    <p:set>
                                      <p:cBhvr>
                                        <p:cTn dur="1" fill="hold" id="12">
                                          <p:stCondLst>
                                            <p:cond delay="0"/>
                                          </p:stCondLst>
                                        </p:cTn>
                                        <p:tgtEl>
                                          <p:spTgt spid="40"/>
                                        </p:tgtEl>
                                        <p:attrNameLst>
                                          <p:attrName>style.visibility</p:attrName>
                                        </p:attrNameLst>
                                      </p:cBhvr>
                                      <p:to>
                                        <p:strVal val="visible"/>
                                      </p:to>
                                    </p:set>
                                    <p:anim calcmode="lin" valueType="num">
                                      <p:cBhvr additive="base">
                                        <p:cTn dur="500" fill="hold" id="13"/>
                                        <p:tgtEl>
                                          <p:spTgt spid="40"/>
                                        </p:tgtEl>
                                        <p:attrNameLst>
                                          <p:attrName>ppt_x</p:attrName>
                                        </p:attrNameLst>
                                      </p:cBhvr>
                                      <p:tavLst>
                                        <p:tav tm="0">
                                          <p:val>
                                            <p:strVal val="0-#ppt_w/2"/>
                                          </p:val>
                                        </p:tav>
                                        <p:tav tm="100000">
                                          <p:val>
                                            <p:strVal val="#ppt_x"/>
                                          </p:val>
                                        </p:tav>
                                      </p:tavLst>
                                    </p:anim>
                                    <p:anim calcmode="lin" valueType="num">
                                      <p:cBhvr additive="base">
                                        <p:cTn dur="500" fill="hold" id="14"/>
                                        <p:tgtEl>
                                          <p:spTgt spid="40"/>
                                        </p:tgtEl>
                                        <p:attrNameLst>
                                          <p:attrName>ppt_y</p:attrName>
                                        </p:attrNameLst>
                                      </p:cBhvr>
                                      <p:tavLst>
                                        <p:tav tm="0">
                                          <p:val>
                                            <p:strVal val="#ppt_y"/>
                                          </p:val>
                                        </p:tav>
                                        <p:tav tm="100000">
                                          <p:val>
                                            <p:strVal val="#ppt_y"/>
                                          </p:val>
                                        </p:tav>
                                      </p:tavLst>
                                    </p:anim>
                                  </p:childTnLst>
                                </p:cTn>
                              </p:par>
                              <p:par>
                                <p:cTn fill="hold" grpId="1" id="15" nodeType="withEffect" presetClass="emph" presetID="35" presetSubtype="0" repeatCount="3000">
                                  <p:stCondLst>
                                    <p:cond delay="600"/>
                                  </p:stCondLst>
                                  <p:childTnLst>
                                    <p:anim calcmode="discrete" valueType="str">
                                      <p:cBhvr>
                                        <p:cTn dur="100" fill="hold" id="16"/>
                                        <p:tgtEl>
                                          <p:spTgt spid="40"/>
                                        </p:tgtEl>
                                        <p:attrNameLst>
                                          <p:attrName>style.visibility</p:attrName>
                                        </p:attrNameLst>
                                      </p:cBhvr>
                                      <p:tavLst>
                                        <p:tav tm="0">
                                          <p:val>
                                            <p:strVal val="hidden"/>
                                          </p:val>
                                        </p:tav>
                                        <p:tav tm="50000">
                                          <p:val>
                                            <p:strVal val="visible"/>
                                          </p:val>
                                        </p:tav>
                                      </p:tavLst>
                                    </p:anim>
                                  </p:childTnLst>
                                </p:cTn>
                              </p:par>
                              <p:par>
                                <p:cTn fill="hold" grpId="0" id="17" nodeType="withEffect" presetClass="entr" presetID="47" presetSubtype="0">
                                  <p:stCondLst>
                                    <p:cond delay="700"/>
                                  </p:stCondLst>
                                  <p:childTnLst>
                                    <p:set>
                                      <p:cBhvr>
                                        <p:cTn dur="1" fill="hold" id="18">
                                          <p:stCondLst>
                                            <p:cond delay="0"/>
                                          </p:stCondLst>
                                        </p:cTn>
                                        <p:tgtEl>
                                          <p:spTgt spid="42"/>
                                        </p:tgtEl>
                                        <p:attrNameLst>
                                          <p:attrName>style.visibility</p:attrName>
                                        </p:attrNameLst>
                                      </p:cBhvr>
                                      <p:to>
                                        <p:strVal val="visible"/>
                                      </p:to>
                                    </p:set>
                                    <p:animEffect filter="fade" transition="in">
                                      <p:cBhvr>
                                        <p:cTn dur="300" id="19"/>
                                        <p:tgtEl>
                                          <p:spTgt spid="42"/>
                                        </p:tgtEl>
                                      </p:cBhvr>
                                    </p:animEffect>
                                    <p:anim calcmode="lin" valueType="num">
                                      <p:cBhvr>
                                        <p:cTn dur="300" fill="hold" id="20"/>
                                        <p:tgtEl>
                                          <p:spTgt spid="42"/>
                                        </p:tgtEl>
                                        <p:attrNameLst>
                                          <p:attrName>ppt_x</p:attrName>
                                        </p:attrNameLst>
                                      </p:cBhvr>
                                      <p:tavLst>
                                        <p:tav tm="0">
                                          <p:val>
                                            <p:strVal val="#ppt_x"/>
                                          </p:val>
                                        </p:tav>
                                        <p:tav tm="100000">
                                          <p:val>
                                            <p:strVal val="#ppt_x"/>
                                          </p:val>
                                        </p:tav>
                                      </p:tavLst>
                                    </p:anim>
                                    <p:anim calcmode="lin" valueType="num">
                                      <p:cBhvr>
                                        <p:cTn dur="300" fill="hold" id="21"/>
                                        <p:tgtEl>
                                          <p:spTgt spid="42"/>
                                        </p:tgtEl>
                                        <p:attrNameLst>
                                          <p:attrName>ppt_y</p:attrName>
                                        </p:attrNameLst>
                                      </p:cBhvr>
                                      <p:tavLst>
                                        <p:tav tm="0">
                                          <p:val>
                                            <p:strVal val="#ppt_y-.1"/>
                                          </p:val>
                                        </p:tav>
                                        <p:tav tm="100000">
                                          <p:val>
                                            <p:strVal val="#ppt_y"/>
                                          </p:val>
                                        </p:tav>
                                      </p:tavLst>
                                    </p:anim>
                                  </p:childTnLst>
                                </p:cTn>
                              </p:par>
                              <p:par>
                                <p:cTn fill="hold" grpId="0" id="22" nodeType="withEffect" presetClass="entr" presetID="42" presetSubtype="0">
                                  <p:stCondLst>
                                    <p:cond delay="700"/>
                                  </p:stCondLst>
                                  <p:childTnLst>
                                    <p:set>
                                      <p:cBhvr>
                                        <p:cTn dur="1" fill="hold" id="23">
                                          <p:stCondLst>
                                            <p:cond delay="0"/>
                                          </p:stCondLst>
                                        </p:cTn>
                                        <p:tgtEl>
                                          <p:spTgt spid="43"/>
                                        </p:tgtEl>
                                        <p:attrNameLst>
                                          <p:attrName>style.visibility</p:attrName>
                                        </p:attrNameLst>
                                      </p:cBhvr>
                                      <p:to>
                                        <p:strVal val="visible"/>
                                      </p:to>
                                    </p:set>
                                    <p:animEffect filter="fade" transition="in">
                                      <p:cBhvr>
                                        <p:cTn dur="300" id="24"/>
                                        <p:tgtEl>
                                          <p:spTgt spid="43"/>
                                        </p:tgtEl>
                                      </p:cBhvr>
                                    </p:animEffect>
                                    <p:anim calcmode="lin" valueType="num">
                                      <p:cBhvr>
                                        <p:cTn dur="300" fill="hold" id="25"/>
                                        <p:tgtEl>
                                          <p:spTgt spid="43"/>
                                        </p:tgtEl>
                                        <p:attrNameLst>
                                          <p:attrName>ppt_x</p:attrName>
                                        </p:attrNameLst>
                                      </p:cBhvr>
                                      <p:tavLst>
                                        <p:tav tm="0">
                                          <p:val>
                                            <p:strVal val="#ppt_x"/>
                                          </p:val>
                                        </p:tav>
                                        <p:tav tm="100000">
                                          <p:val>
                                            <p:strVal val="#ppt_x"/>
                                          </p:val>
                                        </p:tav>
                                      </p:tavLst>
                                    </p:anim>
                                    <p:anim calcmode="lin" valueType="num">
                                      <p:cBhvr>
                                        <p:cTn dur="300" fill="hold" id="26"/>
                                        <p:tgtEl>
                                          <p:spTgt spid="43"/>
                                        </p:tgtEl>
                                        <p:attrNameLst>
                                          <p:attrName>ppt_y</p:attrName>
                                        </p:attrNameLst>
                                      </p:cBhvr>
                                      <p:tavLst>
                                        <p:tav tm="0">
                                          <p:val>
                                            <p:strVal val="#ppt_y+.1"/>
                                          </p:val>
                                        </p:tav>
                                        <p:tav tm="100000">
                                          <p:val>
                                            <p:strVal val="#ppt_y"/>
                                          </p:val>
                                        </p:tav>
                                      </p:tavLst>
                                    </p:anim>
                                  </p:childTnLst>
                                </p:cTn>
                              </p:par>
                              <p:par>
                                <p:cTn fill="hold" grpId="0" id="27" nodeType="withEffect" presetClass="entr" presetID="42" presetSubtype="0">
                                  <p:stCondLst>
                                    <p:cond delay="700"/>
                                  </p:stCondLst>
                                  <p:childTnLst>
                                    <p:set>
                                      <p:cBhvr>
                                        <p:cTn dur="1" fill="hold" id="28">
                                          <p:stCondLst>
                                            <p:cond delay="0"/>
                                          </p:stCondLst>
                                        </p:cTn>
                                        <p:tgtEl>
                                          <p:spTgt spid="74"/>
                                        </p:tgtEl>
                                        <p:attrNameLst>
                                          <p:attrName>style.visibility</p:attrName>
                                        </p:attrNameLst>
                                      </p:cBhvr>
                                      <p:to>
                                        <p:strVal val="visible"/>
                                      </p:to>
                                    </p:set>
                                    <p:animEffect filter="fade" transition="in">
                                      <p:cBhvr>
                                        <p:cTn dur="500" id="29"/>
                                        <p:tgtEl>
                                          <p:spTgt spid="74"/>
                                        </p:tgtEl>
                                      </p:cBhvr>
                                    </p:animEffect>
                                    <p:anim calcmode="lin" valueType="num">
                                      <p:cBhvr>
                                        <p:cTn dur="500" fill="hold" id="30"/>
                                        <p:tgtEl>
                                          <p:spTgt spid="74"/>
                                        </p:tgtEl>
                                        <p:attrNameLst>
                                          <p:attrName>ppt_x</p:attrName>
                                        </p:attrNameLst>
                                      </p:cBhvr>
                                      <p:tavLst>
                                        <p:tav tm="0">
                                          <p:val>
                                            <p:strVal val="#ppt_x"/>
                                          </p:val>
                                        </p:tav>
                                        <p:tav tm="100000">
                                          <p:val>
                                            <p:strVal val="#ppt_x"/>
                                          </p:val>
                                        </p:tav>
                                      </p:tavLst>
                                    </p:anim>
                                    <p:anim calcmode="lin" valueType="num">
                                      <p:cBhvr>
                                        <p:cTn dur="500" fill="hold" id="31"/>
                                        <p:tgtEl>
                                          <p:spTgt spid="74"/>
                                        </p:tgtEl>
                                        <p:attrNameLst>
                                          <p:attrName>ppt_y</p:attrName>
                                        </p:attrNameLst>
                                      </p:cBhvr>
                                      <p:tavLst>
                                        <p:tav tm="0">
                                          <p:val>
                                            <p:strVal val="#ppt_y+.1"/>
                                          </p:val>
                                        </p:tav>
                                        <p:tav tm="100000">
                                          <p:val>
                                            <p:strVal val="#ppt_y"/>
                                          </p:val>
                                        </p:tav>
                                      </p:tavLst>
                                    </p:anim>
                                  </p:childTnLst>
                                </p:cTn>
                              </p:par>
                              <p:par>
                                <p:cTn fill="hold" id="32" nodeType="withEffect" presetClass="entr" presetID="47" presetSubtype="0">
                                  <p:stCondLst>
                                    <p:cond delay="700"/>
                                  </p:stCondLst>
                                  <p:childTnLst>
                                    <p:set>
                                      <p:cBhvr>
                                        <p:cTn dur="1" fill="hold" id="33">
                                          <p:stCondLst>
                                            <p:cond delay="0"/>
                                          </p:stCondLst>
                                        </p:cTn>
                                        <p:tgtEl>
                                          <p:spTgt spid="77"/>
                                        </p:tgtEl>
                                        <p:attrNameLst>
                                          <p:attrName>style.visibility</p:attrName>
                                        </p:attrNameLst>
                                      </p:cBhvr>
                                      <p:to>
                                        <p:strVal val="visible"/>
                                      </p:to>
                                    </p:set>
                                    <p:animEffect filter="fade" transition="in">
                                      <p:cBhvr>
                                        <p:cTn dur="500" id="34"/>
                                        <p:tgtEl>
                                          <p:spTgt spid="77"/>
                                        </p:tgtEl>
                                      </p:cBhvr>
                                    </p:animEffect>
                                    <p:anim calcmode="lin" valueType="num">
                                      <p:cBhvr>
                                        <p:cTn dur="500" fill="hold" id="35"/>
                                        <p:tgtEl>
                                          <p:spTgt spid="77"/>
                                        </p:tgtEl>
                                        <p:attrNameLst>
                                          <p:attrName>ppt_x</p:attrName>
                                        </p:attrNameLst>
                                      </p:cBhvr>
                                      <p:tavLst>
                                        <p:tav tm="0">
                                          <p:val>
                                            <p:strVal val="#ppt_x"/>
                                          </p:val>
                                        </p:tav>
                                        <p:tav tm="100000">
                                          <p:val>
                                            <p:strVal val="#ppt_x"/>
                                          </p:val>
                                        </p:tav>
                                      </p:tavLst>
                                    </p:anim>
                                    <p:anim calcmode="lin" valueType="num">
                                      <p:cBhvr>
                                        <p:cTn dur="500" fill="hold" id="36"/>
                                        <p:tgtEl>
                                          <p:spTgt spid="77"/>
                                        </p:tgtEl>
                                        <p:attrNameLst>
                                          <p:attrName>ppt_y</p:attrName>
                                        </p:attrNameLst>
                                      </p:cBhvr>
                                      <p:tavLst>
                                        <p:tav tm="0">
                                          <p:val>
                                            <p:strVal val="#ppt_y-.1"/>
                                          </p:val>
                                        </p:tav>
                                        <p:tav tm="100000">
                                          <p:val>
                                            <p:strVal val="#ppt_y"/>
                                          </p:val>
                                        </p:tav>
                                      </p:tavLst>
                                    </p:anim>
                                  </p:childTnLst>
                                </p:cTn>
                              </p:par>
                              <p:par>
                                <p:cTn fill="hold" grpId="0" id="37" nodeType="withEffect" presetClass="entr" presetID="42" presetSubtype="0">
                                  <p:stCondLst>
                                    <p:cond delay="800"/>
                                  </p:stCondLst>
                                  <p:childTnLst>
                                    <p:set>
                                      <p:cBhvr>
                                        <p:cTn dur="1" fill="hold" id="38">
                                          <p:stCondLst>
                                            <p:cond delay="0"/>
                                          </p:stCondLst>
                                        </p:cTn>
                                        <p:tgtEl>
                                          <p:spTgt spid="75"/>
                                        </p:tgtEl>
                                        <p:attrNameLst>
                                          <p:attrName>style.visibility</p:attrName>
                                        </p:attrNameLst>
                                      </p:cBhvr>
                                      <p:to>
                                        <p:strVal val="visible"/>
                                      </p:to>
                                    </p:set>
                                    <p:animEffect filter="fade" transition="in">
                                      <p:cBhvr>
                                        <p:cTn dur="500" id="39"/>
                                        <p:tgtEl>
                                          <p:spTgt spid="75"/>
                                        </p:tgtEl>
                                      </p:cBhvr>
                                    </p:animEffect>
                                    <p:anim calcmode="lin" valueType="num">
                                      <p:cBhvr>
                                        <p:cTn dur="500" fill="hold" id="40"/>
                                        <p:tgtEl>
                                          <p:spTgt spid="75"/>
                                        </p:tgtEl>
                                        <p:attrNameLst>
                                          <p:attrName>ppt_x</p:attrName>
                                        </p:attrNameLst>
                                      </p:cBhvr>
                                      <p:tavLst>
                                        <p:tav tm="0">
                                          <p:val>
                                            <p:strVal val="#ppt_x"/>
                                          </p:val>
                                        </p:tav>
                                        <p:tav tm="100000">
                                          <p:val>
                                            <p:strVal val="#ppt_x"/>
                                          </p:val>
                                        </p:tav>
                                      </p:tavLst>
                                    </p:anim>
                                    <p:anim calcmode="lin" valueType="num">
                                      <p:cBhvr>
                                        <p:cTn dur="500" fill="hold" id="41"/>
                                        <p:tgtEl>
                                          <p:spTgt spid="75"/>
                                        </p:tgtEl>
                                        <p:attrNameLst>
                                          <p:attrName>ppt_y</p:attrName>
                                        </p:attrNameLst>
                                      </p:cBhvr>
                                      <p:tavLst>
                                        <p:tav tm="0">
                                          <p:val>
                                            <p:strVal val="#ppt_y+.1"/>
                                          </p:val>
                                        </p:tav>
                                        <p:tav tm="100000">
                                          <p:val>
                                            <p:strVal val="#ppt_y"/>
                                          </p:val>
                                        </p:tav>
                                      </p:tavLst>
                                    </p:anim>
                                  </p:childTnLst>
                                </p:cTn>
                              </p:par>
                              <p:par>
                                <p:cTn fill="hold" id="42" nodeType="withEffect" presetClass="entr" presetID="47" presetSubtype="0">
                                  <p:stCondLst>
                                    <p:cond delay="800"/>
                                  </p:stCondLst>
                                  <p:childTnLst>
                                    <p:set>
                                      <p:cBhvr>
                                        <p:cTn dur="1" fill="hold" id="43">
                                          <p:stCondLst>
                                            <p:cond delay="0"/>
                                          </p:stCondLst>
                                        </p:cTn>
                                        <p:tgtEl>
                                          <p:spTgt spid="58"/>
                                        </p:tgtEl>
                                        <p:attrNameLst>
                                          <p:attrName>style.visibility</p:attrName>
                                        </p:attrNameLst>
                                      </p:cBhvr>
                                      <p:to>
                                        <p:strVal val="visible"/>
                                      </p:to>
                                    </p:set>
                                    <p:animEffect filter="fade" transition="in">
                                      <p:cBhvr>
                                        <p:cTn dur="500" id="44"/>
                                        <p:tgtEl>
                                          <p:spTgt spid="58"/>
                                        </p:tgtEl>
                                      </p:cBhvr>
                                    </p:animEffect>
                                    <p:anim calcmode="lin" valueType="num">
                                      <p:cBhvr>
                                        <p:cTn dur="500" fill="hold" id="45"/>
                                        <p:tgtEl>
                                          <p:spTgt spid="58"/>
                                        </p:tgtEl>
                                        <p:attrNameLst>
                                          <p:attrName>ppt_x</p:attrName>
                                        </p:attrNameLst>
                                      </p:cBhvr>
                                      <p:tavLst>
                                        <p:tav tm="0">
                                          <p:val>
                                            <p:strVal val="#ppt_x"/>
                                          </p:val>
                                        </p:tav>
                                        <p:tav tm="100000">
                                          <p:val>
                                            <p:strVal val="#ppt_x"/>
                                          </p:val>
                                        </p:tav>
                                      </p:tavLst>
                                    </p:anim>
                                    <p:anim calcmode="lin" valueType="num">
                                      <p:cBhvr>
                                        <p:cTn dur="500" fill="hold" id="46"/>
                                        <p:tgtEl>
                                          <p:spTgt spid="58"/>
                                        </p:tgtEl>
                                        <p:attrNameLst>
                                          <p:attrName>ppt_y</p:attrName>
                                        </p:attrNameLst>
                                      </p:cBhvr>
                                      <p:tavLst>
                                        <p:tav tm="0">
                                          <p:val>
                                            <p:strVal val="#ppt_y-.1"/>
                                          </p:val>
                                        </p:tav>
                                        <p:tav tm="100000">
                                          <p:val>
                                            <p:strVal val="#ppt_y"/>
                                          </p:val>
                                        </p:tav>
                                      </p:tavLst>
                                    </p:anim>
                                  </p:childTnLst>
                                </p:cTn>
                              </p:par>
                              <p:par>
                                <p:cTn fill="hold" grpId="0" id="47" nodeType="withEffect" presetClass="entr" presetID="42" presetSubtype="0">
                                  <p:stCondLst>
                                    <p:cond delay="900"/>
                                  </p:stCondLst>
                                  <p:childTnLst>
                                    <p:set>
                                      <p:cBhvr>
                                        <p:cTn dur="1" fill="hold" id="48">
                                          <p:stCondLst>
                                            <p:cond delay="0"/>
                                          </p:stCondLst>
                                        </p:cTn>
                                        <p:tgtEl>
                                          <p:spTgt spid="76"/>
                                        </p:tgtEl>
                                        <p:attrNameLst>
                                          <p:attrName>style.visibility</p:attrName>
                                        </p:attrNameLst>
                                      </p:cBhvr>
                                      <p:to>
                                        <p:strVal val="visible"/>
                                      </p:to>
                                    </p:set>
                                    <p:animEffect filter="fade" transition="in">
                                      <p:cBhvr>
                                        <p:cTn dur="500" id="49"/>
                                        <p:tgtEl>
                                          <p:spTgt spid="76"/>
                                        </p:tgtEl>
                                      </p:cBhvr>
                                    </p:animEffect>
                                    <p:anim calcmode="lin" valueType="num">
                                      <p:cBhvr>
                                        <p:cTn dur="500" fill="hold" id="50"/>
                                        <p:tgtEl>
                                          <p:spTgt spid="76"/>
                                        </p:tgtEl>
                                        <p:attrNameLst>
                                          <p:attrName>ppt_x</p:attrName>
                                        </p:attrNameLst>
                                      </p:cBhvr>
                                      <p:tavLst>
                                        <p:tav tm="0">
                                          <p:val>
                                            <p:strVal val="#ppt_x"/>
                                          </p:val>
                                        </p:tav>
                                        <p:tav tm="100000">
                                          <p:val>
                                            <p:strVal val="#ppt_x"/>
                                          </p:val>
                                        </p:tav>
                                      </p:tavLst>
                                    </p:anim>
                                    <p:anim calcmode="lin" valueType="num">
                                      <p:cBhvr>
                                        <p:cTn dur="500" fill="hold" id="51"/>
                                        <p:tgtEl>
                                          <p:spTgt spid="76"/>
                                        </p:tgtEl>
                                        <p:attrNameLst>
                                          <p:attrName>ppt_y</p:attrName>
                                        </p:attrNameLst>
                                      </p:cBhvr>
                                      <p:tavLst>
                                        <p:tav tm="0">
                                          <p:val>
                                            <p:strVal val="#ppt_y+.1"/>
                                          </p:val>
                                        </p:tav>
                                        <p:tav tm="100000">
                                          <p:val>
                                            <p:strVal val="#ppt_y"/>
                                          </p:val>
                                        </p:tav>
                                      </p:tavLst>
                                    </p:anim>
                                  </p:childTnLst>
                                </p:cTn>
                              </p:par>
                              <p:par>
                                <p:cTn fill="hold" id="52" nodeType="withEffect" presetClass="entr" presetID="47" presetSubtype="0">
                                  <p:stCondLst>
                                    <p:cond delay="900"/>
                                  </p:stCondLst>
                                  <p:childTnLst>
                                    <p:set>
                                      <p:cBhvr>
                                        <p:cTn dur="1" fill="hold" id="53">
                                          <p:stCondLst>
                                            <p:cond delay="0"/>
                                          </p:stCondLst>
                                        </p:cTn>
                                        <p:tgtEl>
                                          <p:spTgt spid="54"/>
                                        </p:tgtEl>
                                        <p:attrNameLst>
                                          <p:attrName>style.visibility</p:attrName>
                                        </p:attrNameLst>
                                      </p:cBhvr>
                                      <p:to>
                                        <p:strVal val="visible"/>
                                      </p:to>
                                    </p:set>
                                    <p:animEffect filter="fade" transition="in">
                                      <p:cBhvr>
                                        <p:cTn dur="500" id="54"/>
                                        <p:tgtEl>
                                          <p:spTgt spid="54"/>
                                        </p:tgtEl>
                                      </p:cBhvr>
                                    </p:animEffect>
                                    <p:anim calcmode="lin" valueType="num">
                                      <p:cBhvr>
                                        <p:cTn dur="500" fill="hold" id="55"/>
                                        <p:tgtEl>
                                          <p:spTgt spid="54"/>
                                        </p:tgtEl>
                                        <p:attrNameLst>
                                          <p:attrName>ppt_x</p:attrName>
                                        </p:attrNameLst>
                                      </p:cBhvr>
                                      <p:tavLst>
                                        <p:tav tm="0">
                                          <p:val>
                                            <p:strVal val="#ppt_x"/>
                                          </p:val>
                                        </p:tav>
                                        <p:tav tm="100000">
                                          <p:val>
                                            <p:strVal val="#ppt_x"/>
                                          </p:val>
                                        </p:tav>
                                      </p:tavLst>
                                    </p:anim>
                                    <p:anim calcmode="lin" valueType="num">
                                      <p:cBhvr>
                                        <p:cTn dur="500" fill="hold" id="56"/>
                                        <p:tgtEl>
                                          <p:spTgt spid="54"/>
                                        </p:tgtEl>
                                        <p:attrNameLst>
                                          <p:attrName>ppt_y</p:attrName>
                                        </p:attrNameLst>
                                      </p:cBhvr>
                                      <p:tavLst>
                                        <p:tav tm="0">
                                          <p:val>
                                            <p:strVal val="#ppt_y-.1"/>
                                          </p:val>
                                        </p:tav>
                                        <p:tav tm="100000">
                                          <p:val>
                                            <p:strVal val="#ppt_y"/>
                                          </p:val>
                                        </p:tav>
                                      </p:tavLst>
                                    </p:anim>
                                  </p:childTnLst>
                                </p:cTn>
                              </p:par>
                              <p:par>
                                <p:cTn fill="hold" grpId="0" id="57" nodeType="withEffect" presetClass="entr" presetID="21" presetSubtype="1">
                                  <p:stCondLst>
                                    <p:cond delay="1500"/>
                                  </p:stCondLst>
                                  <p:childTnLst>
                                    <p:set>
                                      <p:cBhvr>
                                        <p:cTn dur="1" fill="hold" id="58">
                                          <p:stCondLst>
                                            <p:cond delay="0"/>
                                          </p:stCondLst>
                                        </p:cTn>
                                        <p:tgtEl>
                                          <p:spTgt spid="61"/>
                                        </p:tgtEl>
                                        <p:attrNameLst>
                                          <p:attrName>style.visibility</p:attrName>
                                        </p:attrNameLst>
                                      </p:cBhvr>
                                      <p:to>
                                        <p:strVal val="visible"/>
                                      </p:to>
                                    </p:set>
                                    <p:animEffect filter="wheel(1)" transition="in">
                                      <p:cBhvr>
                                        <p:cTn dur="500" id="59"/>
                                        <p:tgtEl>
                                          <p:spTgt spid="61"/>
                                        </p:tgtEl>
                                      </p:cBhvr>
                                    </p:animEffect>
                                  </p:childTnLst>
                                </p:cTn>
                              </p:par>
                              <p:par>
                                <p:cTn fill="hold" grpId="0" id="60" nodeType="withEffect" presetClass="entr" presetID="53" presetSubtype="0">
                                  <p:stCondLst>
                                    <p:cond delay="1900"/>
                                  </p:stCondLst>
                                  <p:childTnLst>
                                    <p:set>
                                      <p:cBhvr>
                                        <p:cTn dur="1" fill="hold" id="61">
                                          <p:stCondLst>
                                            <p:cond delay="0"/>
                                          </p:stCondLst>
                                        </p:cTn>
                                        <p:tgtEl>
                                          <p:spTgt spid="62"/>
                                        </p:tgtEl>
                                        <p:attrNameLst>
                                          <p:attrName>style.visibility</p:attrName>
                                        </p:attrNameLst>
                                      </p:cBhvr>
                                      <p:to>
                                        <p:strVal val="visible"/>
                                      </p:to>
                                    </p:set>
                                    <p:anim calcmode="lin" valueType="num">
                                      <p:cBhvr>
                                        <p:cTn dur="500" fill="hold" id="62"/>
                                        <p:tgtEl>
                                          <p:spTgt spid="62"/>
                                        </p:tgtEl>
                                        <p:attrNameLst>
                                          <p:attrName>ppt_w</p:attrName>
                                        </p:attrNameLst>
                                      </p:cBhvr>
                                      <p:tavLst>
                                        <p:tav tm="0">
                                          <p:val>
                                            <p:fltVal val="0"/>
                                          </p:val>
                                        </p:tav>
                                        <p:tav tm="100000">
                                          <p:val>
                                            <p:strVal val="#ppt_w"/>
                                          </p:val>
                                        </p:tav>
                                      </p:tavLst>
                                    </p:anim>
                                    <p:anim calcmode="lin" valueType="num">
                                      <p:cBhvr>
                                        <p:cTn dur="500" fill="hold" id="63"/>
                                        <p:tgtEl>
                                          <p:spTgt spid="62"/>
                                        </p:tgtEl>
                                        <p:attrNameLst>
                                          <p:attrName>ppt_h</p:attrName>
                                        </p:attrNameLst>
                                      </p:cBhvr>
                                      <p:tavLst>
                                        <p:tav tm="0">
                                          <p:val>
                                            <p:fltVal val="0"/>
                                          </p:val>
                                        </p:tav>
                                        <p:tav tm="100000">
                                          <p:val>
                                            <p:strVal val="#ppt_h"/>
                                          </p:val>
                                        </p:tav>
                                      </p:tavLst>
                                    </p:anim>
                                    <p:animEffect filter="fade" transition="in">
                                      <p:cBhvr>
                                        <p:cTn dur="500" id="64"/>
                                        <p:tgtEl>
                                          <p:spTgt spid="62"/>
                                        </p:tgtEl>
                                      </p:cBhvr>
                                    </p:animEffect>
                                  </p:childTnLst>
                                </p:cTn>
                              </p:par>
                              <p:par>
                                <p:cTn fill="hold" grpId="0" id="65" nodeType="withEffect" presetClass="entr" presetID="2" presetSubtype="8">
                                  <p:stCondLst>
                                    <p:cond delay="2400"/>
                                  </p:stCondLst>
                                  <p:childTnLst>
                                    <p:set>
                                      <p:cBhvr>
                                        <p:cTn dur="1" fill="hold" id="66">
                                          <p:stCondLst>
                                            <p:cond delay="0"/>
                                          </p:stCondLst>
                                        </p:cTn>
                                        <p:tgtEl>
                                          <p:spTgt spid="71"/>
                                        </p:tgtEl>
                                        <p:attrNameLst>
                                          <p:attrName>style.visibility</p:attrName>
                                        </p:attrNameLst>
                                      </p:cBhvr>
                                      <p:to>
                                        <p:strVal val="visible"/>
                                      </p:to>
                                    </p:set>
                                    <p:anim calcmode="lin" valueType="num">
                                      <p:cBhvr additive="base">
                                        <p:cTn dur="500" fill="hold" id="67"/>
                                        <p:tgtEl>
                                          <p:spTgt spid="71"/>
                                        </p:tgtEl>
                                        <p:attrNameLst>
                                          <p:attrName>ppt_x</p:attrName>
                                        </p:attrNameLst>
                                      </p:cBhvr>
                                      <p:tavLst>
                                        <p:tav tm="0">
                                          <p:val>
                                            <p:strVal val="0-#ppt_w/2"/>
                                          </p:val>
                                        </p:tav>
                                        <p:tav tm="100000">
                                          <p:val>
                                            <p:strVal val="#ppt_x"/>
                                          </p:val>
                                        </p:tav>
                                      </p:tavLst>
                                    </p:anim>
                                    <p:anim calcmode="lin" valueType="num">
                                      <p:cBhvr additive="base">
                                        <p:cTn dur="500" fill="hold" id="68"/>
                                        <p:tgtEl>
                                          <p:spTgt spid="71"/>
                                        </p:tgtEl>
                                        <p:attrNameLst>
                                          <p:attrName>ppt_y</p:attrName>
                                        </p:attrNameLst>
                                      </p:cBhvr>
                                      <p:tavLst>
                                        <p:tav tm="0">
                                          <p:val>
                                            <p:strVal val="#ppt_y"/>
                                          </p:val>
                                        </p:tav>
                                        <p:tav tm="100000">
                                          <p:val>
                                            <p:strVal val="#ppt_y"/>
                                          </p:val>
                                        </p:tav>
                                      </p:tavLst>
                                    </p:anim>
                                  </p:childTnLst>
                                </p:cTn>
                              </p:par>
                              <p:par>
                                <p:cTn fill="hold" grpId="0" id="69" nodeType="withEffect" presetClass="entr" presetID="53" presetSubtype="0">
                                  <p:stCondLst>
                                    <p:cond delay="2400"/>
                                  </p:stCondLst>
                                  <p:childTnLst>
                                    <p:set>
                                      <p:cBhvr>
                                        <p:cTn dur="1" fill="hold" id="70">
                                          <p:stCondLst>
                                            <p:cond delay="0"/>
                                          </p:stCondLst>
                                        </p:cTn>
                                        <p:tgtEl>
                                          <p:spTgt spid="63"/>
                                        </p:tgtEl>
                                        <p:attrNameLst>
                                          <p:attrName>style.visibility</p:attrName>
                                        </p:attrNameLst>
                                      </p:cBhvr>
                                      <p:to>
                                        <p:strVal val="visible"/>
                                      </p:to>
                                    </p:set>
                                    <p:anim calcmode="lin" valueType="num">
                                      <p:cBhvr>
                                        <p:cTn dur="500" fill="hold" id="71"/>
                                        <p:tgtEl>
                                          <p:spTgt spid="63"/>
                                        </p:tgtEl>
                                        <p:attrNameLst>
                                          <p:attrName>ppt_w</p:attrName>
                                        </p:attrNameLst>
                                      </p:cBhvr>
                                      <p:tavLst>
                                        <p:tav tm="0">
                                          <p:val>
                                            <p:fltVal val="0"/>
                                          </p:val>
                                        </p:tav>
                                        <p:tav tm="100000">
                                          <p:val>
                                            <p:strVal val="#ppt_w"/>
                                          </p:val>
                                        </p:tav>
                                      </p:tavLst>
                                    </p:anim>
                                    <p:anim calcmode="lin" valueType="num">
                                      <p:cBhvr>
                                        <p:cTn dur="500" fill="hold" id="72"/>
                                        <p:tgtEl>
                                          <p:spTgt spid="63"/>
                                        </p:tgtEl>
                                        <p:attrNameLst>
                                          <p:attrName>ppt_h</p:attrName>
                                        </p:attrNameLst>
                                      </p:cBhvr>
                                      <p:tavLst>
                                        <p:tav tm="0">
                                          <p:val>
                                            <p:fltVal val="0"/>
                                          </p:val>
                                        </p:tav>
                                        <p:tav tm="100000">
                                          <p:val>
                                            <p:strVal val="#ppt_h"/>
                                          </p:val>
                                        </p:tav>
                                      </p:tavLst>
                                    </p:anim>
                                    <p:animEffect filter="fade" transition="in">
                                      <p:cBhvr>
                                        <p:cTn dur="500" id="73"/>
                                        <p:tgtEl>
                                          <p:spTgt spid="63"/>
                                        </p:tgtEl>
                                      </p:cBhvr>
                                    </p:animEffect>
                                  </p:childTnLst>
                                </p:cTn>
                              </p:par>
                              <p:par>
                                <p:cTn fill="hold" grpId="0" id="74" nodeType="withEffect" presetClass="entr" presetID="2" presetSubtype="8">
                                  <p:stCondLst>
                                    <p:cond delay="2900"/>
                                  </p:stCondLst>
                                  <p:childTnLst>
                                    <p:set>
                                      <p:cBhvr>
                                        <p:cTn dur="1" fill="hold" id="75">
                                          <p:stCondLst>
                                            <p:cond delay="0"/>
                                          </p:stCondLst>
                                        </p:cTn>
                                        <p:tgtEl>
                                          <p:spTgt spid="72"/>
                                        </p:tgtEl>
                                        <p:attrNameLst>
                                          <p:attrName>style.visibility</p:attrName>
                                        </p:attrNameLst>
                                      </p:cBhvr>
                                      <p:to>
                                        <p:strVal val="visible"/>
                                      </p:to>
                                    </p:set>
                                    <p:anim calcmode="lin" valueType="num">
                                      <p:cBhvr additive="base">
                                        <p:cTn dur="500" fill="hold" id="76"/>
                                        <p:tgtEl>
                                          <p:spTgt spid="72"/>
                                        </p:tgtEl>
                                        <p:attrNameLst>
                                          <p:attrName>ppt_x</p:attrName>
                                        </p:attrNameLst>
                                      </p:cBhvr>
                                      <p:tavLst>
                                        <p:tav tm="0">
                                          <p:val>
                                            <p:strVal val="0-#ppt_w/2"/>
                                          </p:val>
                                        </p:tav>
                                        <p:tav tm="100000">
                                          <p:val>
                                            <p:strVal val="#ppt_x"/>
                                          </p:val>
                                        </p:tav>
                                      </p:tavLst>
                                    </p:anim>
                                    <p:anim calcmode="lin" valueType="num">
                                      <p:cBhvr additive="base">
                                        <p:cTn dur="500" fill="hold" id="77"/>
                                        <p:tgtEl>
                                          <p:spTgt spid="72"/>
                                        </p:tgtEl>
                                        <p:attrNameLst>
                                          <p:attrName>ppt_y</p:attrName>
                                        </p:attrNameLst>
                                      </p:cBhvr>
                                      <p:tavLst>
                                        <p:tav tm="0">
                                          <p:val>
                                            <p:strVal val="#ppt_y"/>
                                          </p:val>
                                        </p:tav>
                                        <p:tav tm="100000">
                                          <p:val>
                                            <p:strVal val="#ppt_y"/>
                                          </p:val>
                                        </p:tav>
                                      </p:tavLst>
                                    </p:anim>
                                  </p:childTnLst>
                                </p:cTn>
                              </p:par>
                              <p:par>
                                <p:cTn fill="hold" grpId="0" id="78" nodeType="withEffect" presetClass="entr" presetID="53" presetSubtype="0">
                                  <p:stCondLst>
                                    <p:cond delay="2900"/>
                                  </p:stCondLst>
                                  <p:childTnLst>
                                    <p:set>
                                      <p:cBhvr>
                                        <p:cTn dur="1" fill="hold" id="79">
                                          <p:stCondLst>
                                            <p:cond delay="0"/>
                                          </p:stCondLst>
                                        </p:cTn>
                                        <p:tgtEl>
                                          <p:spTgt spid="64"/>
                                        </p:tgtEl>
                                        <p:attrNameLst>
                                          <p:attrName>style.visibility</p:attrName>
                                        </p:attrNameLst>
                                      </p:cBhvr>
                                      <p:to>
                                        <p:strVal val="visible"/>
                                      </p:to>
                                    </p:set>
                                    <p:anim calcmode="lin" valueType="num">
                                      <p:cBhvr>
                                        <p:cTn dur="500" fill="hold" id="80"/>
                                        <p:tgtEl>
                                          <p:spTgt spid="64"/>
                                        </p:tgtEl>
                                        <p:attrNameLst>
                                          <p:attrName>ppt_w</p:attrName>
                                        </p:attrNameLst>
                                      </p:cBhvr>
                                      <p:tavLst>
                                        <p:tav tm="0">
                                          <p:val>
                                            <p:fltVal val="0"/>
                                          </p:val>
                                        </p:tav>
                                        <p:tav tm="100000">
                                          <p:val>
                                            <p:strVal val="#ppt_w"/>
                                          </p:val>
                                        </p:tav>
                                      </p:tavLst>
                                    </p:anim>
                                    <p:anim calcmode="lin" valueType="num">
                                      <p:cBhvr>
                                        <p:cTn dur="500" fill="hold" id="81"/>
                                        <p:tgtEl>
                                          <p:spTgt spid="64"/>
                                        </p:tgtEl>
                                        <p:attrNameLst>
                                          <p:attrName>ppt_h</p:attrName>
                                        </p:attrNameLst>
                                      </p:cBhvr>
                                      <p:tavLst>
                                        <p:tav tm="0">
                                          <p:val>
                                            <p:fltVal val="0"/>
                                          </p:val>
                                        </p:tav>
                                        <p:tav tm="100000">
                                          <p:val>
                                            <p:strVal val="#ppt_h"/>
                                          </p:val>
                                        </p:tav>
                                      </p:tavLst>
                                    </p:anim>
                                    <p:animEffect filter="fade" transition="in">
                                      <p:cBhvr>
                                        <p:cTn dur="500" id="82"/>
                                        <p:tgtEl>
                                          <p:spTgt spid="64"/>
                                        </p:tgtEl>
                                      </p:cBhvr>
                                    </p:animEffect>
                                  </p:childTnLst>
                                </p:cTn>
                              </p:par>
                              <p:par>
                                <p:cTn fill="hold" grpId="0" id="83" nodeType="withEffect" presetClass="entr" presetID="2" presetSubtype="8">
                                  <p:stCondLst>
                                    <p:cond delay="3400"/>
                                  </p:stCondLst>
                                  <p:childTnLst>
                                    <p:set>
                                      <p:cBhvr>
                                        <p:cTn dur="1" fill="hold" id="84">
                                          <p:stCondLst>
                                            <p:cond delay="0"/>
                                          </p:stCondLst>
                                        </p:cTn>
                                        <p:tgtEl>
                                          <p:spTgt spid="73"/>
                                        </p:tgtEl>
                                        <p:attrNameLst>
                                          <p:attrName>style.visibility</p:attrName>
                                        </p:attrNameLst>
                                      </p:cBhvr>
                                      <p:to>
                                        <p:strVal val="visible"/>
                                      </p:to>
                                    </p:set>
                                    <p:anim calcmode="lin" valueType="num">
                                      <p:cBhvr additive="base">
                                        <p:cTn dur="500" fill="hold" id="85"/>
                                        <p:tgtEl>
                                          <p:spTgt spid="73"/>
                                        </p:tgtEl>
                                        <p:attrNameLst>
                                          <p:attrName>ppt_x</p:attrName>
                                        </p:attrNameLst>
                                      </p:cBhvr>
                                      <p:tavLst>
                                        <p:tav tm="0">
                                          <p:val>
                                            <p:strVal val="0-#ppt_w/2"/>
                                          </p:val>
                                        </p:tav>
                                        <p:tav tm="100000">
                                          <p:val>
                                            <p:strVal val="#ppt_x"/>
                                          </p:val>
                                        </p:tav>
                                      </p:tavLst>
                                    </p:anim>
                                    <p:anim calcmode="lin" valueType="num">
                                      <p:cBhvr additive="base">
                                        <p:cTn dur="500" fill="hold" id="86"/>
                                        <p:tgtEl>
                                          <p:spTgt spid="73"/>
                                        </p:tgtEl>
                                        <p:attrNameLst>
                                          <p:attrName>ppt_y</p:attrName>
                                        </p:attrNameLst>
                                      </p:cBhvr>
                                      <p:tavLst>
                                        <p:tav tm="0">
                                          <p:val>
                                            <p:strVal val="#ppt_y"/>
                                          </p:val>
                                        </p:tav>
                                        <p:tav tm="100000">
                                          <p:val>
                                            <p:strVal val="#ppt_y"/>
                                          </p:val>
                                        </p:tav>
                                      </p:tavLst>
                                    </p:anim>
                                  </p:childTnLst>
                                </p:cTn>
                              </p:par>
                              <p:par>
                                <p:cTn fill="hold" grpId="0" id="87" nodeType="withEffect" presetClass="entr" presetID="53" presetSubtype="0">
                                  <p:stCondLst>
                                    <p:cond delay="3400"/>
                                  </p:stCondLst>
                                  <p:childTnLst>
                                    <p:set>
                                      <p:cBhvr>
                                        <p:cTn dur="1" fill="hold" id="88">
                                          <p:stCondLst>
                                            <p:cond delay="0"/>
                                          </p:stCondLst>
                                        </p:cTn>
                                        <p:tgtEl>
                                          <p:spTgt spid="65"/>
                                        </p:tgtEl>
                                        <p:attrNameLst>
                                          <p:attrName>style.visibility</p:attrName>
                                        </p:attrNameLst>
                                      </p:cBhvr>
                                      <p:to>
                                        <p:strVal val="visible"/>
                                      </p:to>
                                    </p:set>
                                    <p:anim calcmode="lin" valueType="num">
                                      <p:cBhvr>
                                        <p:cTn dur="500" fill="hold" id="89"/>
                                        <p:tgtEl>
                                          <p:spTgt spid="65"/>
                                        </p:tgtEl>
                                        <p:attrNameLst>
                                          <p:attrName>ppt_w</p:attrName>
                                        </p:attrNameLst>
                                      </p:cBhvr>
                                      <p:tavLst>
                                        <p:tav tm="0">
                                          <p:val>
                                            <p:fltVal val="0"/>
                                          </p:val>
                                        </p:tav>
                                        <p:tav tm="100000">
                                          <p:val>
                                            <p:strVal val="#ppt_w"/>
                                          </p:val>
                                        </p:tav>
                                      </p:tavLst>
                                    </p:anim>
                                    <p:anim calcmode="lin" valueType="num">
                                      <p:cBhvr>
                                        <p:cTn dur="500" fill="hold" id="90"/>
                                        <p:tgtEl>
                                          <p:spTgt spid="65"/>
                                        </p:tgtEl>
                                        <p:attrNameLst>
                                          <p:attrName>ppt_h</p:attrName>
                                        </p:attrNameLst>
                                      </p:cBhvr>
                                      <p:tavLst>
                                        <p:tav tm="0">
                                          <p:val>
                                            <p:fltVal val="0"/>
                                          </p:val>
                                        </p:tav>
                                        <p:tav tm="100000">
                                          <p:val>
                                            <p:strVal val="#ppt_h"/>
                                          </p:val>
                                        </p:tav>
                                      </p:tavLst>
                                    </p:anim>
                                    <p:animEffect filter="fade" transition="in">
                                      <p:cBhvr>
                                        <p:cTn dur="500" id="91"/>
                                        <p:tgtEl>
                                          <p:spTgt spid="65"/>
                                        </p:tgtEl>
                                      </p:cBhvr>
                                    </p:animEffect>
                                  </p:childTnLst>
                                </p:cTn>
                              </p:par>
                              <p:par>
                                <p:cTn fill="hold" grpId="0" id="92" nodeType="withEffect" presetClass="entr" presetID="2" presetSubtype="2">
                                  <p:stCondLst>
                                    <p:cond delay="3900"/>
                                  </p:stCondLst>
                                  <p:childTnLst>
                                    <p:set>
                                      <p:cBhvr>
                                        <p:cTn dur="1" fill="hold" id="93">
                                          <p:stCondLst>
                                            <p:cond delay="0"/>
                                          </p:stCondLst>
                                        </p:cTn>
                                        <p:tgtEl>
                                          <p:spTgt spid="68"/>
                                        </p:tgtEl>
                                        <p:attrNameLst>
                                          <p:attrName>style.visibility</p:attrName>
                                        </p:attrNameLst>
                                      </p:cBhvr>
                                      <p:to>
                                        <p:strVal val="visible"/>
                                      </p:to>
                                    </p:set>
                                    <p:anim calcmode="lin" valueType="num">
                                      <p:cBhvr additive="base">
                                        <p:cTn dur="500" fill="hold" id="94"/>
                                        <p:tgtEl>
                                          <p:spTgt spid="68"/>
                                        </p:tgtEl>
                                        <p:attrNameLst>
                                          <p:attrName>ppt_x</p:attrName>
                                        </p:attrNameLst>
                                      </p:cBhvr>
                                      <p:tavLst>
                                        <p:tav tm="0">
                                          <p:val>
                                            <p:strVal val="1+#ppt_w/2"/>
                                          </p:val>
                                        </p:tav>
                                        <p:tav tm="100000">
                                          <p:val>
                                            <p:strVal val="#ppt_x"/>
                                          </p:val>
                                        </p:tav>
                                      </p:tavLst>
                                    </p:anim>
                                    <p:anim calcmode="lin" valueType="num">
                                      <p:cBhvr additive="base">
                                        <p:cTn dur="500" fill="hold" id="95"/>
                                        <p:tgtEl>
                                          <p:spTgt spid="68"/>
                                        </p:tgtEl>
                                        <p:attrNameLst>
                                          <p:attrName>ppt_y</p:attrName>
                                        </p:attrNameLst>
                                      </p:cBhvr>
                                      <p:tavLst>
                                        <p:tav tm="0">
                                          <p:val>
                                            <p:strVal val="#ppt_y"/>
                                          </p:val>
                                        </p:tav>
                                        <p:tav tm="100000">
                                          <p:val>
                                            <p:strVal val="#ppt_y"/>
                                          </p:val>
                                        </p:tav>
                                      </p:tavLst>
                                    </p:anim>
                                  </p:childTnLst>
                                </p:cTn>
                              </p:par>
                              <p:par>
                                <p:cTn fill="hold" grpId="0" id="96" nodeType="withEffect" presetClass="entr" presetID="53" presetSubtype="0">
                                  <p:stCondLst>
                                    <p:cond delay="3900"/>
                                  </p:stCondLst>
                                  <p:childTnLst>
                                    <p:set>
                                      <p:cBhvr>
                                        <p:cTn dur="1" fill="hold" id="97">
                                          <p:stCondLst>
                                            <p:cond delay="0"/>
                                          </p:stCondLst>
                                        </p:cTn>
                                        <p:tgtEl>
                                          <p:spTgt spid="66"/>
                                        </p:tgtEl>
                                        <p:attrNameLst>
                                          <p:attrName>style.visibility</p:attrName>
                                        </p:attrNameLst>
                                      </p:cBhvr>
                                      <p:to>
                                        <p:strVal val="visible"/>
                                      </p:to>
                                    </p:set>
                                    <p:anim calcmode="lin" valueType="num">
                                      <p:cBhvr>
                                        <p:cTn dur="500" fill="hold" id="98"/>
                                        <p:tgtEl>
                                          <p:spTgt spid="66"/>
                                        </p:tgtEl>
                                        <p:attrNameLst>
                                          <p:attrName>ppt_w</p:attrName>
                                        </p:attrNameLst>
                                      </p:cBhvr>
                                      <p:tavLst>
                                        <p:tav tm="0">
                                          <p:val>
                                            <p:fltVal val="0"/>
                                          </p:val>
                                        </p:tav>
                                        <p:tav tm="100000">
                                          <p:val>
                                            <p:strVal val="#ppt_w"/>
                                          </p:val>
                                        </p:tav>
                                      </p:tavLst>
                                    </p:anim>
                                    <p:anim calcmode="lin" valueType="num">
                                      <p:cBhvr>
                                        <p:cTn dur="500" fill="hold" id="99"/>
                                        <p:tgtEl>
                                          <p:spTgt spid="66"/>
                                        </p:tgtEl>
                                        <p:attrNameLst>
                                          <p:attrName>ppt_h</p:attrName>
                                        </p:attrNameLst>
                                      </p:cBhvr>
                                      <p:tavLst>
                                        <p:tav tm="0">
                                          <p:val>
                                            <p:fltVal val="0"/>
                                          </p:val>
                                        </p:tav>
                                        <p:tav tm="100000">
                                          <p:val>
                                            <p:strVal val="#ppt_h"/>
                                          </p:val>
                                        </p:tav>
                                      </p:tavLst>
                                    </p:anim>
                                    <p:animEffect filter="fade" transition="in">
                                      <p:cBhvr>
                                        <p:cTn dur="500" id="100"/>
                                        <p:tgtEl>
                                          <p:spTgt spid="66"/>
                                        </p:tgtEl>
                                      </p:cBhvr>
                                    </p:animEffect>
                                  </p:childTnLst>
                                </p:cTn>
                              </p:par>
                              <p:par>
                                <p:cTn fill="hold" grpId="0" id="101" nodeType="withEffect" presetClass="entr" presetID="2" presetSubtype="2">
                                  <p:stCondLst>
                                    <p:cond delay="4400"/>
                                  </p:stCondLst>
                                  <p:childTnLst>
                                    <p:set>
                                      <p:cBhvr>
                                        <p:cTn dur="1" fill="hold" id="102">
                                          <p:stCondLst>
                                            <p:cond delay="0"/>
                                          </p:stCondLst>
                                        </p:cTn>
                                        <p:tgtEl>
                                          <p:spTgt spid="69"/>
                                        </p:tgtEl>
                                        <p:attrNameLst>
                                          <p:attrName>style.visibility</p:attrName>
                                        </p:attrNameLst>
                                      </p:cBhvr>
                                      <p:to>
                                        <p:strVal val="visible"/>
                                      </p:to>
                                    </p:set>
                                    <p:anim calcmode="lin" valueType="num">
                                      <p:cBhvr additive="base">
                                        <p:cTn dur="500" fill="hold" id="103"/>
                                        <p:tgtEl>
                                          <p:spTgt spid="69"/>
                                        </p:tgtEl>
                                        <p:attrNameLst>
                                          <p:attrName>ppt_x</p:attrName>
                                        </p:attrNameLst>
                                      </p:cBhvr>
                                      <p:tavLst>
                                        <p:tav tm="0">
                                          <p:val>
                                            <p:strVal val="1+#ppt_w/2"/>
                                          </p:val>
                                        </p:tav>
                                        <p:tav tm="100000">
                                          <p:val>
                                            <p:strVal val="#ppt_x"/>
                                          </p:val>
                                        </p:tav>
                                      </p:tavLst>
                                    </p:anim>
                                    <p:anim calcmode="lin" valueType="num">
                                      <p:cBhvr additive="base">
                                        <p:cTn dur="500" fill="hold" id="104"/>
                                        <p:tgtEl>
                                          <p:spTgt spid="69"/>
                                        </p:tgtEl>
                                        <p:attrNameLst>
                                          <p:attrName>ppt_y</p:attrName>
                                        </p:attrNameLst>
                                      </p:cBhvr>
                                      <p:tavLst>
                                        <p:tav tm="0">
                                          <p:val>
                                            <p:strVal val="#ppt_y"/>
                                          </p:val>
                                        </p:tav>
                                        <p:tav tm="100000">
                                          <p:val>
                                            <p:strVal val="#ppt_y"/>
                                          </p:val>
                                        </p:tav>
                                      </p:tavLst>
                                    </p:anim>
                                  </p:childTnLst>
                                </p:cTn>
                              </p:par>
                              <p:par>
                                <p:cTn fill="hold" grpId="0" id="105" nodeType="withEffect" presetClass="entr" presetID="53" presetSubtype="0">
                                  <p:stCondLst>
                                    <p:cond delay="4400"/>
                                  </p:stCondLst>
                                  <p:childTnLst>
                                    <p:set>
                                      <p:cBhvr>
                                        <p:cTn dur="1" fill="hold" id="106">
                                          <p:stCondLst>
                                            <p:cond delay="0"/>
                                          </p:stCondLst>
                                        </p:cTn>
                                        <p:tgtEl>
                                          <p:spTgt spid="67"/>
                                        </p:tgtEl>
                                        <p:attrNameLst>
                                          <p:attrName>style.visibility</p:attrName>
                                        </p:attrNameLst>
                                      </p:cBhvr>
                                      <p:to>
                                        <p:strVal val="visible"/>
                                      </p:to>
                                    </p:set>
                                    <p:anim calcmode="lin" valueType="num">
                                      <p:cBhvr>
                                        <p:cTn dur="500" fill="hold" id="107"/>
                                        <p:tgtEl>
                                          <p:spTgt spid="67"/>
                                        </p:tgtEl>
                                        <p:attrNameLst>
                                          <p:attrName>ppt_w</p:attrName>
                                        </p:attrNameLst>
                                      </p:cBhvr>
                                      <p:tavLst>
                                        <p:tav tm="0">
                                          <p:val>
                                            <p:fltVal val="0"/>
                                          </p:val>
                                        </p:tav>
                                        <p:tav tm="100000">
                                          <p:val>
                                            <p:strVal val="#ppt_w"/>
                                          </p:val>
                                        </p:tav>
                                      </p:tavLst>
                                    </p:anim>
                                    <p:anim calcmode="lin" valueType="num">
                                      <p:cBhvr>
                                        <p:cTn dur="500" fill="hold" id="108"/>
                                        <p:tgtEl>
                                          <p:spTgt spid="67"/>
                                        </p:tgtEl>
                                        <p:attrNameLst>
                                          <p:attrName>ppt_h</p:attrName>
                                        </p:attrNameLst>
                                      </p:cBhvr>
                                      <p:tavLst>
                                        <p:tav tm="0">
                                          <p:val>
                                            <p:fltVal val="0"/>
                                          </p:val>
                                        </p:tav>
                                        <p:tav tm="100000">
                                          <p:val>
                                            <p:strVal val="#ppt_h"/>
                                          </p:val>
                                        </p:tav>
                                      </p:tavLst>
                                    </p:anim>
                                    <p:animEffect filter="fade" transition="in">
                                      <p:cBhvr>
                                        <p:cTn dur="500" id="109"/>
                                        <p:tgtEl>
                                          <p:spTgt spid="67"/>
                                        </p:tgtEl>
                                      </p:cBhvr>
                                    </p:animEffect>
                                  </p:childTnLst>
                                </p:cTn>
                              </p:par>
                              <p:par>
                                <p:cTn fill="hold" grpId="0" id="110" nodeType="withEffect" presetClass="entr" presetID="2" presetSubtype="2">
                                  <p:stCondLst>
                                    <p:cond delay="4900"/>
                                  </p:stCondLst>
                                  <p:childTnLst>
                                    <p:set>
                                      <p:cBhvr>
                                        <p:cTn dur="1" fill="hold" id="111">
                                          <p:stCondLst>
                                            <p:cond delay="0"/>
                                          </p:stCondLst>
                                        </p:cTn>
                                        <p:tgtEl>
                                          <p:spTgt spid="70"/>
                                        </p:tgtEl>
                                        <p:attrNameLst>
                                          <p:attrName>style.visibility</p:attrName>
                                        </p:attrNameLst>
                                      </p:cBhvr>
                                      <p:to>
                                        <p:strVal val="visible"/>
                                      </p:to>
                                    </p:set>
                                    <p:anim calcmode="lin" valueType="num">
                                      <p:cBhvr additive="base">
                                        <p:cTn dur="500" fill="hold" id="112"/>
                                        <p:tgtEl>
                                          <p:spTgt spid="70"/>
                                        </p:tgtEl>
                                        <p:attrNameLst>
                                          <p:attrName>ppt_x</p:attrName>
                                        </p:attrNameLst>
                                      </p:cBhvr>
                                      <p:tavLst>
                                        <p:tav tm="0">
                                          <p:val>
                                            <p:strVal val="1+#ppt_w/2"/>
                                          </p:val>
                                        </p:tav>
                                        <p:tav tm="100000">
                                          <p:val>
                                            <p:strVal val="#ppt_x"/>
                                          </p:val>
                                        </p:tav>
                                      </p:tavLst>
                                    </p:anim>
                                    <p:anim calcmode="lin" valueType="num">
                                      <p:cBhvr additive="base">
                                        <p:cTn dur="500" fill="hold" id="113"/>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0"/>
      <p:bldP grpId="1" spid="40"/>
      <p:bldP grpId="0" spid="41"/>
      <p:bldP grpId="1" spid="41"/>
      <p:bldP grpId="0" spid="42"/>
      <p:bldP grpId="0" spid="43"/>
      <p:bldP grpId="0" spid="61"/>
      <p:bldP grpId="0" spid="62"/>
      <p:bldP grpId="0" spid="63"/>
      <p:bldP grpId="0" spid="64"/>
      <p:bldP grpId="0" spid="65"/>
      <p:bldP grpId="0" spid="66"/>
      <p:bldP grpId="0" spid="67"/>
      <p:bldP grpId="0" spid="68"/>
      <p:bldP grpId="0" spid="69"/>
      <p:bldP grpId="0" spid="70"/>
      <p:bldP grpId="0" spid="71"/>
      <p:bldP grpId="0" spid="72"/>
      <p:bldP grpId="0" spid="73"/>
      <p:bldP grpId="0" spid="74"/>
      <p:bldP grpId="0" spid="75"/>
      <p:bldP grpId="0" spid="76"/>
    </p:bldLst>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0" name="原创设计师QQ598969553             _1"/>
          <p:cNvSpPr/>
          <p:nvPr/>
        </p:nvSpPr>
        <p:spPr bwMode="auto">
          <a:xfrm>
            <a:off x="0" y="0"/>
            <a:ext cx="322337" cy="643548"/>
          </a:xfrm>
          <a:custGeom>
            <a:gdLst>
              <a:gd fmla="*/ 0 w 286" name="T0"/>
              <a:gd fmla="*/ 0 h 571" name="T1"/>
              <a:gd fmla="*/ 286 w 286" name="T2"/>
              <a:gd fmla="*/ 287 h 571" name="T3"/>
              <a:gd fmla="*/ 0 w 286" name="T4"/>
              <a:gd fmla="*/ 571 h 571" name="T5"/>
              <a:gd fmla="*/ 0 w 286" name="T6"/>
              <a:gd fmla="*/ 0 h 571" name="T7"/>
            </a:gdLst>
            <a:cxnLst>
              <a:cxn ang="0">
                <a:pos x="T0" y="T1"/>
              </a:cxn>
              <a:cxn ang="0">
                <a:pos x="T2" y="T3"/>
              </a:cxn>
              <a:cxn ang="0">
                <a:pos x="T4" y="T5"/>
              </a:cxn>
              <a:cxn ang="0">
                <a:pos x="T6" y="T7"/>
              </a:cxn>
            </a:cxnLst>
            <a:rect b="b" l="0" r="r" t="0"/>
            <a:pathLst>
              <a:path h="571" w="286">
                <a:moveTo>
                  <a:pt x="0" y="0"/>
                </a:moveTo>
                <a:lnTo>
                  <a:pt x="286" y="287"/>
                </a:lnTo>
                <a:lnTo>
                  <a:pt x="0" y="571"/>
                </a:lnTo>
                <a:lnTo>
                  <a:pt x="0" y="0"/>
                </a:lnTo>
                <a:close/>
              </a:path>
            </a:pathLst>
          </a:custGeom>
          <a:solidFill>
            <a:schemeClr val="tx1">
              <a:lumMod val="75000"/>
              <a:lumOff val="25000"/>
            </a:schemeClr>
          </a:solidFill>
          <a:ln cap="flat" w="6350">
            <a:noFill/>
            <a:prstDash val="solid"/>
            <a:miter lim="800000"/>
          </a:ln>
        </p:spPr>
        <p:txBody>
          <a:bodyPr anchor="t" anchorCtr="0" bIns="45720" compatLnSpc="1" lIns="91440" numCol="1" rIns="91440" tIns="45720" vert="horz" wrap="square"/>
          <a:lstStyle/>
          <a:p>
            <a:endParaRPr altLang="en-US" lang="zh-CN"/>
          </a:p>
        </p:txBody>
      </p:sp>
      <p:sp>
        <p:nvSpPr>
          <p:cNvPr id="41" name="原创设计师QQ598969553             _2"/>
          <p:cNvSpPr/>
          <p:nvPr/>
        </p:nvSpPr>
        <p:spPr bwMode="auto">
          <a:xfrm>
            <a:off x="99884" y="225172"/>
            <a:ext cx="216113" cy="433005"/>
          </a:xfrm>
          <a:custGeom>
            <a:gdLst>
              <a:gd fmla="*/ 0 w 278" name="T0"/>
              <a:gd fmla="*/ 0 h 557" name="T1"/>
              <a:gd fmla="*/ 278 w 278" name="T2"/>
              <a:gd fmla="*/ 278 h 557" name="T3"/>
              <a:gd fmla="*/ 0 w 278" name="T4"/>
              <a:gd fmla="*/ 557 h 557" name="T5"/>
              <a:gd fmla="*/ 0 w 278" name="T6"/>
              <a:gd fmla="*/ 0 h 557" name="T7"/>
            </a:gdLst>
            <a:cxnLst>
              <a:cxn ang="0">
                <a:pos x="T0" y="T1"/>
              </a:cxn>
              <a:cxn ang="0">
                <a:pos x="T2" y="T3"/>
              </a:cxn>
              <a:cxn ang="0">
                <a:pos x="T4" y="T5"/>
              </a:cxn>
              <a:cxn ang="0">
                <a:pos x="T6" y="T7"/>
              </a:cxn>
            </a:cxnLst>
            <a:rect b="b" l="0" r="r" t="0"/>
            <a:pathLst>
              <a:path h="557" w="278">
                <a:moveTo>
                  <a:pt x="0" y="0"/>
                </a:moveTo>
                <a:lnTo>
                  <a:pt x="278" y="278"/>
                </a:lnTo>
                <a:lnTo>
                  <a:pt x="0" y="557"/>
                </a:lnTo>
                <a:lnTo>
                  <a:pt x="0" y="0"/>
                </a:lnTo>
                <a:close/>
              </a:path>
            </a:pathLst>
          </a:custGeom>
          <a:solidFill>
            <a:schemeClr val="accent1"/>
          </a:solidFill>
          <a:ln>
            <a:noFill/>
          </a:ln>
        </p:spPr>
        <p:txBody>
          <a:bodyPr anchor="t" anchorCtr="0" bIns="45720" compatLnSpc="1" lIns="91440" numCol="1" rIns="91440" tIns="45720" vert="horz" wrap="square"/>
          <a:lstStyle/>
          <a:p>
            <a:endParaRPr altLang="en-US" lang="zh-CN"/>
          </a:p>
        </p:txBody>
      </p:sp>
      <p:sp>
        <p:nvSpPr>
          <p:cNvPr id="42" name="原创设计师QQ598969553             _3"/>
          <p:cNvSpPr>
            <a:spLocks noChangeArrowheads="1"/>
          </p:cNvSpPr>
          <p:nvPr/>
        </p:nvSpPr>
        <p:spPr bwMode="auto">
          <a:xfrm>
            <a:off x="463550" y="194692"/>
            <a:ext cx="1524000" cy="304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none">
            <a:spAutoFit/>
          </a:bodyPr>
          <a:lstStyle/>
          <a:p>
            <a:pPr fontAlgn="base">
              <a:spcBef>
                <a:spcPct val="0"/>
              </a:spcBef>
              <a:spcAft>
                <a:spcPct val="0"/>
              </a:spcAft>
            </a:pPr>
            <a:r>
              <a:rPr altLang="en-US" b="1" lang="zh-CN" sz="2000">
                <a:solidFill>
                  <a:schemeClr val="accent1"/>
                </a:solidFill>
                <a:latin charset="0" pitchFamily="34" typeface="Impact"/>
                <a:ea charset="-122" pitchFamily="34" typeface="微软雅黑"/>
                <a:cs charset="-122" pitchFamily="2" typeface="宋体"/>
              </a:rPr>
              <a:t>四项品质承诺</a:t>
            </a:r>
          </a:p>
        </p:txBody>
      </p:sp>
      <p:sp>
        <p:nvSpPr>
          <p:cNvPr id="43" name="原创设计师QQ598969553             _4"/>
          <p:cNvSpPr>
            <a:spLocks noChangeArrowheads="1"/>
          </p:cNvSpPr>
          <p:nvPr/>
        </p:nvSpPr>
        <p:spPr bwMode="auto">
          <a:xfrm>
            <a:off x="467544" y="540445"/>
            <a:ext cx="1800606" cy="1219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fontAlgn="base">
              <a:spcBef>
                <a:spcPct val="0"/>
              </a:spcBef>
              <a:spcAft>
                <a:spcPct val="0"/>
              </a:spcAft>
              <a:buFont charset="0" pitchFamily="34" typeface="Arial"/>
              <a:buNone/>
            </a:pPr>
            <a:r>
              <a:rPr altLang="zh-CN" lang="en-US" sz="800">
                <a:solidFill>
                  <a:srgbClr val="53585E"/>
                </a:solidFill>
                <a:latin charset="0" pitchFamily="34" typeface="Arial"/>
                <a:cs charset="0" pitchFamily="34" typeface="Arial"/>
              </a:rPr>
              <a:t>This is a subtitle for your presentation</a:t>
            </a:r>
          </a:p>
        </p:txBody>
      </p:sp>
      <p:sp>
        <p:nvSpPr>
          <p:cNvPr id="6" name="原创设计师QQ598969553             _5"/>
          <p:cNvSpPr/>
          <p:nvPr/>
        </p:nvSpPr>
        <p:spPr bwMode="auto">
          <a:xfrm>
            <a:off x="4576763" y="1725613"/>
            <a:ext cx="947738" cy="1050925"/>
          </a:xfrm>
          <a:custGeom>
            <a:gdLst>
              <a:gd fmla="*/ 0 w 1075" name="T0"/>
              <a:gd fmla="*/ 0 h 1196" name="T1"/>
              <a:gd fmla="*/ 0 w 1075" name="T2"/>
              <a:gd fmla="*/ 98 h 1196" name="T3"/>
              <a:gd fmla="*/ 44 w 1075" name="T4"/>
              <a:gd fmla="*/ 84 h 1196" name="T5"/>
              <a:gd fmla="*/ 121 w 1075" name="T6"/>
              <a:gd fmla="*/ 160 h 1196" name="T7"/>
              <a:gd fmla="*/ 44 w 1075" name="T8"/>
              <a:gd fmla="*/ 237 h 1196" name="T9"/>
              <a:gd fmla="*/ 0 w 1075" name="T10"/>
              <a:gd fmla="*/ 223 h 1196" name="T11"/>
              <a:gd fmla="*/ 0 w 1075" name="T12"/>
              <a:gd fmla="*/ 321 h 1196" name="T13"/>
              <a:gd fmla="*/ 754 w 1075" name="T14"/>
              <a:gd fmla="*/ 1075 h 1196" name="T15"/>
              <a:gd fmla="*/ 880 w 1075" name="T16"/>
              <a:gd fmla="*/ 1075 h 1196" name="T17"/>
              <a:gd fmla="*/ 869 w 1075" name="T18"/>
              <a:gd fmla="*/ 1085 h 1196" name="T19"/>
              <a:gd fmla="*/ 850 w 1075" name="T20"/>
              <a:gd fmla="*/ 1132 h 1196" name="T21"/>
              <a:gd fmla="*/ 914 w 1075" name="T22"/>
              <a:gd fmla="*/ 1196 h 1196" name="T23"/>
              <a:gd fmla="*/ 979 w 1075" name="T24"/>
              <a:gd fmla="*/ 1132 h 1196" name="T25"/>
              <a:gd fmla="*/ 959 w 1075" name="T26"/>
              <a:gd fmla="*/ 1085 h 1196" name="T27"/>
              <a:gd fmla="*/ 949 w 1075" name="T28"/>
              <a:gd fmla="*/ 1075 h 1196" name="T29"/>
              <a:gd fmla="*/ 1075 w 1075" name="T30"/>
              <a:gd fmla="*/ 1075 h 1196" name="T31"/>
              <a:gd fmla="*/ 0 w 1075" name="T32"/>
              <a:gd fmla="*/ 0 h 1196"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1196" w="1075">
                <a:moveTo>
                  <a:pt x="0" y="0"/>
                </a:moveTo>
                <a:cubicBezTo>
                  <a:pt x="0" y="98"/>
                  <a:pt x="0" y="98"/>
                  <a:pt x="0" y="98"/>
                </a:cubicBezTo>
                <a:cubicBezTo>
                  <a:pt x="13" y="89"/>
                  <a:pt x="28" y="84"/>
                  <a:pt x="44" y="84"/>
                </a:cubicBezTo>
                <a:cubicBezTo>
                  <a:pt x="87" y="84"/>
                  <a:pt x="121" y="118"/>
                  <a:pt x="121" y="160"/>
                </a:cubicBezTo>
                <a:cubicBezTo>
                  <a:pt x="121" y="203"/>
                  <a:pt x="87" y="237"/>
                  <a:pt x="44" y="237"/>
                </a:cubicBezTo>
                <a:cubicBezTo>
                  <a:pt x="28" y="237"/>
                  <a:pt x="13" y="232"/>
                  <a:pt x="0" y="223"/>
                </a:cubicBezTo>
                <a:cubicBezTo>
                  <a:pt x="0" y="321"/>
                  <a:pt x="0" y="321"/>
                  <a:pt x="0" y="321"/>
                </a:cubicBezTo>
                <a:cubicBezTo>
                  <a:pt x="414" y="324"/>
                  <a:pt x="750" y="661"/>
                  <a:pt x="754" y="1075"/>
                </a:cubicBezTo>
                <a:cubicBezTo>
                  <a:pt x="880" y="1075"/>
                  <a:pt x="880" y="1075"/>
                  <a:pt x="880" y="1075"/>
                </a:cubicBezTo>
                <a:cubicBezTo>
                  <a:pt x="869" y="1085"/>
                  <a:pt x="869" y="1085"/>
                  <a:pt x="869" y="1085"/>
                </a:cubicBezTo>
                <a:cubicBezTo>
                  <a:pt x="857" y="1097"/>
                  <a:pt x="850" y="1114"/>
                  <a:pt x="850" y="1132"/>
                </a:cubicBezTo>
                <a:cubicBezTo>
                  <a:pt x="850" y="1167"/>
                  <a:pt x="879" y="1196"/>
                  <a:pt x="914" y="1196"/>
                </a:cubicBezTo>
                <a:cubicBezTo>
                  <a:pt x="950" y="1196"/>
                  <a:pt x="979" y="1167"/>
                  <a:pt x="979" y="1132"/>
                </a:cubicBezTo>
                <a:cubicBezTo>
                  <a:pt x="979" y="1114"/>
                  <a:pt x="972" y="1097"/>
                  <a:pt x="959" y="1085"/>
                </a:cubicBezTo>
                <a:cubicBezTo>
                  <a:pt x="949" y="1075"/>
                  <a:pt x="949" y="1075"/>
                  <a:pt x="949" y="1075"/>
                </a:cubicBezTo>
                <a:cubicBezTo>
                  <a:pt x="1075" y="1075"/>
                  <a:pt x="1075" y="1075"/>
                  <a:pt x="1075" y="1075"/>
                </a:cubicBezTo>
                <a:cubicBezTo>
                  <a:pt x="1072" y="483"/>
                  <a:pt x="591" y="3"/>
                  <a:pt x="0" y="0"/>
                </a:cubicBezTo>
                <a:close/>
              </a:path>
            </a:pathLst>
          </a:custGeom>
          <a:solidFill>
            <a:schemeClr val="accent4"/>
          </a:solidFill>
          <a:ln>
            <a:noFill/>
          </a:ln>
        </p:spPr>
        <p:txBody>
          <a:bodyPr anchor="t" anchorCtr="0" bIns="45720" compatLnSpc="1" lIns="91440" numCol="1" rIns="91440" tIns="45720" vert="horz" wrap="square"/>
          <a:lstStyle/>
          <a:p>
            <a:endParaRPr altLang="en-US" lang="zh-CN"/>
          </a:p>
        </p:txBody>
      </p:sp>
      <p:sp>
        <p:nvSpPr>
          <p:cNvPr id="7" name="原创设计师QQ598969553             _6"/>
          <p:cNvSpPr/>
          <p:nvPr/>
        </p:nvSpPr>
        <p:spPr bwMode="auto">
          <a:xfrm>
            <a:off x="4470401" y="2681288"/>
            <a:ext cx="1054100" cy="944563"/>
          </a:xfrm>
          <a:custGeom>
            <a:gdLst>
              <a:gd fmla="*/ 1099 w 1197" name="T0"/>
              <a:gd fmla="*/ 0 h 1075" name="T1"/>
              <a:gd fmla="*/ 1113 w 1197" name="T2"/>
              <a:gd fmla="*/ 45 h 1075" name="T3"/>
              <a:gd fmla="*/ 1036 w 1197" name="T4"/>
              <a:gd fmla="*/ 121 h 1075" name="T5"/>
              <a:gd fmla="*/ 960 w 1197" name="T6"/>
              <a:gd fmla="*/ 45 h 1075" name="T7"/>
              <a:gd fmla="*/ 974 w 1197" name="T8"/>
              <a:gd fmla="*/ 0 h 1075" name="T9"/>
              <a:gd fmla="*/ 876 w 1197" name="T10"/>
              <a:gd fmla="*/ 0 h 1075" name="T11"/>
              <a:gd fmla="*/ 122 w 1197" name="T12"/>
              <a:gd fmla="*/ 754 h 1075" name="T13"/>
              <a:gd fmla="*/ 122 w 1197" name="T14"/>
              <a:gd fmla="*/ 880 h 1075" name="T15"/>
              <a:gd fmla="*/ 111 w 1197" name="T16"/>
              <a:gd fmla="*/ 869 h 1075" name="T17"/>
              <a:gd fmla="*/ 65 w 1197" name="T18"/>
              <a:gd fmla="*/ 850 h 1075" name="T19"/>
              <a:gd fmla="*/ 0 w 1197" name="T20"/>
              <a:gd fmla="*/ 914 h 1075" name="T21"/>
              <a:gd fmla="*/ 65 w 1197" name="T22"/>
              <a:gd fmla="*/ 979 h 1075" name="T23"/>
              <a:gd fmla="*/ 111 w 1197" name="T24"/>
              <a:gd fmla="*/ 959 h 1075" name="T25"/>
              <a:gd fmla="*/ 122 w 1197" name="T26"/>
              <a:gd fmla="*/ 949 h 1075" name="T27"/>
              <a:gd fmla="*/ 122 w 1197" name="T28"/>
              <a:gd fmla="*/ 1075 h 1075" name="T29"/>
              <a:gd fmla="*/ 1197 w 1197" name="T30"/>
              <a:gd fmla="*/ 0 h 1075" name="T31"/>
              <a:gd fmla="*/ 1099 w 1197" name="T32"/>
              <a:gd fmla="*/ 0 h 1075"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1075" w="1197">
                <a:moveTo>
                  <a:pt x="1099" y="0"/>
                </a:moveTo>
                <a:cubicBezTo>
                  <a:pt x="1108" y="13"/>
                  <a:pt x="1113" y="28"/>
                  <a:pt x="1113" y="45"/>
                </a:cubicBezTo>
                <a:cubicBezTo>
                  <a:pt x="1113" y="87"/>
                  <a:pt x="1079" y="121"/>
                  <a:pt x="1036" y="121"/>
                </a:cubicBezTo>
                <a:cubicBezTo>
                  <a:pt x="994" y="121"/>
                  <a:pt x="960" y="87"/>
                  <a:pt x="960" y="45"/>
                </a:cubicBezTo>
                <a:cubicBezTo>
                  <a:pt x="960" y="28"/>
                  <a:pt x="965" y="13"/>
                  <a:pt x="974" y="0"/>
                </a:cubicBezTo>
                <a:cubicBezTo>
                  <a:pt x="876" y="0"/>
                  <a:pt x="876" y="0"/>
                  <a:pt x="876" y="0"/>
                </a:cubicBezTo>
                <a:cubicBezTo>
                  <a:pt x="872" y="414"/>
                  <a:pt x="536" y="751"/>
                  <a:pt x="122" y="754"/>
                </a:cubicBezTo>
                <a:cubicBezTo>
                  <a:pt x="122" y="880"/>
                  <a:pt x="122" y="880"/>
                  <a:pt x="122" y="880"/>
                </a:cubicBezTo>
                <a:cubicBezTo>
                  <a:pt x="111" y="869"/>
                  <a:pt x="111" y="869"/>
                  <a:pt x="111" y="869"/>
                </a:cubicBezTo>
                <a:cubicBezTo>
                  <a:pt x="99" y="857"/>
                  <a:pt x="83" y="850"/>
                  <a:pt x="65" y="850"/>
                </a:cubicBezTo>
                <a:cubicBezTo>
                  <a:pt x="29" y="850"/>
                  <a:pt x="0" y="879"/>
                  <a:pt x="0" y="914"/>
                </a:cubicBezTo>
                <a:cubicBezTo>
                  <a:pt x="0" y="950"/>
                  <a:pt x="29" y="979"/>
                  <a:pt x="65" y="979"/>
                </a:cubicBezTo>
                <a:cubicBezTo>
                  <a:pt x="83" y="979"/>
                  <a:pt x="99" y="972"/>
                  <a:pt x="111" y="959"/>
                </a:cubicBezTo>
                <a:cubicBezTo>
                  <a:pt x="122" y="949"/>
                  <a:pt x="122" y="949"/>
                  <a:pt x="122" y="949"/>
                </a:cubicBezTo>
                <a:cubicBezTo>
                  <a:pt x="122" y="1075"/>
                  <a:pt x="122" y="1075"/>
                  <a:pt x="122" y="1075"/>
                </a:cubicBezTo>
                <a:cubicBezTo>
                  <a:pt x="713" y="1072"/>
                  <a:pt x="1194" y="591"/>
                  <a:pt x="1197" y="0"/>
                </a:cubicBezTo>
                <a:lnTo>
                  <a:pt x="1099" y="0"/>
                </a:lnTo>
                <a:close/>
              </a:path>
            </a:pathLst>
          </a:custGeom>
          <a:solidFill>
            <a:schemeClr val="accent3"/>
          </a:solidFill>
          <a:ln>
            <a:noFill/>
          </a:ln>
        </p:spPr>
        <p:txBody>
          <a:bodyPr anchor="t" anchorCtr="0" bIns="45720" compatLnSpc="1" lIns="91440" numCol="1" rIns="91440" tIns="45720" vert="horz" wrap="square"/>
          <a:lstStyle/>
          <a:p>
            <a:endParaRPr altLang="en-US" lang="zh-CN"/>
          </a:p>
        </p:txBody>
      </p:sp>
      <p:sp>
        <p:nvSpPr>
          <p:cNvPr id="8" name="原创设计师QQ598969553             _7"/>
          <p:cNvSpPr/>
          <p:nvPr/>
        </p:nvSpPr>
        <p:spPr bwMode="auto">
          <a:xfrm>
            <a:off x="3619501" y="2574925"/>
            <a:ext cx="947738" cy="1050925"/>
          </a:xfrm>
          <a:custGeom>
            <a:gdLst>
              <a:gd fmla="*/ 1075 w 1075" name="T0"/>
              <a:gd fmla="*/ 1196 h 1196" name="T1"/>
              <a:gd fmla="*/ 1075 w 1075" name="T2"/>
              <a:gd fmla="*/ 1098 h 1196" name="T3"/>
              <a:gd fmla="*/ 1030 w 1075" name="T4"/>
              <a:gd fmla="*/ 1112 h 1196" name="T5"/>
              <a:gd fmla="*/ 953 w 1075" name="T6"/>
              <a:gd fmla="*/ 1035 h 1196" name="T7"/>
              <a:gd fmla="*/ 1030 w 1075" name="T8"/>
              <a:gd fmla="*/ 959 h 1196" name="T9"/>
              <a:gd fmla="*/ 1075 w 1075" name="T10"/>
              <a:gd fmla="*/ 973 h 1196" name="T11"/>
              <a:gd fmla="*/ 1075 w 1075" name="T12"/>
              <a:gd fmla="*/ 875 h 1196" name="T13"/>
              <a:gd fmla="*/ 321 w 1075" name="T14"/>
              <a:gd fmla="*/ 121 h 1196" name="T15"/>
              <a:gd fmla="*/ 195 w 1075" name="T16"/>
              <a:gd fmla="*/ 121 h 1196" name="T17"/>
              <a:gd fmla="*/ 205 w 1075" name="T18"/>
              <a:gd fmla="*/ 111 h 1196" name="T19"/>
              <a:gd fmla="*/ 225 w 1075" name="T20"/>
              <a:gd fmla="*/ 64 h 1196" name="T21"/>
              <a:gd fmla="*/ 160 w 1075" name="T22"/>
              <a:gd fmla="*/ 0 h 1196" name="T23"/>
              <a:gd fmla="*/ 96 w 1075" name="T24"/>
              <a:gd fmla="*/ 64 h 1196" name="T25"/>
              <a:gd fmla="*/ 115 w 1075" name="T26"/>
              <a:gd fmla="*/ 111 h 1196" name="T27"/>
              <a:gd fmla="*/ 126 w 1075" name="T28"/>
              <a:gd fmla="*/ 121 h 1196" name="T29"/>
              <a:gd fmla="*/ 0 w 1075" name="T30"/>
              <a:gd fmla="*/ 121 h 1196" name="T31"/>
              <a:gd fmla="*/ 1075 w 1075" name="T32"/>
              <a:gd fmla="*/ 1196 h 1196"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1196" w="1075">
                <a:moveTo>
                  <a:pt x="1075" y="1196"/>
                </a:moveTo>
                <a:cubicBezTo>
                  <a:pt x="1075" y="1098"/>
                  <a:pt x="1075" y="1098"/>
                  <a:pt x="1075" y="1098"/>
                </a:cubicBezTo>
                <a:cubicBezTo>
                  <a:pt x="1062" y="1107"/>
                  <a:pt x="1046" y="1112"/>
                  <a:pt x="1030" y="1112"/>
                </a:cubicBezTo>
                <a:cubicBezTo>
                  <a:pt x="988" y="1112"/>
                  <a:pt x="953" y="1078"/>
                  <a:pt x="953" y="1035"/>
                </a:cubicBezTo>
                <a:cubicBezTo>
                  <a:pt x="953" y="993"/>
                  <a:pt x="988" y="959"/>
                  <a:pt x="1030" y="959"/>
                </a:cubicBezTo>
                <a:cubicBezTo>
                  <a:pt x="1046" y="959"/>
                  <a:pt x="1062" y="964"/>
                  <a:pt x="1075" y="973"/>
                </a:cubicBezTo>
                <a:cubicBezTo>
                  <a:pt x="1075" y="875"/>
                  <a:pt x="1075" y="875"/>
                  <a:pt x="1075" y="875"/>
                </a:cubicBezTo>
                <a:cubicBezTo>
                  <a:pt x="660" y="872"/>
                  <a:pt x="324" y="535"/>
                  <a:pt x="321" y="121"/>
                </a:cubicBezTo>
                <a:cubicBezTo>
                  <a:pt x="195" y="121"/>
                  <a:pt x="195" y="121"/>
                  <a:pt x="195" y="121"/>
                </a:cubicBezTo>
                <a:cubicBezTo>
                  <a:pt x="205" y="111"/>
                  <a:pt x="205" y="111"/>
                  <a:pt x="205" y="111"/>
                </a:cubicBezTo>
                <a:cubicBezTo>
                  <a:pt x="218" y="98"/>
                  <a:pt x="225" y="82"/>
                  <a:pt x="225" y="64"/>
                </a:cubicBezTo>
                <a:cubicBezTo>
                  <a:pt x="225" y="29"/>
                  <a:pt x="196" y="0"/>
                  <a:pt x="160" y="0"/>
                </a:cubicBezTo>
                <a:cubicBezTo>
                  <a:pt x="125" y="0"/>
                  <a:pt x="96" y="29"/>
                  <a:pt x="96" y="64"/>
                </a:cubicBezTo>
                <a:cubicBezTo>
                  <a:pt x="96" y="82"/>
                  <a:pt x="103" y="98"/>
                  <a:pt x="115" y="111"/>
                </a:cubicBezTo>
                <a:cubicBezTo>
                  <a:pt x="126" y="121"/>
                  <a:pt x="126" y="121"/>
                  <a:pt x="126" y="121"/>
                </a:cubicBezTo>
                <a:cubicBezTo>
                  <a:pt x="0" y="121"/>
                  <a:pt x="0" y="121"/>
                  <a:pt x="0" y="121"/>
                </a:cubicBezTo>
                <a:cubicBezTo>
                  <a:pt x="3" y="712"/>
                  <a:pt x="483" y="1193"/>
                  <a:pt x="1075" y="1196"/>
                </a:cubicBezTo>
                <a:close/>
              </a:path>
            </a:pathLst>
          </a:custGeom>
          <a:solidFill>
            <a:schemeClr val="accent2"/>
          </a:solidFill>
          <a:ln>
            <a:noFill/>
          </a:ln>
        </p:spPr>
        <p:txBody>
          <a:bodyPr anchor="t" anchorCtr="0" bIns="45720" compatLnSpc="1" lIns="91440" numCol="1" rIns="91440" tIns="45720" vert="horz" wrap="square"/>
          <a:lstStyle/>
          <a:p>
            <a:endParaRPr altLang="en-US" lang="zh-CN"/>
          </a:p>
        </p:txBody>
      </p:sp>
      <p:sp>
        <p:nvSpPr>
          <p:cNvPr id="9" name="原创设计师QQ598969553             _8"/>
          <p:cNvSpPr/>
          <p:nvPr/>
        </p:nvSpPr>
        <p:spPr bwMode="auto">
          <a:xfrm>
            <a:off x="3619501" y="1725613"/>
            <a:ext cx="1054100" cy="944563"/>
          </a:xfrm>
          <a:custGeom>
            <a:gdLst>
              <a:gd fmla="*/ 1131 w 1196" name="T0"/>
              <a:gd fmla="*/ 96 h 1075" name="T1"/>
              <a:gd fmla="*/ 1085 w 1196" name="T2"/>
              <a:gd fmla="*/ 115 h 1075" name="T3"/>
              <a:gd fmla="*/ 1075 w 1196" name="T4"/>
              <a:gd fmla="*/ 126 h 1075" name="T5"/>
              <a:gd fmla="*/ 1075 w 1196" name="T6"/>
              <a:gd fmla="*/ 0 h 1075" name="T7"/>
              <a:gd fmla="*/ 0 w 1196" name="T8"/>
              <a:gd fmla="*/ 1075 h 1075" name="T9"/>
              <a:gd fmla="*/ 98 w 1196" name="T10"/>
              <a:gd fmla="*/ 1075 h 1075" name="T11"/>
              <a:gd fmla="*/ 84 w 1196" name="T12"/>
              <a:gd fmla="*/ 1030 h 1075" name="T13"/>
              <a:gd fmla="*/ 160 w 1196" name="T14"/>
              <a:gd fmla="*/ 954 h 1075" name="T15"/>
              <a:gd fmla="*/ 237 w 1196" name="T16"/>
              <a:gd fmla="*/ 1030 h 1075" name="T17"/>
              <a:gd fmla="*/ 223 w 1196" name="T18"/>
              <a:gd fmla="*/ 1075 h 1075" name="T19"/>
              <a:gd fmla="*/ 321 w 1196" name="T20"/>
              <a:gd fmla="*/ 1075 h 1075" name="T21"/>
              <a:gd fmla="*/ 1075 w 1196" name="T22"/>
              <a:gd fmla="*/ 321 h 1075" name="T23"/>
              <a:gd fmla="*/ 1075 w 1196" name="T24"/>
              <a:gd fmla="*/ 195 h 1075" name="T25"/>
              <a:gd fmla="*/ 1085 w 1196" name="T26"/>
              <a:gd fmla="*/ 205 h 1075" name="T27"/>
              <a:gd fmla="*/ 1131 w 1196" name="T28"/>
              <a:gd fmla="*/ 225 h 1075" name="T29"/>
              <a:gd fmla="*/ 1196 w 1196" name="T30"/>
              <a:gd fmla="*/ 160 h 1075" name="T31"/>
              <a:gd fmla="*/ 1131 w 1196" name="T32"/>
              <a:gd fmla="*/ 96 h 1075"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1075" w="1196">
                <a:moveTo>
                  <a:pt x="1131" y="96"/>
                </a:moveTo>
                <a:cubicBezTo>
                  <a:pt x="1114" y="96"/>
                  <a:pt x="1097" y="103"/>
                  <a:pt x="1085" y="115"/>
                </a:cubicBezTo>
                <a:cubicBezTo>
                  <a:pt x="1075" y="126"/>
                  <a:pt x="1075" y="126"/>
                  <a:pt x="1075" y="126"/>
                </a:cubicBezTo>
                <a:cubicBezTo>
                  <a:pt x="1075" y="0"/>
                  <a:pt x="1075" y="0"/>
                  <a:pt x="1075" y="0"/>
                </a:cubicBezTo>
                <a:cubicBezTo>
                  <a:pt x="483" y="3"/>
                  <a:pt x="3" y="483"/>
                  <a:pt x="0" y="1075"/>
                </a:cubicBezTo>
                <a:cubicBezTo>
                  <a:pt x="98" y="1075"/>
                  <a:pt x="98" y="1075"/>
                  <a:pt x="98" y="1075"/>
                </a:cubicBezTo>
                <a:cubicBezTo>
                  <a:pt x="89" y="1062"/>
                  <a:pt x="84" y="1046"/>
                  <a:pt x="84" y="1030"/>
                </a:cubicBezTo>
                <a:cubicBezTo>
                  <a:pt x="84" y="988"/>
                  <a:pt x="118" y="954"/>
                  <a:pt x="160" y="954"/>
                </a:cubicBezTo>
                <a:cubicBezTo>
                  <a:pt x="202" y="954"/>
                  <a:pt x="237" y="988"/>
                  <a:pt x="237" y="1030"/>
                </a:cubicBezTo>
                <a:cubicBezTo>
                  <a:pt x="237" y="1046"/>
                  <a:pt x="232" y="1062"/>
                  <a:pt x="223" y="1075"/>
                </a:cubicBezTo>
                <a:cubicBezTo>
                  <a:pt x="321" y="1075"/>
                  <a:pt x="321" y="1075"/>
                  <a:pt x="321" y="1075"/>
                </a:cubicBezTo>
                <a:cubicBezTo>
                  <a:pt x="324" y="661"/>
                  <a:pt x="660" y="324"/>
                  <a:pt x="1075" y="321"/>
                </a:cubicBezTo>
                <a:cubicBezTo>
                  <a:pt x="1075" y="195"/>
                  <a:pt x="1075" y="195"/>
                  <a:pt x="1075" y="195"/>
                </a:cubicBezTo>
                <a:cubicBezTo>
                  <a:pt x="1085" y="205"/>
                  <a:pt x="1085" y="205"/>
                  <a:pt x="1085" y="205"/>
                </a:cubicBezTo>
                <a:cubicBezTo>
                  <a:pt x="1097" y="218"/>
                  <a:pt x="1114" y="225"/>
                  <a:pt x="1131" y="225"/>
                </a:cubicBezTo>
                <a:cubicBezTo>
                  <a:pt x="1167" y="225"/>
                  <a:pt x="1196" y="196"/>
                  <a:pt x="1196" y="160"/>
                </a:cubicBezTo>
                <a:cubicBezTo>
                  <a:pt x="1196" y="125"/>
                  <a:pt x="1167" y="96"/>
                  <a:pt x="1131" y="96"/>
                </a:cubicBezTo>
                <a:close/>
              </a:path>
            </a:pathLst>
          </a:custGeom>
          <a:solidFill>
            <a:schemeClr val="accent1"/>
          </a:solidFill>
          <a:ln>
            <a:noFill/>
          </a:ln>
        </p:spPr>
        <p:txBody>
          <a:bodyPr anchor="ctr" anchorCtr="0" bIns="0" compatLnSpc="1" lIns="0" numCol="1" rIns="0" tIns="0" vert="horz" wrap="square"/>
          <a:lstStyle/>
          <a:p>
            <a:pPr algn="ctr"/>
            <a:endParaRPr altLang="en-US" lang="zh-CN"/>
          </a:p>
        </p:txBody>
      </p:sp>
      <p:grpSp>
        <p:nvGrpSpPr>
          <p:cNvPr id="10" name="原创设计师QQ598969553             _9"/>
          <p:cNvGrpSpPr/>
          <p:nvPr/>
        </p:nvGrpSpPr>
        <p:grpSpPr>
          <a:xfrm>
            <a:off x="4264026" y="2292350"/>
            <a:ext cx="615950" cy="808038"/>
            <a:chOff x="4264026" y="2292350"/>
            <a:chExt cx="615950" cy="808038"/>
          </a:xfrm>
          <a:solidFill>
            <a:schemeClr val="bg1">
              <a:lumMod val="50000"/>
            </a:schemeClr>
          </a:solidFill>
        </p:grpSpPr>
        <p:sp>
          <p:nvSpPr>
            <p:cNvPr id="11" name="Oval 10"/>
            <p:cNvSpPr>
              <a:spLocks noChangeArrowheads="1"/>
            </p:cNvSpPr>
            <p:nvPr/>
          </p:nvSpPr>
          <p:spPr bwMode="auto">
            <a:xfrm>
              <a:off x="4510088" y="2305050"/>
              <a:ext cx="122238" cy="122238"/>
            </a:xfrm>
            <a:prstGeom prst="ellipse">
              <a:avLst/>
            </a:pr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2" name="Freeform 11"/>
            <p:cNvSpPr/>
            <p:nvPr/>
          </p:nvSpPr>
          <p:spPr bwMode="auto">
            <a:xfrm>
              <a:off x="4264026" y="2292350"/>
              <a:ext cx="615950" cy="808038"/>
            </a:xfrm>
            <a:custGeom>
              <a:gdLst>
                <a:gd fmla="*/ 689 w 698" name="T0"/>
                <a:gd fmla="*/ 10 h 918" name="T1"/>
                <a:gd fmla="*/ 657 w 698" name="T2"/>
                <a:gd fmla="*/ 9 h 918" name="T3"/>
                <a:gd fmla="*/ 485 w 698" name="T4"/>
                <a:gd fmla="*/ 168 h 918" name="T5"/>
                <a:gd fmla="*/ 485 w 698" name="T6"/>
                <a:gd fmla="*/ 168 h 918" name="T7"/>
                <a:gd fmla="*/ 436 w 698" name="T8"/>
                <a:gd fmla="*/ 168 h 918" name="T9"/>
                <a:gd fmla="*/ 399 w 698" name="T10"/>
                <a:gd fmla="*/ 168 h 918" name="T11"/>
                <a:gd fmla="*/ 375 w 698" name="T12"/>
                <a:gd fmla="*/ 279 h 918" name="T13"/>
                <a:gd fmla="*/ 356 w 698" name="T14"/>
                <a:gd fmla="*/ 217 h 918" name="T15"/>
                <a:gd fmla="*/ 367 w 698" name="T16"/>
                <a:gd fmla="*/ 203 h 918" name="T17"/>
                <a:gd fmla="*/ 349 w 698" name="T18"/>
                <a:gd fmla="*/ 183 h 918" name="T19"/>
                <a:gd fmla="*/ 329 w 698" name="T20"/>
                <a:gd fmla="*/ 201 h 918" name="T21"/>
                <a:gd fmla="*/ 341 w 698" name="T22"/>
                <a:gd fmla="*/ 217 h 918" name="T23"/>
                <a:gd fmla="*/ 324 w 698" name="T24"/>
                <a:gd fmla="*/ 279 h 918" name="T25"/>
                <a:gd fmla="*/ 298 w 698" name="T26"/>
                <a:gd fmla="*/ 168 h 918" name="T27"/>
                <a:gd fmla="*/ 262 w 698" name="T28"/>
                <a:gd fmla="*/ 168 h 918" name="T29"/>
                <a:gd fmla="*/ 213 w 698" name="T30"/>
                <a:gd fmla="*/ 168 h 918" name="T31"/>
                <a:gd fmla="*/ 213 w 698" name="T32"/>
                <a:gd fmla="*/ 168 h 918" name="T33"/>
                <a:gd fmla="*/ 40 w 698" name="T34"/>
                <a:gd fmla="*/ 9 h 918" name="T35"/>
                <a:gd fmla="*/ 8 w 698" name="T36"/>
                <a:gd fmla="*/ 10 h 918" name="T37"/>
                <a:gd fmla="*/ 9 w 698" name="T38"/>
                <a:gd fmla="*/ 42 h 918" name="T39"/>
                <a:gd fmla="*/ 262 w 698" name="T40"/>
                <a:gd fmla="*/ 285 h 918" name="T41"/>
                <a:gd fmla="*/ 262 w 698" name="T42"/>
                <a:gd fmla="*/ 532 h 918" name="T43"/>
                <a:gd fmla="*/ 262 w 698" name="T44"/>
                <a:gd fmla="*/ 881 h 918" name="T45"/>
                <a:gd fmla="*/ 298 w 698" name="T46"/>
                <a:gd fmla="*/ 918 h 918" name="T47"/>
                <a:gd fmla="*/ 335 w 698" name="T48"/>
                <a:gd fmla="*/ 881 h 918" name="T49"/>
                <a:gd fmla="*/ 335 w 698" name="T50"/>
                <a:gd fmla="*/ 532 h 918" name="T51"/>
                <a:gd fmla="*/ 363 w 698" name="T52"/>
                <a:gd fmla="*/ 532 h 918" name="T53"/>
                <a:gd fmla="*/ 363 w 698" name="T54"/>
                <a:gd fmla="*/ 881 h 918" name="T55"/>
                <a:gd fmla="*/ 399 w 698" name="T56"/>
                <a:gd fmla="*/ 918 h 918" name="T57"/>
                <a:gd fmla="*/ 436 w 698" name="T58"/>
                <a:gd fmla="*/ 881 h 918" name="T59"/>
                <a:gd fmla="*/ 436 w 698" name="T60"/>
                <a:gd fmla="*/ 532 h 918" name="T61"/>
                <a:gd fmla="*/ 436 w 698" name="T62"/>
                <a:gd fmla="*/ 285 h 918" name="T63"/>
                <a:gd fmla="*/ 688 w 698" name="T64"/>
                <a:gd fmla="*/ 42 h 918" name="T65"/>
                <a:gd fmla="*/ 689 w 698" name="T66"/>
                <a:gd fmla="*/ 10 h 918"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918" w="698">
                  <a:moveTo>
                    <a:pt x="689" y="10"/>
                  </a:moveTo>
                  <a:cubicBezTo>
                    <a:pt x="681" y="1"/>
                    <a:pt x="666" y="0"/>
                    <a:pt x="657" y="9"/>
                  </a:cubicBezTo>
                  <a:cubicBezTo>
                    <a:pt x="485" y="168"/>
                    <a:pt x="485" y="168"/>
                    <a:pt x="485" y="168"/>
                  </a:cubicBezTo>
                  <a:cubicBezTo>
                    <a:pt x="485" y="168"/>
                    <a:pt x="485" y="168"/>
                    <a:pt x="485" y="168"/>
                  </a:cubicBezTo>
                  <a:cubicBezTo>
                    <a:pt x="436" y="168"/>
                    <a:pt x="436" y="168"/>
                    <a:pt x="436" y="168"/>
                  </a:cubicBezTo>
                  <a:cubicBezTo>
                    <a:pt x="399" y="168"/>
                    <a:pt x="399" y="168"/>
                    <a:pt x="399" y="168"/>
                  </a:cubicBezTo>
                  <a:cubicBezTo>
                    <a:pt x="391" y="256"/>
                    <a:pt x="375" y="279"/>
                    <a:pt x="375" y="279"/>
                  </a:cubicBezTo>
                  <a:cubicBezTo>
                    <a:pt x="356" y="217"/>
                    <a:pt x="356" y="217"/>
                    <a:pt x="356" y="217"/>
                  </a:cubicBezTo>
                  <a:cubicBezTo>
                    <a:pt x="367" y="203"/>
                    <a:pt x="367" y="203"/>
                    <a:pt x="367" y="203"/>
                  </a:cubicBezTo>
                  <a:cubicBezTo>
                    <a:pt x="349" y="183"/>
                    <a:pt x="349" y="183"/>
                    <a:pt x="349" y="183"/>
                  </a:cubicBezTo>
                  <a:cubicBezTo>
                    <a:pt x="329" y="201"/>
                    <a:pt x="329" y="201"/>
                    <a:pt x="329" y="201"/>
                  </a:cubicBezTo>
                  <a:cubicBezTo>
                    <a:pt x="341" y="217"/>
                    <a:pt x="341" y="217"/>
                    <a:pt x="341" y="217"/>
                  </a:cubicBezTo>
                  <a:cubicBezTo>
                    <a:pt x="324" y="279"/>
                    <a:pt x="324" y="279"/>
                    <a:pt x="324" y="279"/>
                  </a:cubicBezTo>
                  <a:cubicBezTo>
                    <a:pt x="309" y="262"/>
                    <a:pt x="301" y="196"/>
                    <a:pt x="298" y="168"/>
                  </a:cubicBezTo>
                  <a:cubicBezTo>
                    <a:pt x="262" y="168"/>
                    <a:pt x="262" y="168"/>
                    <a:pt x="262" y="168"/>
                  </a:cubicBezTo>
                  <a:cubicBezTo>
                    <a:pt x="213" y="168"/>
                    <a:pt x="213" y="168"/>
                    <a:pt x="213" y="168"/>
                  </a:cubicBezTo>
                  <a:cubicBezTo>
                    <a:pt x="213" y="168"/>
                    <a:pt x="213" y="168"/>
                    <a:pt x="213" y="168"/>
                  </a:cubicBezTo>
                  <a:cubicBezTo>
                    <a:pt x="40" y="9"/>
                    <a:pt x="40" y="9"/>
                    <a:pt x="40" y="9"/>
                  </a:cubicBezTo>
                  <a:cubicBezTo>
                    <a:pt x="31" y="0"/>
                    <a:pt x="17" y="1"/>
                    <a:pt x="8" y="10"/>
                  </a:cubicBezTo>
                  <a:cubicBezTo>
                    <a:pt x="0" y="19"/>
                    <a:pt x="0" y="34"/>
                    <a:pt x="9" y="42"/>
                  </a:cubicBezTo>
                  <a:cubicBezTo>
                    <a:pt x="262" y="285"/>
                    <a:pt x="262" y="285"/>
                    <a:pt x="262" y="285"/>
                  </a:cubicBezTo>
                  <a:cubicBezTo>
                    <a:pt x="262" y="532"/>
                    <a:pt x="262" y="532"/>
                    <a:pt x="262" y="532"/>
                  </a:cubicBezTo>
                  <a:cubicBezTo>
                    <a:pt x="262" y="881"/>
                    <a:pt x="262" y="881"/>
                    <a:pt x="262" y="881"/>
                  </a:cubicBezTo>
                  <a:cubicBezTo>
                    <a:pt x="262" y="901"/>
                    <a:pt x="278" y="918"/>
                    <a:pt x="298" y="918"/>
                  </a:cubicBezTo>
                  <a:cubicBezTo>
                    <a:pt x="318" y="918"/>
                    <a:pt x="335" y="901"/>
                    <a:pt x="335" y="881"/>
                  </a:cubicBezTo>
                  <a:cubicBezTo>
                    <a:pt x="335" y="532"/>
                    <a:pt x="335" y="532"/>
                    <a:pt x="335" y="532"/>
                  </a:cubicBezTo>
                  <a:cubicBezTo>
                    <a:pt x="363" y="532"/>
                    <a:pt x="363" y="532"/>
                    <a:pt x="363" y="532"/>
                  </a:cubicBezTo>
                  <a:cubicBezTo>
                    <a:pt x="363" y="881"/>
                    <a:pt x="363" y="881"/>
                    <a:pt x="363" y="881"/>
                  </a:cubicBezTo>
                  <a:cubicBezTo>
                    <a:pt x="363" y="901"/>
                    <a:pt x="379" y="918"/>
                    <a:pt x="399" y="918"/>
                  </a:cubicBezTo>
                  <a:cubicBezTo>
                    <a:pt x="419" y="918"/>
                    <a:pt x="436" y="901"/>
                    <a:pt x="436" y="881"/>
                  </a:cubicBezTo>
                  <a:cubicBezTo>
                    <a:pt x="436" y="532"/>
                    <a:pt x="436" y="532"/>
                    <a:pt x="436" y="532"/>
                  </a:cubicBezTo>
                  <a:cubicBezTo>
                    <a:pt x="436" y="285"/>
                    <a:pt x="436" y="285"/>
                    <a:pt x="436" y="285"/>
                  </a:cubicBezTo>
                  <a:cubicBezTo>
                    <a:pt x="688" y="42"/>
                    <a:pt x="688" y="42"/>
                    <a:pt x="688" y="42"/>
                  </a:cubicBezTo>
                  <a:cubicBezTo>
                    <a:pt x="697" y="34"/>
                    <a:pt x="698" y="19"/>
                    <a:pt x="689" y="1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grpSp>
      <p:sp>
        <p:nvSpPr>
          <p:cNvPr id="13" name="原创设计师QQ598969553             _10"/>
          <p:cNvSpPr txBox="1"/>
          <p:nvPr/>
        </p:nvSpPr>
        <p:spPr>
          <a:xfrm>
            <a:off x="3844865" y="1976520"/>
            <a:ext cx="260667" cy="274320"/>
          </a:xfrm>
          <a:prstGeom prst="rect">
            <a:avLst/>
          </a:prstGeom>
          <a:noFill/>
        </p:spPr>
        <p:txBody>
          <a:bodyPr rtlCol="0" wrap="none">
            <a:spAutoFit/>
          </a:bodyPr>
          <a:lstStyle/>
          <a:p>
            <a:r>
              <a:rPr altLang="zh-CN" lang="en-US" sz="1200">
                <a:solidFill>
                  <a:schemeClr val="bg1"/>
                </a:solidFill>
              </a:rPr>
              <a:t>1</a:t>
            </a:r>
          </a:p>
        </p:txBody>
      </p:sp>
      <p:sp>
        <p:nvSpPr>
          <p:cNvPr id="14" name="原创设计师QQ598969553             _11"/>
          <p:cNvSpPr txBox="1"/>
          <p:nvPr/>
        </p:nvSpPr>
        <p:spPr>
          <a:xfrm>
            <a:off x="5030727" y="1976520"/>
            <a:ext cx="260667" cy="274320"/>
          </a:xfrm>
          <a:prstGeom prst="rect">
            <a:avLst/>
          </a:prstGeom>
          <a:noFill/>
        </p:spPr>
        <p:txBody>
          <a:bodyPr rtlCol="0" wrap="none">
            <a:spAutoFit/>
          </a:bodyPr>
          <a:lstStyle/>
          <a:p>
            <a:r>
              <a:rPr altLang="zh-CN" lang="en-US" sz="1200">
                <a:solidFill>
                  <a:schemeClr val="bg1"/>
                </a:solidFill>
              </a:rPr>
              <a:t>3</a:t>
            </a:r>
          </a:p>
        </p:txBody>
      </p:sp>
      <p:sp>
        <p:nvSpPr>
          <p:cNvPr id="15" name="原创设计师QQ598969553             _12"/>
          <p:cNvSpPr txBox="1"/>
          <p:nvPr/>
        </p:nvSpPr>
        <p:spPr>
          <a:xfrm>
            <a:off x="3844865" y="3076658"/>
            <a:ext cx="260667" cy="274320"/>
          </a:xfrm>
          <a:prstGeom prst="rect">
            <a:avLst/>
          </a:prstGeom>
          <a:noFill/>
        </p:spPr>
        <p:txBody>
          <a:bodyPr rtlCol="0" wrap="none">
            <a:spAutoFit/>
          </a:bodyPr>
          <a:lstStyle/>
          <a:p>
            <a:r>
              <a:rPr altLang="zh-CN" lang="en-US" sz="1200">
                <a:solidFill>
                  <a:schemeClr val="bg1"/>
                </a:solidFill>
              </a:rPr>
              <a:t>2</a:t>
            </a:r>
          </a:p>
        </p:txBody>
      </p:sp>
      <p:sp>
        <p:nvSpPr>
          <p:cNvPr id="16" name="原创设计师QQ598969553             _13"/>
          <p:cNvSpPr txBox="1"/>
          <p:nvPr/>
        </p:nvSpPr>
        <p:spPr>
          <a:xfrm>
            <a:off x="5030727" y="3076658"/>
            <a:ext cx="260667" cy="274320"/>
          </a:xfrm>
          <a:prstGeom prst="rect">
            <a:avLst/>
          </a:prstGeom>
          <a:noFill/>
        </p:spPr>
        <p:txBody>
          <a:bodyPr rtlCol="0" wrap="none">
            <a:spAutoFit/>
          </a:bodyPr>
          <a:lstStyle/>
          <a:p>
            <a:r>
              <a:rPr altLang="zh-CN" lang="en-US" sz="1200">
                <a:solidFill>
                  <a:schemeClr val="bg1"/>
                </a:solidFill>
              </a:rPr>
              <a:t>4</a:t>
            </a:r>
          </a:p>
        </p:txBody>
      </p:sp>
      <p:sp>
        <p:nvSpPr>
          <p:cNvPr id="17" name="原创设计师QQ598969553             _14"/>
          <p:cNvSpPr>
            <a:spLocks noChangeArrowheads="1"/>
          </p:cNvSpPr>
          <p:nvPr/>
        </p:nvSpPr>
        <p:spPr bwMode="auto">
          <a:xfrm>
            <a:off x="827584" y="1781851"/>
            <a:ext cx="2398903" cy="11353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r">
              <a:lnSpc>
                <a:spcPct val="120000"/>
              </a:lnSpc>
              <a:spcBef>
                <a:spcPts val="300"/>
              </a:spcBef>
            </a:pPr>
            <a:r>
              <a:rPr altLang="en-US" b="1" lang="zh-CN" sz="1000">
                <a:solidFill>
                  <a:schemeClr val="tx1">
                    <a:lumMod val="75000"/>
                    <a:lumOff val="25000"/>
                  </a:schemeClr>
                </a:solidFill>
              </a:rPr>
              <a:t>TOPIC HEADER HERE</a:t>
            </a:r>
          </a:p>
          <a:p>
            <a:pPr algn="r">
              <a:lnSpc>
                <a:spcPct val="120000"/>
              </a:lnSpc>
              <a:spcBef>
                <a:spcPts val="300"/>
              </a:spcBef>
            </a:pPr>
            <a:r>
              <a:rPr altLang="en-US" b="1" lang="zh-CN" sz="1000">
                <a:solidFill>
                  <a:schemeClr val="tx1">
                    <a:lumMod val="75000"/>
                    <a:lumOff val="25000"/>
                  </a:schemeClr>
                </a:solidFill>
              </a:rPr>
              <a:t>We have many PowerPoint templates that has been specifically designed to help anyone that is stepping into the world of PowerPoint for the very first time. </a:t>
            </a:r>
          </a:p>
        </p:txBody>
      </p:sp>
      <p:sp>
        <p:nvSpPr>
          <p:cNvPr id="18" name="原创设计师QQ598969553             _15"/>
          <p:cNvSpPr>
            <a:spLocks noChangeArrowheads="1"/>
          </p:cNvSpPr>
          <p:nvPr/>
        </p:nvSpPr>
        <p:spPr bwMode="auto">
          <a:xfrm>
            <a:off x="827584" y="2881988"/>
            <a:ext cx="2398903" cy="11353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r">
              <a:lnSpc>
                <a:spcPct val="120000"/>
              </a:lnSpc>
              <a:spcBef>
                <a:spcPts val="300"/>
              </a:spcBef>
            </a:pPr>
            <a:r>
              <a:rPr altLang="en-US" b="1" lang="zh-CN" sz="1000">
                <a:solidFill>
                  <a:schemeClr val="tx1">
                    <a:lumMod val="75000"/>
                    <a:lumOff val="25000"/>
                  </a:schemeClr>
                </a:solidFill>
              </a:rPr>
              <a:t>TOPIC HEADER HERE</a:t>
            </a:r>
          </a:p>
          <a:p>
            <a:pPr algn="r">
              <a:lnSpc>
                <a:spcPct val="120000"/>
              </a:lnSpc>
              <a:spcBef>
                <a:spcPts val="300"/>
              </a:spcBef>
            </a:pPr>
            <a:r>
              <a:rPr altLang="en-US" b="1" lang="zh-CN" sz="1000">
                <a:solidFill>
                  <a:schemeClr val="tx1">
                    <a:lumMod val="75000"/>
                    <a:lumOff val="25000"/>
                  </a:schemeClr>
                </a:solidFill>
              </a:rPr>
              <a:t>We have many PowerPoint templates that has been specifically designed to help anyone that is stepping into the world of PowerPoint for the very first time. </a:t>
            </a:r>
          </a:p>
        </p:txBody>
      </p:sp>
      <p:sp>
        <p:nvSpPr>
          <p:cNvPr id="19" name="原创设计师QQ598969553             _16"/>
          <p:cNvSpPr>
            <a:spLocks noChangeArrowheads="1"/>
          </p:cNvSpPr>
          <p:nvPr/>
        </p:nvSpPr>
        <p:spPr bwMode="auto">
          <a:xfrm>
            <a:off x="5909793" y="1781851"/>
            <a:ext cx="2398903" cy="11353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nSpc>
                <a:spcPct val="120000"/>
              </a:lnSpc>
              <a:spcBef>
                <a:spcPts val="300"/>
              </a:spcBef>
            </a:pPr>
            <a:r>
              <a:rPr altLang="en-US" b="1" lang="zh-CN" sz="1000">
                <a:solidFill>
                  <a:schemeClr val="tx1">
                    <a:lumMod val="75000"/>
                    <a:lumOff val="25000"/>
                  </a:schemeClr>
                </a:solidFill>
              </a:rPr>
              <a:t>TOPIC HEADER HERE</a:t>
            </a:r>
          </a:p>
          <a:p>
            <a:pPr>
              <a:lnSpc>
                <a:spcPct val="120000"/>
              </a:lnSpc>
              <a:spcBef>
                <a:spcPts val="300"/>
              </a:spcBef>
            </a:pPr>
            <a:r>
              <a:rPr altLang="en-US" b="1" lang="zh-CN" sz="1000">
                <a:solidFill>
                  <a:schemeClr val="tx1">
                    <a:lumMod val="75000"/>
                    <a:lumOff val="25000"/>
                  </a:schemeClr>
                </a:solidFill>
              </a:rPr>
              <a:t>We have many PowerPoint templates that has been specifically designed to help anyone that is stepping into the world of PowerPoint for the very first time. </a:t>
            </a:r>
          </a:p>
        </p:txBody>
      </p:sp>
      <p:sp>
        <p:nvSpPr>
          <p:cNvPr id="20" name="原创设计师QQ598969553             _17"/>
          <p:cNvSpPr>
            <a:spLocks noChangeArrowheads="1"/>
          </p:cNvSpPr>
          <p:nvPr/>
        </p:nvSpPr>
        <p:spPr bwMode="auto">
          <a:xfrm>
            <a:off x="5909793" y="2881988"/>
            <a:ext cx="2398903" cy="11353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nSpc>
                <a:spcPct val="120000"/>
              </a:lnSpc>
              <a:spcBef>
                <a:spcPts val="300"/>
              </a:spcBef>
            </a:pPr>
            <a:r>
              <a:rPr altLang="en-US" b="1" lang="zh-CN" sz="1000">
                <a:solidFill>
                  <a:schemeClr val="tx1">
                    <a:lumMod val="75000"/>
                    <a:lumOff val="25000"/>
                  </a:schemeClr>
                </a:solidFill>
              </a:rPr>
              <a:t>TOPIC HEADER HERE</a:t>
            </a:r>
          </a:p>
          <a:p>
            <a:pPr>
              <a:lnSpc>
                <a:spcPct val="120000"/>
              </a:lnSpc>
              <a:spcBef>
                <a:spcPts val="300"/>
              </a:spcBef>
            </a:pPr>
            <a:r>
              <a:rPr altLang="en-US" b="1" lang="zh-CN" sz="1000">
                <a:solidFill>
                  <a:schemeClr val="tx1">
                    <a:lumMod val="75000"/>
                    <a:lumOff val="25000"/>
                  </a:schemeClr>
                </a:solidFill>
              </a:rPr>
              <a:t>We have many PowerPoint templates that has been specifically designed to help anyone that is stepping into the world of PowerPoint for the very first time. </a:t>
            </a:r>
          </a:p>
        </p:txBody>
      </p:sp>
      <p:pic>
        <p:nvPicPr>
          <p:cNvPr id="21" name="Picture 64"/>
          <p:cNvPicPr>
            <a:picLocks noChangeAspect="1" noChangeShapeType="1" noGrp="1" noMove="1" noResize="1" noRot="1" noSelect="1"/>
          </p:cNvPicPr>
          <p:nvPr/>
        </p:nvPicPr>
        <p:blipFill>
          <a:blip r:embed="rId3">
            <a:extLst>
              <a:ext uri="{28A0092B-C50C-407E-A947-70E740481C1C}">
                <a14:useLocalDpi val="0"/>
              </a:ext>
            </a:extLst>
          </a:blip>
          <a:stretch>
            <a:fillRect/>
          </a:stretch>
        </p:blipFill>
        <p:spPr bwMode="auto">
          <a:xfrm>
            <a:off x="3582988" y="17705388"/>
            <a:ext cx="1978025" cy="51117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Tree>
    <p:extLst>
      <p:ext uri="{BB962C8B-B14F-4D97-AF65-F5344CB8AC3E}">
        <p14:creationId val="2402596634"/>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 presetSubtype="8">
                                  <p:stCondLst>
                                    <p:cond delay="0"/>
                                  </p:stCondLst>
                                  <p:childTnLst>
                                    <p:set>
                                      <p:cBhvr>
                                        <p:cTn dur="1" fill="hold" id="6">
                                          <p:stCondLst>
                                            <p:cond delay="0"/>
                                          </p:stCondLst>
                                        </p:cTn>
                                        <p:tgtEl>
                                          <p:spTgt spid="41"/>
                                        </p:tgtEl>
                                        <p:attrNameLst>
                                          <p:attrName>style.visibility</p:attrName>
                                        </p:attrNameLst>
                                      </p:cBhvr>
                                      <p:to>
                                        <p:strVal val="visible"/>
                                      </p:to>
                                    </p:set>
                                    <p:anim calcmode="lin" valueType="num">
                                      <p:cBhvr additive="base">
                                        <p:cTn dur="500" fill="hold" id="7"/>
                                        <p:tgtEl>
                                          <p:spTgt spid="41"/>
                                        </p:tgtEl>
                                        <p:attrNameLst>
                                          <p:attrName>ppt_x</p:attrName>
                                        </p:attrNameLst>
                                      </p:cBhvr>
                                      <p:tavLst>
                                        <p:tav tm="0">
                                          <p:val>
                                            <p:strVal val="0-#ppt_w/2"/>
                                          </p:val>
                                        </p:tav>
                                        <p:tav tm="100000">
                                          <p:val>
                                            <p:strVal val="#ppt_x"/>
                                          </p:val>
                                        </p:tav>
                                      </p:tavLst>
                                    </p:anim>
                                    <p:anim calcmode="lin" valueType="num">
                                      <p:cBhvr additive="base">
                                        <p:cTn dur="500" fill="hold" id="8"/>
                                        <p:tgtEl>
                                          <p:spTgt spid="41"/>
                                        </p:tgtEl>
                                        <p:attrNameLst>
                                          <p:attrName>ppt_y</p:attrName>
                                        </p:attrNameLst>
                                      </p:cBhvr>
                                      <p:tavLst>
                                        <p:tav tm="0">
                                          <p:val>
                                            <p:strVal val="#ppt_y"/>
                                          </p:val>
                                        </p:tav>
                                        <p:tav tm="100000">
                                          <p:val>
                                            <p:strVal val="#ppt_y"/>
                                          </p:val>
                                        </p:tav>
                                      </p:tavLst>
                                    </p:anim>
                                  </p:childTnLst>
                                </p:cTn>
                              </p:par>
                              <p:par>
                                <p:cTn fill="hold" grpId="1" id="9" nodeType="withEffect" presetClass="emph" presetID="35" presetSubtype="0" repeatCount="3000">
                                  <p:stCondLst>
                                    <p:cond delay="400"/>
                                  </p:stCondLst>
                                  <p:childTnLst>
                                    <p:anim calcmode="discrete" valueType="str">
                                      <p:cBhvr>
                                        <p:cTn dur="100" fill="hold" id="10"/>
                                        <p:tgtEl>
                                          <p:spTgt spid="41"/>
                                        </p:tgtEl>
                                        <p:attrNameLst>
                                          <p:attrName>style.visibility</p:attrName>
                                        </p:attrNameLst>
                                      </p:cBhvr>
                                      <p:tavLst>
                                        <p:tav tm="0">
                                          <p:val>
                                            <p:strVal val="hidden"/>
                                          </p:val>
                                        </p:tav>
                                        <p:tav tm="50000">
                                          <p:val>
                                            <p:strVal val="visible"/>
                                          </p:val>
                                        </p:tav>
                                      </p:tavLst>
                                    </p:anim>
                                  </p:childTnLst>
                                </p:cTn>
                              </p:par>
                              <p:par>
                                <p:cTn fill="hold" grpId="0" id="11" nodeType="withEffect" presetClass="entr" presetID="2" presetSubtype="8">
                                  <p:stCondLst>
                                    <p:cond delay="200"/>
                                  </p:stCondLst>
                                  <p:childTnLst>
                                    <p:set>
                                      <p:cBhvr>
                                        <p:cTn dur="1" fill="hold" id="12">
                                          <p:stCondLst>
                                            <p:cond delay="0"/>
                                          </p:stCondLst>
                                        </p:cTn>
                                        <p:tgtEl>
                                          <p:spTgt spid="40"/>
                                        </p:tgtEl>
                                        <p:attrNameLst>
                                          <p:attrName>style.visibility</p:attrName>
                                        </p:attrNameLst>
                                      </p:cBhvr>
                                      <p:to>
                                        <p:strVal val="visible"/>
                                      </p:to>
                                    </p:set>
                                    <p:anim calcmode="lin" valueType="num">
                                      <p:cBhvr additive="base">
                                        <p:cTn dur="500" fill="hold" id="13"/>
                                        <p:tgtEl>
                                          <p:spTgt spid="40"/>
                                        </p:tgtEl>
                                        <p:attrNameLst>
                                          <p:attrName>ppt_x</p:attrName>
                                        </p:attrNameLst>
                                      </p:cBhvr>
                                      <p:tavLst>
                                        <p:tav tm="0">
                                          <p:val>
                                            <p:strVal val="0-#ppt_w/2"/>
                                          </p:val>
                                        </p:tav>
                                        <p:tav tm="100000">
                                          <p:val>
                                            <p:strVal val="#ppt_x"/>
                                          </p:val>
                                        </p:tav>
                                      </p:tavLst>
                                    </p:anim>
                                    <p:anim calcmode="lin" valueType="num">
                                      <p:cBhvr additive="base">
                                        <p:cTn dur="500" fill="hold" id="14"/>
                                        <p:tgtEl>
                                          <p:spTgt spid="40"/>
                                        </p:tgtEl>
                                        <p:attrNameLst>
                                          <p:attrName>ppt_y</p:attrName>
                                        </p:attrNameLst>
                                      </p:cBhvr>
                                      <p:tavLst>
                                        <p:tav tm="0">
                                          <p:val>
                                            <p:strVal val="#ppt_y"/>
                                          </p:val>
                                        </p:tav>
                                        <p:tav tm="100000">
                                          <p:val>
                                            <p:strVal val="#ppt_y"/>
                                          </p:val>
                                        </p:tav>
                                      </p:tavLst>
                                    </p:anim>
                                  </p:childTnLst>
                                </p:cTn>
                              </p:par>
                              <p:par>
                                <p:cTn fill="hold" grpId="1" id="15" nodeType="withEffect" presetClass="emph" presetID="35" presetSubtype="0" repeatCount="3000">
                                  <p:stCondLst>
                                    <p:cond delay="600"/>
                                  </p:stCondLst>
                                  <p:childTnLst>
                                    <p:anim calcmode="discrete" valueType="str">
                                      <p:cBhvr>
                                        <p:cTn dur="100" fill="hold" id="16"/>
                                        <p:tgtEl>
                                          <p:spTgt spid="40"/>
                                        </p:tgtEl>
                                        <p:attrNameLst>
                                          <p:attrName>style.visibility</p:attrName>
                                        </p:attrNameLst>
                                      </p:cBhvr>
                                      <p:tavLst>
                                        <p:tav tm="0">
                                          <p:val>
                                            <p:strVal val="hidden"/>
                                          </p:val>
                                        </p:tav>
                                        <p:tav tm="50000">
                                          <p:val>
                                            <p:strVal val="visible"/>
                                          </p:val>
                                        </p:tav>
                                      </p:tavLst>
                                    </p:anim>
                                  </p:childTnLst>
                                </p:cTn>
                              </p:par>
                              <p:par>
                                <p:cTn fill="hold" grpId="0" id="17" nodeType="withEffect" presetClass="entr" presetID="47" presetSubtype="0">
                                  <p:stCondLst>
                                    <p:cond delay="700"/>
                                  </p:stCondLst>
                                  <p:childTnLst>
                                    <p:set>
                                      <p:cBhvr>
                                        <p:cTn dur="1" fill="hold" id="18">
                                          <p:stCondLst>
                                            <p:cond delay="0"/>
                                          </p:stCondLst>
                                        </p:cTn>
                                        <p:tgtEl>
                                          <p:spTgt spid="42"/>
                                        </p:tgtEl>
                                        <p:attrNameLst>
                                          <p:attrName>style.visibility</p:attrName>
                                        </p:attrNameLst>
                                      </p:cBhvr>
                                      <p:to>
                                        <p:strVal val="visible"/>
                                      </p:to>
                                    </p:set>
                                    <p:animEffect filter="fade" transition="in">
                                      <p:cBhvr>
                                        <p:cTn dur="300" id="19"/>
                                        <p:tgtEl>
                                          <p:spTgt spid="42"/>
                                        </p:tgtEl>
                                      </p:cBhvr>
                                    </p:animEffect>
                                    <p:anim calcmode="lin" valueType="num">
                                      <p:cBhvr>
                                        <p:cTn dur="300" fill="hold" id="20"/>
                                        <p:tgtEl>
                                          <p:spTgt spid="42"/>
                                        </p:tgtEl>
                                        <p:attrNameLst>
                                          <p:attrName>ppt_x</p:attrName>
                                        </p:attrNameLst>
                                      </p:cBhvr>
                                      <p:tavLst>
                                        <p:tav tm="0">
                                          <p:val>
                                            <p:strVal val="#ppt_x"/>
                                          </p:val>
                                        </p:tav>
                                        <p:tav tm="100000">
                                          <p:val>
                                            <p:strVal val="#ppt_x"/>
                                          </p:val>
                                        </p:tav>
                                      </p:tavLst>
                                    </p:anim>
                                    <p:anim calcmode="lin" valueType="num">
                                      <p:cBhvr>
                                        <p:cTn dur="300" fill="hold" id="21"/>
                                        <p:tgtEl>
                                          <p:spTgt spid="42"/>
                                        </p:tgtEl>
                                        <p:attrNameLst>
                                          <p:attrName>ppt_y</p:attrName>
                                        </p:attrNameLst>
                                      </p:cBhvr>
                                      <p:tavLst>
                                        <p:tav tm="0">
                                          <p:val>
                                            <p:strVal val="#ppt_y-.1"/>
                                          </p:val>
                                        </p:tav>
                                        <p:tav tm="100000">
                                          <p:val>
                                            <p:strVal val="#ppt_y"/>
                                          </p:val>
                                        </p:tav>
                                      </p:tavLst>
                                    </p:anim>
                                  </p:childTnLst>
                                </p:cTn>
                              </p:par>
                              <p:par>
                                <p:cTn fill="hold" grpId="0" id="22" nodeType="withEffect" presetClass="entr" presetID="42" presetSubtype="0">
                                  <p:stCondLst>
                                    <p:cond delay="700"/>
                                  </p:stCondLst>
                                  <p:childTnLst>
                                    <p:set>
                                      <p:cBhvr>
                                        <p:cTn dur="1" fill="hold" id="23">
                                          <p:stCondLst>
                                            <p:cond delay="0"/>
                                          </p:stCondLst>
                                        </p:cTn>
                                        <p:tgtEl>
                                          <p:spTgt spid="43"/>
                                        </p:tgtEl>
                                        <p:attrNameLst>
                                          <p:attrName>style.visibility</p:attrName>
                                        </p:attrNameLst>
                                      </p:cBhvr>
                                      <p:to>
                                        <p:strVal val="visible"/>
                                      </p:to>
                                    </p:set>
                                    <p:animEffect filter="fade" transition="in">
                                      <p:cBhvr>
                                        <p:cTn dur="300" id="24"/>
                                        <p:tgtEl>
                                          <p:spTgt spid="43"/>
                                        </p:tgtEl>
                                      </p:cBhvr>
                                    </p:animEffect>
                                    <p:anim calcmode="lin" valueType="num">
                                      <p:cBhvr>
                                        <p:cTn dur="300" fill="hold" id="25"/>
                                        <p:tgtEl>
                                          <p:spTgt spid="43"/>
                                        </p:tgtEl>
                                        <p:attrNameLst>
                                          <p:attrName>ppt_x</p:attrName>
                                        </p:attrNameLst>
                                      </p:cBhvr>
                                      <p:tavLst>
                                        <p:tav tm="0">
                                          <p:val>
                                            <p:strVal val="#ppt_x"/>
                                          </p:val>
                                        </p:tav>
                                        <p:tav tm="100000">
                                          <p:val>
                                            <p:strVal val="#ppt_x"/>
                                          </p:val>
                                        </p:tav>
                                      </p:tavLst>
                                    </p:anim>
                                    <p:anim calcmode="lin" valueType="num">
                                      <p:cBhvr>
                                        <p:cTn dur="300" fill="hold" id="26"/>
                                        <p:tgtEl>
                                          <p:spTgt spid="43"/>
                                        </p:tgtEl>
                                        <p:attrNameLst>
                                          <p:attrName>ppt_y</p:attrName>
                                        </p:attrNameLst>
                                      </p:cBhvr>
                                      <p:tavLst>
                                        <p:tav tm="0">
                                          <p:val>
                                            <p:strVal val="#ppt_y+.1"/>
                                          </p:val>
                                        </p:tav>
                                        <p:tav tm="100000">
                                          <p:val>
                                            <p:strVal val="#ppt_y"/>
                                          </p:val>
                                        </p:tav>
                                      </p:tavLst>
                                    </p:anim>
                                  </p:childTnLst>
                                </p:cTn>
                              </p:par>
                              <p:par>
                                <p:cTn fill="hold" id="27" nodeType="withEffect" presetClass="entr" presetID="42" presetSubtype="0">
                                  <p:stCondLst>
                                    <p:cond delay="700"/>
                                  </p:stCondLst>
                                  <p:childTnLst>
                                    <p:set>
                                      <p:cBhvr>
                                        <p:cTn dur="1" fill="hold" id="28">
                                          <p:stCondLst>
                                            <p:cond delay="0"/>
                                          </p:stCondLst>
                                        </p:cTn>
                                        <p:tgtEl>
                                          <p:spTgt spid="10"/>
                                        </p:tgtEl>
                                        <p:attrNameLst>
                                          <p:attrName>style.visibility</p:attrName>
                                        </p:attrNameLst>
                                      </p:cBhvr>
                                      <p:to>
                                        <p:strVal val="visible"/>
                                      </p:to>
                                    </p:set>
                                    <p:animEffect filter="fade" transition="in">
                                      <p:cBhvr>
                                        <p:cTn dur="500" id="29"/>
                                        <p:tgtEl>
                                          <p:spTgt spid="10"/>
                                        </p:tgtEl>
                                      </p:cBhvr>
                                    </p:animEffect>
                                    <p:anim calcmode="lin" valueType="num">
                                      <p:cBhvr>
                                        <p:cTn dur="500" fill="hold" id="30"/>
                                        <p:tgtEl>
                                          <p:spTgt spid="10"/>
                                        </p:tgtEl>
                                        <p:attrNameLst>
                                          <p:attrName>ppt_x</p:attrName>
                                        </p:attrNameLst>
                                      </p:cBhvr>
                                      <p:tavLst>
                                        <p:tav tm="0">
                                          <p:val>
                                            <p:strVal val="#ppt_x"/>
                                          </p:val>
                                        </p:tav>
                                        <p:tav tm="100000">
                                          <p:val>
                                            <p:strVal val="#ppt_x"/>
                                          </p:val>
                                        </p:tav>
                                      </p:tavLst>
                                    </p:anim>
                                    <p:anim calcmode="lin" valueType="num">
                                      <p:cBhvr>
                                        <p:cTn dur="500" fill="hold" id="31"/>
                                        <p:tgtEl>
                                          <p:spTgt spid="10"/>
                                        </p:tgtEl>
                                        <p:attrNameLst>
                                          <p:attrName>ppt_y</p:attrName>
                                        </p:attrNameLst>
                                      </p:cBhvr>
                                      <p:tavLst>
                                        <p:tav tm="0">
                                          <p:val>
                                            <p:strVal val="#ppt_y+.1"/>
                                          </p:val>
                                        </p:tav>
                                        <p:tav tm="100000">
                                          <p:val>
                                            <p:strVal val="#ppt_y"/>
                                          </p:val>
                                        </p:tav>
                                      </p:tavLst>
                                    </p:anim>
                                  </p:childTnLst>
                                </p:cTn>
                              </p:par>
                              <p:par>
                                <p:cTn fill="hold" grpId="0" id="32" nodeType="withEffect" presetClass="entr" presetID="53" presetSubtype="0">
                                  <p:stCondLst>
                                    <p:cond delay="1200"/>
                                  </p:stCondLst>
                                  <p:childTnLst>
                                    <p:set>
                                      <p:cBhvr>
                                        <p:cTn dur="1" fill="hold" id="33">
                                          <p:stCondLst>
                                            <p:cond delay="0"/>
                                          </p:stCondLst>
                                        </p:cTn>
                                        <p:tgtEl>
                                          <p:spTgt spid="9"/>
                                        </p:tgtEl>
                                        <p:attrNameLst>
                                          <p:attrName>style.visibility</p:attrName>
                                        </p:attrNameLst>
                                      </p:cBhvr>
                                      <p:to>
                                        <p:strVal val="visible"/>
                                      </p:to>
                                    </p:set>
                                    <p:anim calcmode="lin" valueType="num">
                                      <p:cBhvr>
                                        <p:cTn dur="500" fill="hold" id="34"/>
                                        <p:tgtEl>
                                          <p:spTgt spid="9"/>
                                        </p:tgtEl>
                                        <p:attrNameLst>
                                          <p:attrName>ppt_w</p:attrName>
                                        </p:attrNameLst>
                                      </p:cBhvr>
                                      <p:tavLst>
                                        <p:tav tm="0">
                                          <p:val>
                                            <p:fltVal val="0"/>
                                          </p:val>
                                        </p:tav>
                                        <p:tav tm="100000">
                                          <p:val>
                                            <p:strVal val="#ppt_w"/>
                                          </p:val>
                                        </p:tav>
                                      </p:tavLst>
                                    </p:anim>
                                    <p:anim calcmode="lin" valueType="num">
                                      <p:cBhvr>
                                        <p:cTn dur="500" fill="hold" id="35"/>
                                        <p:tgtEl>
                                          <p:spTgt spid="9"/>
                                        </p:tgtEl>
                                        <p:attrNameLst>
                                          <p:attrName>ppt_h</p:attrName>
                                        </p:attrNameLst>
                                      </p:cBhvr>
                                      <p:tavLst>
                                        <p:tav tm="0">
                                          <p:val>
                                            <p:fltVal val="0"/>
                                          </p:val>
                                        </p:tav>
                                        <p:tav tm="100000">
                                          <p:val>
                                            <p:strVal val="#ppt_h"/>
                                          </p:val>
                                        </p:tav>
                                      </p:tavLst>
                                    </p:anim>
                                    <p:animEffect filter="fade" transition="in">
                                      <p:cBhvr>
                                        <p:cTn dur="500" id="36"/>
                                        <p:tgtEl>
                                          <p:spTgt spid="9"/>
                                        </p:tgtEl>
                                      </p:cBhvr>
                                    </p:animEffect>
                                    <p:anim calcmode="lin" valueType="num">
                                      <p:cBhvr>
                                        <p:cTn dur="500" fill="hold" id="37"/>
                                        <p:tgtEl>
                                          <p:spTgt spid="9"/>
                                        </p:tgtEl>
                                        <p:attrNameLst>
                                          <p:attrName>ppt_x</p:attrName>
                                        </p:attrNameLst>
                                      </p:cBhvr>
                                      <p:tavLst>
                                        <p:tav tm="0">
                                          <p:val>
                                            <p:fltVal val="0.5"/>
                                          </p:val>
                                        </p:tav>
                                        <p:tav tm="100000">
                                          <p:val>
                                            <p:strVal val="#ppt_x"/>
                                          </p:val>
                                        </p:tav>
                                      </p:tavLst>
                                    </p:anim>
                                    <p:anim calcmode="lin" valueType="num">
                                      <p:cBhvr>
                                        <p:cTn dur="500" fill="hold" id="38"/>
                                        <p:tgtEl>
                                          <p:spTgt spid="9"/>
                                        </p:tgtEl>
                                        <p:attrNameLst>
                                          <p:attrName>ppt_y</p:attrName>
                                        </p:attrNameLst>
                                      </p:cBhvr>
                                      <p:tavLst>
                                        <p:tav tm="0">
                                          <p:val>
                                            <p:fltVal val="0.5"/>
                                          </p:val>
                                        </p:tav>
                                        <p:tav tm="100000">
                                          <p:val>
                                            <p:strVal val="#ppt_y"/>
                                          </p:val>
                                        </p:tav>
                                      </p:tavLst>
                                    </p:anim>
                                  </p:childTnLst>
                                </p:cTn>
                              </p:par>
                              <p:par>
                                <p:cTn fill="hold" grpId="0" id="39" nodeType="withEffect" presetClass="entr" presetID="53" presetSubtype="0">
                                  <p:stCondLst>
                                    <p:cond delay="1500"/>
                                  </p:stCondLst>
                                  <p:childTnLst>
                                    <p:set>
                                      <p:cBhvr>
                                        <p:cTn dur="1" fill="hold" id="40">
                                          <p:stCondLst>
                                            <p:cond delay="0"/>
                                          </p:stCondLst>
                                        </p:cTn>
                                        <p:tgtEl>
                                          <p:spTgt spid="13"/>
                                        </p:tgtEl>
                                        <p:attrNameLst>
                                          <p:attrName>style.visibility</p:attrName>
                                        </p:attrNameLst>
                                      </p:cBhvr>
                                      <p:to>
                                        <p:strVal val="visible"/>
                                      </p:to>
                                    </p:set>
                                    <p:anim calcmode="lin" valueType="num">
                                      <p:cBhvr>
                                        <p:cTn dur="500" fill="hold" id="41"/>
                                        <p:tgtEl>
                                          <p:spTgt spid="13"/>
                                        </p:tgtEl>
                                        <p:attrNameLst>
                                          <p:attrName>ppt_w</p:attrName>
                                        </p:attrNameLst>
                                      </p:cBhvr>
                                      <p:tavLst>
                                        <p:tav tm="0">
                                          <p:val>
                                            <p:fltVal val="0"/>
                                          </p:val>
                                        </p:tav>
                                        <p:tav tm="100000">
                                          <p:val>
                                            <p:strVal val="#ppt_w"/>
                                          </p:val>
                                        </p:tav>
                                      </p:tavLst>
                                    </p:anim>
                                    <p:anim calcmode="lin" valueType="num">
                                      <p:cBhvr>
                                        <p:cTn dur="500" fill="hold" id="42"/>
                                        <p:tgtEl>
                                          <p:spTgt spid="13"/>
                                        </p:tgtEl>
                                        <p:attrNameLst>
                                          <p:attrName>ppt_h</p:attrName>
                                        </p:attrNameLst>
                                      </p:cBhvr>
                                      <p:tavLst>
                                        <p:tav tm="0">
                                          <p:val>
                                            <p:fltVal val="0"/>
                                          </p:val>
                                        </p:tav>
                                        <p:tav tm="100000">
                                          <p:val>
                                            <p:strVal val="#ppt_h"/>
                                          </p:val>
                                        </p:tav>
                                      </p:tavLst>
                                    </p:anim>
                                    <p:animEffect filter="fade" transition="in">
                                      <p:cBhvr>
                                        <p:cTn dur="500" id="43"/>
                                        <p:tgtEl>
                                          <p:spTgt spid="13"/>
                                        </p:tgtEl>
                                      </p:cBhvr>
                                    </p:animEffect>
                                  </p:childTnLst>
                                </p:cTn>
                              </p:par>
                              <p:par>
                                <p:cTn fill="hold" grpId="0" id="44" nodeType="withEffect" presetClass="entr" presetID="2" presetSubtype="8">
                                  <p:stCondLst>
                                    <p:cond delay="2000"/>
                                  </p:stCondLst>
                                  <p:childTnLst>
                                    <p:set>
                                      <p:cBhvr>
                                        <p:cTn dur="1" fill="hold" id="45">
                                          <p:stCondLst>
                                            <p:cond delay="0"/>
                                          </p:stCondLst>
                                        </p:cTn>
                                        <p:tgtEl>
                                          <p:spTgt spid="17"/>
                                        </p:tgtEl>
                                        <p:attrNameLst>
                                          <p:attrName>style.visibility</p:attrName>
                                        </p:attrNameLst>
                                      </p:cBhvr>
                                      <p:to>
                                        <p:strVal val="visible"/>
                                      </p:to>
                                    </p:set>
                                    <p:anim calcmode="lin" valueType="num">
                                      <p:cBhvr additive="base">
                                        <p:cTn dur="500" fill="hold" id="46"/>
                                        <p:tgtEl>
                                          <p:spTgt spid="17"/>
                                        </p:tgtEl>
                                        <p:attrNameLst>
                                          <p:attrName>ppt_x</p:attrName>
                                        </p:attrNameLst>
                                      </p:cBhvr>
                                      <p:tavLst>
                                        <p:tav tm="0">
                                          <p:val>
                                            <p:strVal val="0-#ppt_w/2"/>
                                          </p:val>
                                        </p:tav>
                                        <p:tav tm="100000">
                                          <p:val>
                                            <p:strVal val="#ppt_x"/>
                                          </p:val>
                                        </p:tav>
                                      </p:tavLst>
                                    </p:anim>
                                    <p:anim calcmode="lin" valueType="num">
                                      <p:cBhvr additive="base">
                                        <p:cTn dur="500" fill="hold" id="47"/>
                                        <p:tgtEl>
                                          <p:spTgt spid="17"/>
                                        </p:tgtEl>
                                        <p:attrNameLst>
                                          <p:attrName>ppt_y</p:attrName>
                                        </p:attrNameLst>
                                      </p:cBhvr>
                                      <p:tavLst>
                                        <p:tav tm="0">
                                          <p:val>
                                            <p:strVal val="#ppt_y"/>
                                          </p:val>
                                        </p:tav>
                                        <p:tav tm="100000">
                                          <p:val>
                                            <p:strVal val="#ppt_y"/>
                                          </p:val>
                                        </p:tav>
                                      </p:tavLst>
                                    </p:anim>
                                  </p:childTnLst>
                                </p:cTn>
                              </p:par>
                              <p:par>
                                <p:cTn fill="hold" grpId="0" id="48" nodeType="withEffect" presetClass="entr" presetID="53" presetSubtype="0">
                                  <p:stCondLst>
                                    <p:cond delay="2000"/>
                                  </p:stCondLst>
                                  <p:childTnLst>
                                    <p:set>
                                      <p:cBhvr>
                                        <p:cTn dur="1" fill="hold" id="49">
                                          <p:stCondLst>
                                            <p:cond delay="0"/>
                                          </p:stCondLst>
                                        </p:cTn>
                                        <p:tgtEl>
                                          <p:spTgt spid="8"/>
                                        </p:tgtEl>
                                        <p:attrNameLst>
                                          <p:attrName>style.visibility</p:attrName>
                                        </p:attrNameLst>
                                      </p:cBhvr>
                                      <p:to>
                                        <p:strVal val="visible"/>
                                      </p:to>
                                    </p:set>
                                    <p:anim calcmode="lin" valueType="num">
                                      <p:cBhvr>
                                        <p:cTn dur="500" fill="hold" id="50"/>
                                        <p:tgtEl>
                                          <p:spTgt spid="8"/>
                                        </p:tgtEl>
                                        <p:attrNameLst>
                                          <p:attrName>ppt_w</p:attrName>
                                        </p:attrNameLst>
                                      </p:cBhvr>
                                      <p:tavLst>
                                        <p:tav tm="0">
                                          <p:val>
                                            <p:fltVal val="0"/>
                                          </p:val>
                                        </p:tav>
                                        <p:tav tm="100000">
                                          <p:val>
                                            <p:strVal val="#ppt_w"/>
                                          </p:val>
                                        </p:tav>
                                      </p:tavLst>
                                    </p:anim>
                                    <p:anim calcmode="lin" valueType="num">
                                      <p:cBhvr>
                                        <p:cTn dur="500" fill="hold" id="51"/>
                                        <p:tgtEl>
                                          <p:spTgt spid="8"/>
                                        </p:tgtEl>
                                        <p:attrNameLst>
                                          <p:attrName>ppt_h</p:attrName>
                                        </p:attrNameLst>
                                      </p:cBhvr>
                                      <p:tavLst>
                                        <p:tav tm="0">
                                          <p:val>
                                            <p:fltVal val="0"/>
                                          </p:val>
                                        </p:tav>
                                        <p:tav tm="100000">
                                          <p:val>
                                            <p:strVal val="#ppt_h"/>
                                          </p:val>
                                        </p:tav>
                                      </p:tavLst>
                                    </p:anim>
                                    <p:animEffect filter="fade" transition="in">
                                      <p:cBhvr>
                                        <p:cTn dur="500" id="52"/>
                                        <p:tgtEl>
                                          <p:spTgt spid="8"/>
                                        </p:tgtEl>
                                      </p:cBhvr>
                                    </p:animEffect>
                                    <p:anim calcmode="lin" valueType="num">
                                      <p:cBhvr>
                                        <p:cTn dur="500" fill="hold" id="53"/>
                                        <p:tgtEl>
                                          <p:spTgt spid="8"/>
                                        </p:tgtEl>
                                        <p:attrNameLst>
                                          <p:attrName>ppt_x</p:attrName>
                                        </p:attrNameLst>
                                      </p:cBhvr>
                                      <p:tavLst>
                                        <p:tav tm="0">
                                          <p:val>
                                            <p:fltVal val="0.5"/>
                                          </p:val>
                                        </p:tav>
                                        <p:tav tm="100000">
                                          <p:val>
                                            <p:strVal val="#ppt_x"/>
                                          </p:val>
                                        </p:tav>
                                      </p:tavLst>
                                    </p:anim>
                                    <p:anim calcmode="lin" valueType="num">
                                      <p:cBhvr>
                                        <p:cTn dur="500" fill="hold" id="54"/>
                                        <p:tgtEl>
                                          <p:spTgt spid="8"/>
                                        </p:tgtEl>
                                        <p:attrNameLst>
                                          <p:attrName>ppt_y</p:attrName>
                                        </p:attrNameLst>
                                      </p:cBhvr>
                                      <p:tavLst>
                                        <p:tav tm="0">
                                          <p:val>
                                            <p:fltVal val="0.5"/>
                                          </p:val>
                                        </p:tav>
                                        <p:tav tm="100000">
                                          <p:val>
                                            <p:strVal val="#ppt_y"/>
                                          </p:val>
                                        </p:tav>
                                      </p:tavLst>
                                    </p:anim>
                                  </p:childTnLst>
                                </p:cTn>
                              </p:par>
                              <p:par>
                                <p:cTn fill="hold" grpId="0" id="55" nodeType="withEffect" presetClass="entr" presetID="53" presetSubtype="0">
                                  <p:stCondLst>
                                    <p:cond delay="2300"/>
                                  </p:stCondLst>
                                  <p:childTnLst>
                                    <p:set>
                                      <p:cBhvr>
                                        <p:cTn dur="1" fill="hold" id="56">
                                          <p:stCondLst>
                                            <p:cond delay="0"/>
                                          </p:stCondLst>
                                        </p:cTn>
                                        <p:tgtEl>
                                          <p:spTgt spid="15"/>
                                        </p:tgtEl>
                                        <p:attrNameLst>
                                          <p:attrName>style.visibility</p:attrName>
                                        </p:attrNameLst>
                                      </p:cBhvr>
                                      <p:to>
                                        <p:strVal val="visible"/>
                                      </p:to>
                                    </p:set>
                                    <p:anim calcmode="lin" valueType="num">
                                      <p:cBhvr>
                                        <p:cTn dur="500" fill="hold" id="57"/>
                                        <p:tgtEl>
                                          <p:spTgt spid="15"/>
                                        </p:tgtEl>
                                        <p:attrNameLst>
                                          <p:attrName>ppt_w</p:attrName>
                                        </p:attrNameLst>
                                      </p:cBhvr>
                                      <p:tavLst>
                                        <p:tav tm="0">
                                          <p:val>
                                            <p:fltVal val="0"/>
                                          </p:val>
                                        </p:tav>
                                        <p:tav tm="100000">
                                          <p:val>
                                            <p:strVal val="#ppt_w"/>
                                          </p:val>
                                        </p:tav>
                                      </p:tavLst>
                                    </p:anim>
                                    <p:anim calcmode="lin" valueType="num">
                                      <p:cBhvr>
                                        <p:cTn dur="500" fill="hold" id="58"/>
                                        <p:tgtEl>
                                          <p:spTgt spid="15"/>
                                        </p:tgtEl>
                                        <p:attrNameLst>
                                          <p:attrName>ppt_h</p:attrName>
                                        </p:attrNameLst>
                                      </p:cBhvr>
                                      <p:tavLst>
                                        <p:tav tm="0">
                                          <p:val>
                                            <p:fltVal val="0"/>
                                          </p:val>
                                        </p:tav>
                                        <p:tav tm="100000">
                                          <p:val>
                                            <p:strVal val="#ppt_h"/>
                                          </p:val>
                                        </p:tav>
                                      </p:tavLst>
                                    </p:anim>
                                    <p:animEffect filter="fade" transition="in">
                                      <p:cBhvr>
                                        <p:cTn dur="500" id="59"/>
                                        <p:tgtEl>
                                          <p:spTgt spid="15"/>
                                        </p:tgtEl>
                                      </p:cBhvr>
                                    </p:animEffect>
                                  </p:childTnLst>
                                </p:cTn>
                              </p:par>
                              <p:par>
                                <p:cTn fill="hold" grpId="0" id="60" nodeType="withEffect" presetClass="entr" presetID="2" presetSubtype="8">
                                  <p:stCondLst>
                                    <p:cond delay="2800"/>
                                  </p:stCondLst>
                                  <p:childTnLst>
                                    <p:set>
                                      <p:cBhvr>
                                        <p:cTn dur="1" fill="hold" id="61">
                                          <p:stCondLst>
                                            <p:cond delay="0"/>
                                          </p:stCondLst>
                                        </p:cTn>
                                        <p:tgtEl>
                                          <p:spTgt spid="18"/>
                                        </p:tgtEl>
                                        <p:attrNameLst>
                                          <p:attrName>style.visibility</p:attrName>
                                        </p:attrNameLst>
                                      </p:cBhvr>
                                      <p:to>
                                        <p:strVal val="visible"/>
                                      </p:to>
                                    </p:set>
                                    <p:anim calcmode="lin" valueType="num">
                                      <p:cBhvr additive="base">
                                        <p:cTn dur="500" fill="hold" id="62"/>
                                        <p:tgtEl>
                                          <p:spTgt spid="18"/>
                                        </p:tgtEl>
                                        <p:attrNameLst>
                                          <p:attrName>ppt_x</p:attrName>
                                        </p:attrNameLst>
                                      </p:cBhvr>
                                      <p:tavLst>
                                        <p:tav tm="0">
                                          <p:val>
                                            <p:strVal val="0-#ppt_w/2"/>
                                          </p:val>
                                        </p:tav>
                                        <p:tav tm="100000">
                                          <p:val>
                                            <p:strVal val="#ppt_x"/>
                                          </p:val>
                                        </p:tav>
                                      </p:tavLst>
                                    </p:anim>
                                    <p:anim calcmode="lin" valueType="num">
                                      <p:cBhvr additive="base">
                                        <p:cTn dur="500" fill="hold" id="63"/>
                                        <p:tgtEl>
                                          <p:spTgt spid="18"/>
                                        </p:tgtEl>
                                        <p:attrNameLst>
                                          <p:attrName>ppt_y</p:attrName>
                                        </p:attrNameLst>
                                      </p:cBhvr>
                                      <p:tavLst>
                                        <p:tav tm="0">
                                          <p:val>
                                            <p:strVal val="#ppt_y"/>
                                          </p:val>
                                        </p:tav>
                                        <p:tav tm="100000">
                                          <p:val>
                                            <p:strVal val="#ppt_y"/>
                                          </p:val>
                                        </p:tav>
                                      </p:tavLst>
                                    </p:anim>
                                  </p:childTnLst>
                                </p:cTn>
                              </p:par>
                              <p:par>
                                <p:cTn fill="hold" grpId="0" id="64" nodeType="withEffect" presetClass="entr" presetID="53" presetSubtype="0">
                                  <p:stCondLst>
                                    <p:cond delay="2800"/>
                                  </p:stCondLst>
                                  <p:childTnLst>
                                    <p:set>
                                      <p:cBhvr>
                                        <p:cTn dur="1" fill="hold" id="65">
                                          <p:stCondLst>
                                            <p:cond delay="0"/>
                                          </p:stCondLst>
                                        </p:cTn>
                                        <p:tgtEl>
                                          <p:spTgt spid="6"/>
                                        </p:tgtEl>
                                        <p:attrNameLst>
                                          <p:attrName>style.visibility</p:attrName>
                                        </p:attrNameLst>
                                      </p:cBhvr>
                                      <p:to>
                                        <p:strVal val="visible"/>
                                      </p:to>
                                    </p:set>
                                    <p:anim calcmode="lin" valueType="num">
                                      <p:cBhvr>
                                        <p:cTn dur="500" fill="hold" id="66"/>
                                        <p:tgtEl>
                                          <p:spTgt spid="6"/>
                                        </p:tgtEl>
                                        <p:attrNameLst>
                                          <p:attrName>ppt_w</p:attrName>
                                        </p:attrNameLst>
                                      </p:cBhvr>
                                      <p:tavLst>
                                        <p:tav tm="0">
                                          <p:val>
                                            <p:fltVal val="0"/>
                                          </p:val>
                                        </p:tav>
                                        <p:tav tm="100000">
                                          <p:val>
                                            <p:strVal val="#ppt_w"/>
                                          </p:val>
                                        </p:tav>
                                      </p:tavLst>
                                    </p:anim>
                                    <p:anim calcmode="lin" valueType="num">
                                      <p:cBhvr>
                                        <p:cTn dur="500" fill="hold" id="67"/>
                                        <p:tgtEl>
                                          <p:spTgt spid="6"/>
                                        </p:tgtEl>
                                        <p:attrNameLst>
                                          <p:attrName>ppt_h</p:attrName>
                                        </p:attrNameLst>
                                      </p:cBhvr>
                                      <p:tavLst>
                                        <p:tav tm="0">
                                          <p:val>
                                            <p:fltVal val="0"/>
                                          </p:val>
                                        </p:tav>
                                        <p:tav tm="100000">
                                          <p:val>
                                            <p:strVal val="#ppt_h"/>
                                          </p:val>
                                        </p:tav>
                                      </p:tavLst>
                                    </p:anim>
                                    <p:animEffect filter="fade" transition="in">
                                      <p:cBhvr>
                                        <p:cTn dur="500" id="68"/>
                                        <p:tgtEl>
                                          <p:spTgt spid="6"/>
                                        </p:tgtEl>
                                      </p:cBhvr>
                                    </p:animEffect>
                                    <p:anim calcmode="lin" valueType="num">
                                      <p:cBhvr>
                                        <p:cTn dur="500" fill="hold" id="69"/>
                                        <p:tgtEl>
                                          <p:spTgt spid="6"/>
                                        </p:tgtEl>
                                        <p:attrNameLst>
                                          <p:attrName>ppt_x</p:attrName>
                                        </p:attrNameLst>
                                      </p:cBhvr>
                                      <p:tavLst>
                                        <p:tav tm="0">
                                          <p:val>
                                            <p:fltVal val="0.5"/>
                                          </p:val>
                                        </p:tav>
                                        <p:tav tm="100000">
                                          <p:val>
                                            <p:strVal val="#ppt_x"/>
                                          </p:val>
                                        </p:tav>
                                      </p:tavLst>
                                    </p:anim>
                                    <p:anim calcmode="lin" valueType="num">
                                      <p:cBhvr>
                                        <p:cTn dur="500" fill="hold" id="70"/>
                                        <p:tgtEl>
                                          <p:spTgt spid="6"/>
                                        </p:tgtEl>
                                        <p:attrNameLst>
                                          <p:attrName>ppt_y</p:attrName>
                                        </p:attrNameLst>
                                      </p:cBhvr>
                                      <p:tavLst>
                                        <p:tav tm="0">
                                          <p:val>
                                            <p:fltVal val="0.5"/>
                                          </p:val>
                                        </p:tav>
                                        <p:tav tm="100000">
                                          <p:val>
                                            <p:strVal val="#ppt_y"/>
                                          </p:val>
                                        </p:tav>
                                      </p:tavLst>
                                    </p:anim>
                                  </p:childTnLst>
                                </p:cTn>
                              </p:par>
                              <p:par>
                                <p:cTn fill="hold" grpId="0" id="71" nodeType="withEffect" presetClass="entr" presetID="53" presetSubtype="0">
                                  <p:stCondLst>
                                    <p:cond delay="3100"/>
                                  </p:stCondLst>
                                  <p:childTnLst>
                                    <p:set>
                                      <p:cBhvr>
                                        <p:cTn dur="1" fill="hold" id="72">
                                          <p:stCondLst>
                                            <p:cond delay="0"/>
                                          </p:stCondLst>
                                        </p:cTn>
                                        <p:tgtEl>
                                          <p:spTgt spid="14"/>
                                        </p:tgtEl>
                                        <p:attrNameLst>
                                          <p:attrName>style.visibility</p:attrName>
                                        </p:attrNameLst>
                                      </p:cBhvr>
                                      <p:to>
                                        <p:strVal val="visible"/>
                                      </p:to>
                                    </p:set>
                                    <p:anim calcmode="lin" valueType="num">
                                      <p:cBhvr>
                                        <p:cTn dur="500" fill="hold" id="73"/>
                                        <p:tgtEl>
                                          <p:spTgt spid="14"/>
                                        </p:tgtEl>
                                        <p:attrNameLst>
                                          <p:attrName>ppt_w</p:attrName>
                                        </p:attrNameLst>
                                      </p:cBhvr>
                                      <p:tavLst>
                                        <p:tav tm="0">
                                          <p:val>
                                            <p:fltVal val="0"/>
                                          </p:val>
                                        </p:tav>
                                        <p:tav tm="100000">
                                          <p:val>
                                            <p:strVal val="#ppt_w"/>
                                          </p:val>
                                        </p:tav>
                                      </p:tavLst>
                                    </p:anim>
                                    <p:anim calcmode="lin" valueType="num">
                                      <p:cBhvr>
                                        <p:cTn dur="500" fill="hold" id="74"/>
                                        <p:tgtEl>
                                          <p:spTgt spid="14"/>
                                        </p:tgtEl>
                                        <p:attrNameLst>
                                          <p:attrName>ppt_h</p:attrName>
                                        </p:attrNameLst>
                                      </p:cBhvr>
                                      <p:tavLst>
                                        <p:tav tm="0">
                                          <p:val>
                                            <p:fltVal val="0"/>
                                          </p:val>
                                        </p:tav>
                                        <p:tav tm="100000">
                                          <p:val>
                                            <p:strVal val="#ppt_h"/>
                                          </p:val>
                                        </p:tav>
                                      </p:tavLst>
                                    </p:anim>
                                    <p:animEffect filter="fade" transition="in">
                                      <p:cBhvr>
                                        <p:cTn dur="500" id="75"/>
                                        <p:tgtEl>
                                          <p:spTgt spid="14"/>
                                        </p:tgtEl>
                                      </p:cBhvr>
                                    </p:animEffect>
                                  </p:childTnLst>
                                </p:cTn>
                              </p:par>
                              <p:par>
                                <p:cTn fill="hold" grpId="0" id="76" nodeType="withEffect" presetClass="entr" presetID="2" presetSubtype="2">
                                  <p:stCondLst>
                                    <p:cond delay="3600"/>
                                  </p:stCondLst>
                                  <p:childTnLst>
                                    <p:set>
                                      <p:cBhvr>
                                        <p:cTn dur="1" fill="hold" id="77">
                                          <p:stCondLst>
                                            <p:cond delay="0"/>
                                          </p:stCondLst>
                                        </p:cTn>
                                        <p:tgtEl>
                                          <p:spTgt spid="19"/>
                                        </p:tgtEl>
                                        <p:attrNameLst>
                                          <p:attrName>style.visibility</p:attrName>
                                        </p:attrNameLst>
                                      </p:cBhvr>
                                      <p:to>
                                        <p:strVal val="visible"/>
                                      </p:to>
                                    </p:set>
                                    <p:anim calcmode="lin" valueType="num">
                                      <p:cBhvr additive="base">
                                        <p:cTn dur="500" fill="hold" id="78"/>
                                        <p:tgtEl>
                                          <p:spTgt spid="19"/>
                                        </p:tgtEl>
                                        <p:attrNameLst>
                                          <p:attrName>ppt_x</p:attrName>
                                        </p:attrNameLst>
                                      </p:cBhvr>
                                      <p:tavLst>
                                        <p:tav tm="0">
                                          <p:val>
                                            <p:strVal val="1+#ppt_w/2"/>
                                          </p:val>
                                        </p:tav>
                                        <p:tav tm="100000">
                                          <p:val>
                                            <p:strVal val="#ppt_x"/>
                                          </p:val>
                                        </p:tav>
                                      </p:tavLst>
                                    </p:anim>
                                    <p:anim calcmode="lin" valueType="num">
                                      <p:cBhvr additive="base">
                                        <p:cTn dur="500" fill="hold" id="79"/>
                                        <p:tgtEl>
                                          <p:spTgt spid="19"/>
                                        </p:tgtEl>
                                        <p:attrNameLst>
                                          <p:attrName>ppt_y</p:attrName>
                                        </p:attrNameLst>
                                      </p:cBhvr>
                                      <p:tavLst>
                                        <p:tav tm="0">
                                          <p:val>
                                            <p:strVal val="#ppt_y"/>
                                          </p:val>
                                        </p:tav>
                                        <p:tav tm="100000">
                                          <p:val>
                                            <p:strVal val="#ppt_y"/>
                                          </p:val>
                                        </p:tav>
                                      </p:tavLst>
                                    </p:anim>
                                  </p:childTnLst>
                                </p:cTn>
                              </p:par>
                              <p:par>
                                <p:cTn fill="hold" grpId="0" id="80" nodeType="withEffect" presetClass="entr" presetID="53" presetSubtype="0">
                                  <p:stCondLst>
                                    <p:cond delay="3600"/>
                                  </p:stCondLst>
                                  <p:childTnLst>
                                    <p:set>
                                      <p:cBhvr>
                                        <p:cTn dur="1" fill="hold" id="81">
                                          <p:stCondLst>
                                            <p:cond delay="0"/>
                                          </p:stCondLst>
                                        </p:cTn>
                                        <p:tgtEl>
                                          <p:spTgt spid="7"/>
                                        </p:tgtEl>
                                        <p:attrNameLst>
                                          <p:attrName>style.visibility</p:attrName>
                                        </p:attrNameLst>
                                      </p:cBhvr>
                                      <p:to>
                                        <p:strVal val="visible"/>
                                      </p:to>
                                    </p:set>
                                    <p:anim calcmode="lin" valueType="num">
                                      <p:cBhvr>
                                        <p:cTn dur="500" fill="hold" id="82"/>
                                        <p:tgtEl>
                                          <p:spTgt spid="7"/>
                                        </p:tgtEl>
                                        <p:attrNameLst>
                                          <p:attrName>ppt_w</p:attrName>
                                        </p:attrNameLst>
                                      </p:cBhvr>
                                      <p:tavLst>
                                        <p:tav tm="0">
                                          <p:val>
                                            <p:fltVal val="0"/>
                                          </p:val>
                                        </p:tav>
                                        <p:tav tm="100000">
                                          <p:val>
                                            <p:strVal val="#ppt_w"/>
                                          </p:val>
                                        </p:tav>
                                      </p:tavLst>
                                    </p:anim>
                                    <p:anim calcmode="lin" valueType="num">
                                      <p:cBhvr>
                                        <p:cTn dur="500" fill="hold" id="83"/>
                                        <p:tgtEl>
                                          <p:spTgt spid="7"/>
                                        </p:tgtEl>
                                        <p:attrNameLst>
                                          <p:attrName>ppt_h</p:attrName>
                                        </p:attrNameLst>
                                      </p:cBhvr>
                                      <p:tavLst>
                                        <p:tav tm="0">
                                          <p:val>
                                            <p:fltVal val="0"/>
                                          </p:val>
                                        </p:tav>
                                        <p:tav tm="100000">
                                          <p:val>
                                            <p:strVal val="#ppt_h"/>
                                          </p:val>
                                        </p:tav>
                                      </p:tavLst>
                                    </p:anim>
                                    <p:animEffect filter="fade" transition="in">
                                      <p:cBhvr>
                                        <p:cTn dur="500" id="84"/>
                                        <p:tgtEl>
                                          <p:spTgt spid="7"/>
                                        </p:tgtEl>
                                      </p:cBhvr>
                                    </p:animEffect>
                                    <p:anim calcmode="lin" valueType="num">
                                      <p:cBhvr>
                                        <p:cTn dur="500" fill="hold" id="85"/>
                                        <p:tgtEl>
                                          <p:spTgt spid="7"/>
                                        </p:tgtEl>
                                        <p:attrNameLst>
                                          <p:attrName>ppt_x</p:attrName>
                                        </p:attrNameLst>
                                      </p:cBhvr>
                                      <p:tavLst>
                                        <p:tav tm="0">
                                          <p:val>
                                            <p:fltVal val="0.5"/>
                                          </p:val>
                                        </p:tav>
                                        <p:tav tm="100000">
                                          <p:val>
                                            <p:strVal val="#ppt_x"/>
                                          </p:val>
                                        </p:tav>
                                      </p:tavLst>
                                    </p:anim>
                                    <p:anim calcmode="lin" valueType="num">
                                      <p:cBhvr>
                                        <p:cTn dur="500" fill="hold" id="86"/>
                                        <p:tgtEl>
                                          <p:spTgt spid="7"/>
                                        </p:tgtEl>
                                        <p:attrNameLst>
                                          <p:attrName>ppt_y</p:attrName>
                                        </p:attrNameLst>
                                      </p:cBhvr>
                                      <p:tavLst>
                                        <p:tav tm="0">
                                          <p:val>
                                            <p:fltVal val="0.5"/>
                                          </p:val>
                                        </p:tav>
                                        <p:tav tm="100000">
                                          <p:val>
                                            <p:strVal val="#ppt_y"/>
                                          </p:val>
                                        </p:tav>
                                      </p:tavLst>
                                    </p:anim>
                                  </p:childTnLst>
                                </p:cTn>
                              </p:par>
                              <p:par>
                                <p:cTn fill="hold" grpId="0" id="87" nodeType="withEffect" presetClass="entr" presetID="53" presetSubtype="0">
                                  <p:stCondLst>
                                    <p:cond delay="3900"/>
                                  </p:stCondLst>
                                  <p:childTnLst>
                                    <p:set>
                                      <p:cBhvr>
                                        <p:cTn dur="1" fill="hold" id="88">
                                          <p:stCondLst>
                                            <p:cond delay="0"/>
                                          </p:stCondLst>
                                        </p:cTn>
                                        <p:tgtEl>
                                          <p:spTgt spid="16"/>
                                        </p:tgtEl>
                                        <p:attrNameLst>
                                          <p:attrName>style.visibility</p:attrName>
                                        </p:attrNameLst>
                                      </p:cBhvr>
                                      <p:to>
                                        <p:strVal val="visible"/>
                                      </p:to>
                                    </p:set>
                                    <p:anim calcmode="lin" valueType="num">
                                      <p:cBhvr>
                                        <p:cTn dur="500" fill="hold" id="89"/>
                                        <p:tgtEl>
                                          <p:spTgt spid="16"/>
                                        </p:tgtEl>
                                        <p:attrNameLst>
                                          <p:attrName>ppt_w</p:attrName>
                                        </p:attrNameLst>
                                      </p:cBhvr>
                                      <p:tavLst>
                                        <p:tav tm="0">
                                          <p:val>
                                            <p:fltVal val="0"/>
                                          </p:val>
                                        </p:tav>
                                        <p:tav tm="100000">
                                          <p:val>
                                            <p:strVal val="#ppt_w"/>
                                          </p:val>
                                        </p:tav>
                                      </p:tavLst>
                                    </p:anim>
                                    <p:anim calcmode="lin" valueType="num">
                                      <p:cBhvr>
                                        <p:cTn dur="500" fill="hold" id="90"/>
                                        <p:tgtEl>
                                          <p:spTgt spid="16"/>
                                        </p:tgtEl>
                                        <p:attrNameLst>
                                          <p:attrName>ppt_h</p:attrName>
                                        </p:attrNameLst>
                                      </p:cBhvr>
                                      <p:tavLst>
                                        <p:tav tm="0">
                                          <p:val>
                                            <p:fltVal val="0"/>
                                          </p:val>
                                        </p:tav>
                                        <p:tav tm="100000">
                                          <p:val>
                                            <p:strVal val="#ppt_h"/>
                                          </p:val>
                                        </p:tav>
                                      </p:tavLst>
                                    </p:anim>
                                    <p:animEffect filter="fade" transition="in">
                                      <p:cBhvr>
                                        <p:cTn dur="500" id="91"/>
                                        <p:tgtEl>
                                          <p:spTgt spid="16"/>
                                        </p:tgtEl>
                                      </p:cBhvr>
                                    </p:animEffect>
                                  </p:childTnLst>
                                </p:cTn>
                              </p:par>
                              <p:par>
                                <p:cTn fill="hold" grpId="0" id="92" nodeType="withEffect" presetClass="entr" presetID="2" presetSubtype="2">
                                  <p:stCondLst>
                                    <p:cond delay="4400"/>
                                  </p:stCondLst>
                                  <p:childTnLst>
                                    <p:set>
                                      <p:cBhvr>
                                        <p:cTn dur="1" fill="hold" id="93">
                                          <p:stCondLst>
                                            <p:cond delay="0"/>
                                          </p:stCondLst>
                                        </p:cTn>
                                        <p:tgtEl>
                                          <p:spTgt spid="20"/>
                                        </p:tgtEl>
                                        <p:attrNameLst>
                                          <p:attrName>style.visibility</p:attrName>
                                        </p:attrNameLst>
                                      </p:cBhvr>
                                      <p:to>
                                        <p:strVal val="visible"/>
                                      </p:to>
                                    </p:set>
                                    <p:anim calcmode="lin" valueType="num">
                                      <p:cBhvr additive="base">
                                        <p:cTn dur="500" fill="hold" id="94"/>
                                        <p:tgtEl>
                                          <p:spTgt spid="20"/>
                                        </p:tgtEl>
                                        <p:attrNameLst>
                                          <p:attrName>ppt_x</p:attrName>
                                        </p:attrNameLst>
                                      </p:cBhvr>
                                      <p:tavLst>
                                        <p:tav tm="0">
                                          <p:val>
                                            <p:strVal val="1+#ppt_w/2"/>
                                          </p:val>
                                        </p:tav>
                                        <p:tav tm="100000">
                                          <p:val>
                                            <p:strVal val="#ppt_x"/>
                                          </p:val>
                                        </p:tav>
                                      </p:tavLst>
                                    </p:anim>
                                    <p:anim calcmode="lin" valueType="num">
                                      <p:cBhvr additive="base">
                                        <p:cTn dur="500" fill="hold" id="95"/>
                                        <p:tgtEl>
                                          <p:spTgt spid="20"/>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0"/>
      <p:bldP grpId="1" spid="40"/>
      <p:bldP grpId="0" spid="41"/>
      <p:bldP grpId="1" spid="41"/>
      <p:bldP grpId="0" spid="42"/>
      <p:bldP grpId="0" spid="43"/>
      <p:bldP grpId="0" spid="6"/>
      <p:bldP grpId="0" spid="7"/>
      <p:bldP grpId="0" spid="8"/>
      <p:bldP grpId="0" spid="9"/>
      <p:bldP grpId="0" spid="13"/>
      <p:bldP grpId="0" spid="14"/>
      <p:bldP grpId="0" spid="15"/>
      <p:bldP grpId="0" spid="16"/>
      <p:bldP grpId="0" spid="17"/>
      <p:bldP grpId="0" spid="18"/>
      <p:bldP grpId="0" spid="19"/>
      <p:bldP grpId="0" spid="20"/>
    </p:bldLst>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0" name="原创设计师QQ598969553             _1"/>
          <p:cNvSpPr/>
          <p:nvPr/>
        </p:nvSpPr>
        <p:spPr bwMode="auto">
          <a:xfrm>
            <a:off x="0" y="0"/>
            <a:ext cx="322337" cy="643548"/>
          </a:xfrm>
          <a:custGeom>
            <a:gdLst>
              <a:gd fmla="*/ 0 w 286" name="T0"/>
              <a:gd fmla="*/ 0 h 571" name="T1"/>
              <a:gd fmla="*/ 286 w 286" name="T2"/>
              <a:gd fmla="*/ 287 h 571" name="T3"/>
              <a:gd fmla="*/ 0 w 286" name="T4"/>
              <a:gd fmla="*/ 571 h 571" name="T5"/>
              <a:gd fmla="*/ 0 w 286" name="T6"/>
              <a:gd fmla="*/ 0 h 571" name="T7"/>
            </a:gdLst>
            <a:cxnLst>
              <a:cxn ang="0">
                <a:pos x="T0" y="T1"/>
              </a:cxn>
              <a:cxn ang="0">
                <a:pos x="T2" y="T3"/>
              </a:cxn>
              <a:cxn ang="0">
                <a:pos x="T4" y="T5"/>
              </a:cxn>
              <a:cxn ang="0">
                <a:pos x="T6" y="T7"/>
              </a:cxn>
            </a:cxnLst>
            <a:rect b="b" l="0" r="r" t="0"/>
            <a:pathLst>
              <a:path h="571" w="286">
                <a:moveTo>
                  <a:pt x="0" y="0"/>
                </a:moveTo>
                <a:lnTo>
                  <a:pt x="286" y="287"/>
                </a:lnTo>
                <a:lnTo>
                  <a:pt x="0" y="571"/>
                </a:lnTo>
                <a:lnTo>
                  <a:pt x="0" y="0"/>
                </a:lnTo>
                <a:close/>
              </a:path>
            </a:pathLst>
          </a:custGeom>
          <a:solidFill>
            <a:schemeClr val="tx1">
              <a:lumMod val="75000"/>
              <a:lumOff val="25000"/>
            </a:schemeClr>
          </a:solidFill>
          <a:ln cap="flat" w="6350">
            <a:noFill/>
            <a:prstDash val="solid"/>
            <a:miter lim="800000"/>
          </a:ln>
        </p:spPr>
        <p:txBody>
          <a:bodyPr anchor="t" anchorCtr="0" bIns="45720" compatLnSpc="1" lIns="91440" numCol="1" rIns="91440" tIns="45720" vert="horz" wrap="square"/>
          <a:lstStyle/>
          <a:p>
            <a:endParaRPr altLang="en-US" lang="zh-CN"/>
          </a:p>
        </p:txBody>
      </p:sp>
      <p:sp>
        <p:nvSpPr>
          <p:cNvPr id="41" name="原创设计师QQ598969553             _2"/>
          <p:cNvSpPr/>
          <p:nvPr/>
        </p:nvSpPr>
        <p:spPr bwMode="auto">
          <a:xfrm>
            <a:off x="99884" y="225172"/>
            <a:ext cx="216113" cy="433005"/>
          </a:xfrm>
          <a:custGeom>
            <a:gdLst>
              <a:gd fmla="*/ 0 w 278" name="T0"/>
              <a:gd fmla="*/ 0 h 557" name="T1"/>
              <a:gd fmla="*/ 278 w 278" name="T2"/>
              <a:gd fmla="*/ 278 h 557" name="T3"/>
              <a:gd fmla="*/ 0 w 278" name="T4"/>
              <a:gd fmla="*/ 557 h 557" name="T5"/>
              <a:gd fmla="*/ 0 w 278" name="T6"/>
              <a:gd fmla="*/ 0 h 557" name="T7"/>
            </a:gdLst>
            <a:cxnLst>
              <a:cxn ang="0">
                <a:pos x="T0" y="T1"/>
              </a:cxn>
              <a:cxn ang="0">
                <a:pos x="T2" y="T3"/>
              </a:cxn>
              <a:cxn ang="0">
                <a:pos x="T4" y="T5"/>
              </a:cxn>
              <a:cxn ang="0">
                <a:pos x="T6" y="T7"/>
              </a:cxn>
            </a:cxnLst>
            <a:rect b="b" l="0" r="r" t="0"/>
            <a:pathLst>
              <a:path h="557" w="278">
                <a:moveTo>
                  <a:pt x="0" y="0"/>
                </a:moveTo>
                <a:lnTo>
                  <a:pt x="278" y="278"/>
                </a:lnTo>
                <a:lnTo>
                  <a:pt x="0" y="557"/>
                </a:lnTo>
                <a:lnTo>
                  <a:pt x="0" y="0"/>
                </a:lnTo>
                <a:close/>
              </a:path>
            </a:pathLst>
          </a:custGeom>
          <a:solidFill>
            <a:schemeClr val="accent1"/>
          </a:solidFill>
          <a:ln>
            <a:noFill/>
          </a:ln>
        </p:spPr>
        <p:txBody>
          <a:bodyPr anchor="t" anchorCtr="0" bIns="45720" compatLnSpc="1" lIns="91440" numCol="1" rIns="91440" tIns="45720" vert="horz" wrap="square"/>
          <a:lstStyle/>
          <a:p>
            <a:endParaRPr altLang="en-US" lang="zh-CN"/>
          </a:p>
        </p:txBody>
      </p:sp>
      <p:sp>
        <p:nvSpPr>
          <p:cNvPr id="42" name="原创设计师QQ598969553             _3"/>
          <p:cNvSpPr>
            <a:spLocks noChangeArrowheads="1"/>
          </p:cNvSpPr>
          <p:nvPr/>
        </p:nvSpPr>
        <p:spPr bwMode="auto">
          <a:xfrm>
            <a:off x="463550" y="194692"/>
            <a:ext cx="1778000" cy="304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none">
            <a:spAutoFit/>
          </a:bodyPr>
          <a:lstStyle/>
          <a:p>
            <a:pPr fontAlgn="base">
              <a:spcBef>
                <a:spcPct val="0"/>
              </a:spcBef>
              <a:spcAft>
                <a:spcPct val="0"/>
              </a:spcAft>
            </a:pPr>
            <a:r>
              <a:rPr altLang="en-US" b="1" lang="zh-CN" sz="2000">
                <a:solidFill>
                  <a:schemeClr val="accent1"/>
                </a:solidFill>
                <a:latin charset="0" pitchFamily="34" typeface="Impact"/>
                <a:ea charset="-122" pitchFamily="34" typeface="微软雅黑"/>
                <a:cs charset="-122" pitchFamily="2" typeface="宋体"/>
              </a:rPr>
              <a:t>一站式服务流程</a:t>
            </a:r>
          </a:p>
        </p:txBody>
      </p:sp>
      <p:sp>
        <p:nvSpPr>
          <p:cNvPr id="43" name="原创设计师QQ598969553             _4"/>
          <p:cNvSpPr>
            <a:spLocks noChangeArrowheads="1"/>
          </p:cNvSpPr>
          <p:nvPr/>
        </p:nvSpPr>
        <p:spPr bwMode="auto">
          <a:xfrm>
            <a:off x="467544" y="540445"/>
            <a:ext cx="1800606" cy="1219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fontAlgn="base">
              <a:spcBef>
                <a:spcPct val="0"/>
              </a:spcBef>
              <a:spcAft>
                <a:spcPct val="0"/>
              </a:spcAft>
              <a:buFont charset="0" pitchFamily="34" typeface="Arial"/>
              <a:buNone/>
            </a:pPr>
            <a:r>
              <a:rPr altLang="zh-CN" lang="en-US" sz="800">
                <a:solidFill>
                  <a:srgbClr val="53585E"/>
                </a:solidFill>
                <a:latin charset="0" pitchFamily="34" typeface="Arial"/>
                <a:cs charset="0" pitchFamily="34" typeface="Arial"/>
              </a:rPr>
              <a:t>This is a subtitle for your presentation</a:t>
            </a:r>
          </a:p>
        </p:txBody>
      </p:sp>
      <p:grpSp>
        <p:nvGrpSpPr>
          <p:cNvPr id="6" name="原创设计师QQ598969553             _5"/>
          <p:cNvGrpSpPr/>
          <p:nvPr/>
        </p:nvGrpSpPr>
        <p:grpSpPr>
          <a:xfrm>
            <a:off x="974053" y="1530627"/>
            <a:ext cx="2061486" cy="2510782"/>
            <a:chOff x="3421063" y="1130300"/>
            <a:chExt cx="2600325" cy="3167063"/>
          </a:xfrm>
        </p:grpSpPr>
        <p:grpSp>
          <p:nvGrpSpPr>
            <p:cNvPr id="7" name="组合 6"/>
            <p:cNvGrpSpPr/>
            <p:nvPr/>
          </p:nvGrpSpPr>
          <p:grpSpPr>
            <a:xfrm>
              <a:off x="4578350" y="1130300"/>
              <a:ext cx="1219200" cy="2293938"/>
              <a:chOff x="4578350" y="1130300"/>
              <a:chExt cx="1219200" cy="2293938"/>
            </a:xfrm>
          </p:grpSpPr>
          <p:sp>
            <p:nvSpPr>
              <p:cNvPr id="24" name="Freeform 12"/>
              <p:cNvSpPr>
                <a:spLocks noEditPoints="1"/>
              </p:cNvSpPr>
              <p:nvPr/>
            </p:nvSpPr>
            <p:spPr bwMode="auto">
              <a:xfrm>
                <a:off x="4578350" y="1130300"/>
                <a:ext cx="1219200" cy="2293938"/>
              </a:xfrm>
              <a:custGeom>
                <a:gdLst>
                  <a:gd fmla="*/ 768 w 768" name="T0"/>
                  <a:gd fmla="*/ 0 h 1445" name="T1"/>
                  <a:gd fmla="*/ 0 w 768" name="T2"/>
                  <a:gd fmla="*/ 0 h 1445" name="T3"/>
                  <a:gd fmla="*/ 0 w 768" name="T4"/>
                  <a:gd fmla="*/ 892 h 1445" name="T5"/>
                  <a:gd fmla="*/ 283 w 768" name="T6"/>
                  <a:gd fmla="*/ 892 h 1445" name="T7"/>
                  <a:gd fmla="*/ 117 w 768" name="T8"/>
                  <a:gd fmla="*/ 1421 h 1445" name="T9"/>
                  <a:gd fmla="*/ 117 w 768" name="T10"/>
                  <a:gd fmla="*/ 1421 h 1445" name="T11"/>
                  <a:gd fmla="*/ 128 w 768" name="T12"/>
                  <a:gd fmla="*/ 1442 h 1445" name="T13"/>
                  <a:gd fmla="*/ 150 w 768" name="T14"/>
                  <a:gd fmla="*/ 1431 h 1445" name="T15"/>
                  <a:gd fmla="*/ 150 w 768" name="T16"/>
                  <a:gd fmla="*/ 1431 h 1445" name="T17"/>
                  <a:gd fmla="*/ 222 w 768" name="T18"/>
                  <a:gd fmla="*/ 1201 h 1445" name="T19"/>
                  <a:gd fmla="*/ 367 w 768" name="T20"/>
                  <a:gd fmla="*/ 1201 h 1445" name="T21"/>
                  <a:gd fmla="*/ 367 w 768" name="T22"/>
                  <a:gd fmla="*/ 1323 h 1445" name="T23"/>
                  <a:gd fmla="*/ 384 w 768" name="T24"/>
                  <a:gd fmla="*/ 1340 h 1445" name="T25"/>
                  <a:gd fmla="*/ 402 w 768" name="T26"/>
                  <a:gd fmla="*/ 1323 h 1445" name="T27"/>
                  <a:gd fmla="*/ 402 w 768" name="T28"/>
                  <a:gd fmla="*/ 1201 h 1445" name="T29"/>
                  <a:gd fmla="*/ 546 w 768" name="T30"/>
                  <a:gd fmla="*/ 1201 h 1445" name="T31"/>
                  <a:gd fmla="*/ 618 w 768" name="T32"/>
                  <a:gd fmla="*/ 1431 h 1445" name="T33"/>
                  <a:gd fmla="*/ 618 w 768" name="T34"/>
                  <a:gd fmla="*/ 1431 h 1445" name="T35"/>
                  <a:gd fmla="*/ 640 w 768" name="T36"/>
                  <a:gd fmla="*/ 1442 h 1445" name="T37"/>
                  <a:gd fmla="*/ 652 w 768" name="T38"/>
                  <a:gd fmla="*/ 1421 h 1445" name="T39"/>
                  <a:gd fmla="*/ 652 w 768" name="T40"/>
                  <a:gd fmla="*/ 1421 h 1445" name="T41"/>
                  <a:gd fmla="*/ 486 w 768" name="T42"/>
                  <a:gd fmla="*/ 892 h 1445" name="T43"/>
                  <a:gd fmla="*/ 768 w 768" name="T44"/>
                  <a:gd fmla="*/ 892 h 1445" name="T45"/>
                  <a:gd fmla="*/ 768 w 768" name="T46"/>
                  <a:gd fmla="*/ 0 h 1445" name="T47"/>
                  <a:gd fmla="*/ 233 w 768" name="T48"/>
                  <a:gd fmla="*/ 1167 h 1445" name="T49"/>
                  <a:gd fmla="*/ 319 w 768" name="T50"/>
                  <a:gd fmla="*/ 892 h 1445" name="T51"/>
                  <a:gd fmla="*/ 367 w 768" name="T52"/>
                  <a:gd fmla="*/ 892 h 1445" name="T53"/>
                  <a:gd fmla="*/ 367 w 768" name="T54"/>
                  <a:gd fmla="*/ 1167 h 1445" name="T55"/>
                  <a:gd fmla="*/ 233 w 768" name="T56"/>
                  <a:gd fmla="*/ 1167 h 1445" name="T57"/>
                  <a:gd fmla="*/ 536 w 768" name="T58"/>
                  <a:gd fmla="*/ 1167 h 1445" name="T59"/>
                  <a:gd fmla="*/ 402 w 768" name="T60"/>
                  <a:gd fmla="*/ 1167 h 1445" name="T61"/>
                  <a:gd fmla="*/ 402 w 768" name="T62"/>
                  <a:gd fmla="*/ 892 h 1445" name="T63"/>
                  <a:gd fmla="*/ 449 w 768" name="T64"/>
                  <a:gd fmla="*/ 892 h 1445" name="T65"/>
                  <a:gd fmla="*/ 536 w 768" name="T66"/>
                  <a:gd fmla="*/ 1167 h 1445"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1445" w="768">
                    <a:moveTo>
                      <a:pt x="768" y="0"/>
                    </a:moveTo>
                    <a:cubicBezTo>
                      <a:pt x="0" y="0"/>
                      <a:pt x="0" y="0"/>
                      <a:pt x="0" y="0"/>
                    </a:cubicBezTo>
                    <a:cubicBezTo>
                      <a:pt x="0" y="892"/>
                      <a:pt x="0" y="892"/>
                      <a:pt x="0" y="892"/>
                    </a:cubicBezTo>
                    <a:cubicBezTo>
                      <a:pt x="283" y="892"/>
                      <a:pt x="283" y="892"/>
                      <a:pt x="283" y="892"/>
                    </a:cubicBezTo>
                    <a:cubicBezTo>
                      <a:pt x="117" y="1421"/>
                      <a:pt x="117" y="1421"/>
                      <a:pt x="117" y="1421"/>
                    </a:cubicBezTo>
                    <a:cubicBezTo>
                      <a:pt x="117" y="1421"/>
                      <a:pt x="117" y="1421"/>
                      <a:pt x="117" y="1421"/>
                    </a:cubicBezTo>
                    <a:cubicBezTo>
                      <a:pt x="114" y="1430"/>
                      <a:pt x="119" y="1440"/>
                      <a:pt x="128" y="1442"/>
                    </a:cubicBezTo>
                    <a:cubicBezTo>
                      <a:pt x="138" y="1445"/>
                      <a:pt x="147" y="1440"/>
                      <a:pt x="150" y="1431"/>
                    </a:cubicBezTo>
                    <a:cubicBezTo>
                      <a:pt x="150" y="1431"/>
                      <a:pt x="150" y="1431"/>
                      <a:pt x="150" y="1431"/>
                    </a:cubicBezTo>
                    <a:cubicBezTo>
                      <a:pt x="222" y="1201"/>
                      <a:pt x="222" y="1201"/>
                      <a:pt x="222" y="1201"/>
                    </a:cubicBezTo>
                    <a:cubicBezTo>
                      <a:pt x="367" y="1201"/>
                      <a:pt x="367" y="1201"/>
                      <a:pt x="367" y="1201"/>
                    </a:cubicBezTo>
                    <a:cubicBezTo>
                      <a:pt x="367" y="1323"/>
                      <a:pt x="367" y="1323"/>
                      <a:pt x="367" y="1323"/>
                    </a:cubicBezTo>
                    <a:cubicBezTo>
                      <a:pt x="367" y="1332"/>
                      <a:pt x="375" y="1340"/>
                      <a:pt x="384" y="1340"/>
                    </a:cubicBezTo>
                    <a:cubicBezTo>
                      <a:pt x="394" y="1340"/>
                      <a:pt x="402" y="1332"/>
                      <a:pt x="402" y="1323"/>
                    </a:cubicBezTo>
                    <a:cubicBezTo>
                      <a:pt x="402" y="1201"/>
                      <a:pt x="402" y="1201"/>
                      <a:pt x="402" y="1201"/>
                    </a:cubicBezTo>
                    <a:cubicBezTo>
                      <a:pt x="546" y="1201"/>
                      <a:pt x="546" y="1201"/>
                      <a:pt x="546" y="1201"/>
                    </a:cubicBezTo>
                    <a:cubicBezTo>
                      <a:pt x="618" y="1431"/>
                      <a:pt x="618" y="1431"/>
                      <a:pt x="618" y="1431"/>
                    </a:cubicBezTo>
                    <a:cubicBezTo>
                      <a:pt x="618" y="1431"/>
                      <a:pt x="618" y="1431"/>
                      <a:pt x="618" y="1431"/>
                    </a:cubicBezTo>
                    <a:cubicBezTo>
                      <a:pt x="621" y="1440"/>
                      <a:pt x="631" y="1445"/>
                      <a:pt x="640" y="1442"/>
                    </a:cubicBezTo>
                    <a:cubicBezTo>
                      <a:pt x="649" y="1440"/>
                      <a:pt x="654" y="1430"/>
                      <a:pt x="652" y="1421"/>
                    </a:cubicBezTo>
                    <a:cubicBezTo>
                      <a:pt x="652" y="1421"/>
                      <a:pt x="652" y="1421"/>
                      <a:pt x="652" y="1421"/>
                    </a:cubicBezTo>
                    <a:cubicBezTo>
                      <a:pt x="486" y="892"/>
                      <a:pt x="486" y="892"/>
                      <a:pt x="486" y="892"/>
                    </a:cubicBezTo>
                    <a:cubicBezTo>
                      <a:pt x="768" y="892"/>
                      <a:pt x="768" y="892"/>
                      <a:pt x="768" y="892"/>
                    </a:cubicBezTo>
                    <a:lnTo>
                      <a:pt x="768" y="0"/>
                    </a:lnTo>
                    <a:close/>
                    <a:moveTo>
                      <a:pt x="233" y="1167"/>
                    </a:moveTo>
                    <a:cubicBezTo>
                      <a:pt x="319" y="892"/>
                      <a:pt x="319" y="892"/>
                      <a:pt x="319" y="892"/>
                    </a:cubicBezTo>
                    <a:cubicBezTo>
                      <a:pt x="367" y="892"/>
                      <a:pt x="367" y="892"/>
                      <a:pt x="367" y="892"/>
                    </a:cubicBezTo>
                    <a:cubicBezTo>
                      <a:pt x="367" y="1167"/>
                      <a:pt x="367" y="1167"/>
                      <a:pt x="367" y="1167"/>
                    </a:cubicBezTo>
                    <a:lnTo>
                      <a:pt x="233" y="1167"/>
                    </a:lnTo>
                    <a:close/>
                    <a:moveTo>
                      <a:pt x="536" y="1167"/>
                    </a:moveTo>
                    <a:cubicBezTo>
                      <a:pt x="402" y="1167"/>
                      <a:pt x="402" y="1167"/>
                      <a:pt x="402" y="1167"/>
                    </a:cubicBezTo>
                    <a:cubicBezTo>
                      <a:pt x="402" y="892"/>
                      <a:pt x="402" y="892"/>
                      <a:pt x="402" y="892"/>
                    </a:cubicBezTo>
                    <a:cubicBezTo>
                      <a:pt x="449" y="892"/>
                      <a:pt x="449" y="892"/>
                      <a:pt x="449" y="892"/>
                    </a:cubicBezTo>
                    <a:lnTo>
                      <a:pt x="536" y="1167"/>
                    </a:lnTo>
                    <a:close/>
                  </a:path>
                </a:pathLst>
              </a:custGeom>
              <a:solidFill>
                <a:schemeClr val="bg1">
                  <a:lumMod val="65000"/>
                </a:schemeClr>
              </a:solidFill>
              <a:ln>
                <a:noFill/>
              </a:ln>
            </p:spPr>
            <p:txBody>
              <a:bodyPr anchor="t" anchorCtr="0" bIns="45720" compatLnSpc="1" lIns="91440" numCol="1" rIns="91440" tIns="45720" vert="horz" wrap="square"/>
              <a:lstStyle/>
              <a:p>
                <a:endParaRPr altLang="en-US" lang="zh-CN"/>
              </a:p>
            </p:txBody>
          </p:sp>
          <p:sp>
            <p:nvSpPr>
              <p:cNvPr id="25" name="Rectangle 13"/>
              <p:cNvSpPr>
                <a:spLocks noChangeArrowheads="1"/>
              </p:cNvSpPr>
              <p:nvPr/>
            </p:nvSpPr>
            <p:spPr bwMode="auto">
              <a:xfrm>
                <a:off x="4638675" y="1200150"/>
                <a:ext cx="1098550" cy="1276350"/>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lstStyle/>
              <a:p>
                <a:endParaRPr altLang="en-US" lang="zh-CN"/>
              </a:p>
            </p:txBody>
          </p:sp>
          <p:sp>
            <p:nvSpPr>
              <p:cNvPr id="26" name="Rectangle 14"/>
              <p:cNvSpPr>
                <a:spLocks noChangeArrowheads="1"/>
              </p:cNvSpPr>
              <p:nvPr/>
            </p:nvSpPr>
            <p:spPr bwMode="auto">
              <a:xfrm>
                <a:off x="4686300" y="1244600"/>
                <a:ext cx="1004888" cy="87313"/>
              </a:xfrm>
              <a:prstGeom prst="rect">
                <a:avLst/>
              </a:prstGeom>
              <a:solidFill>
                <a:schemeClr val="bg1">
                  <a:lumMod val="75000"/>
                </a:schemeClr>
              </a:solidFill>
              <a:ln>
                <a:noFill/>
              </a:ln>
            </p:spPr>
            <p:txBody>
              <a:bodyPr anchor="t" anchorCtr="0" bIns="45720" compatLnSpc="1" lIns="91440" numCol="1" rIns="91440" tIns="45720" vert="horz" wrap="square"/>
              <a:lstStyle/>
              <a:p>
                <a:endParaRPr altLang="en-US" lang="zh-CN"/>
              </a:p>
            </p:txBody>
          </p:sp>
          <p:sp>
            <p:nvSpPr>
              <p:cNvPr id="27" name="Rectangle 15"/>
              <p:cNvSpPr>
                <a:spLocks noChangeArrowheads="1"/>
              </p:cNvSpPr>
              <p:nvPr/>
            </p:nvSpPr>
            <p:spPr bwMode="auto">
              <a:xfrm>
                <a:off x="4686300" y="1371600"/>
                <a:ext cx="1004888" cy="311150"/>
              </a:xfrm>
              <a:prstGeom prst="rect">
                <a:avLst/>
              </a:prstGeom>
              <a:solidFill>
                <a:schemeClr val="bg1">
                  <a:lumMod val="65000"/>
                </a:schemeClr>
              </a:solidFill>
              <a:ln>
                <a:noFill/>
              </a:ln>
            </p:spPr>
            <p:txBody>
              <a:bodyPr anchor="t" anchorCtr="0" bIns="45720" compatLnSpc="1" lIns="91440" numCol="1" rIns="91440" tIns="45720" vert="horz" wrap="square"/>
              <a:lstStyle/>
              <a:p>
                <a:endParaRPr altLang="en-US" lang="zh-CN"/>
              </a:p>
            </p:txBody>
          </p:sp>
          <p:sp>
            <p:nvSpPr>
              <p:cNvPr id="28" name="Rectangle 16"/>
              <p:cNvSpPr>
                <a:spLocks noChangeArrowheads="1"/>
              </p:cNvSpPr>
              <p:nvPr/>
            </p:nvSpPr>
            <p:spPr bwMode="auto">
              <a:xfrm>
                <a:off x="4686300" y="1714500"/>
                <a:ext cx="641350" cy="719138"/>
              </a:xfrm>
              <a:prstGeom prst="rect">
                <a:avLst/>
              </a:prstGeom>
              <a:solidFill>
                <a:schemeClr val="bg1">
                  <a:lumMod val="85000"/>
                </a:schemeClr>
              </a:solidFill>
              <a:ln>
                <a:noFill/>
              </a:ln>
            </p:spPr>
            <p:txBody>
              <a:bodyPr anchor="t" anchorCtr="0" bIns="45720" compatLnSpc="1" lIns="91440" numCol="1" rIns="91440" tIns="45720" vert="horz" wrap="square"/>
              <a:lstStyle/>
              <a:p>
                <a:endParaRPr altLang="en-US" lang="zh-CN"/>
              </a:p>
            </p:txBody>
          </p:sp>
          <p:sp>
            <p:nvSpPr>
              <p:cNvPr id="29" name="Rectangle 17"/>
              <p:cNvSpPr>
                <a:spLocks noChangeArrowheads="1"/>
              </p:cNvSpPr>
              <p:nvPr/>
            </p:nvSpPr>
            <p:spPr bwMode="auto">
              <a:xfrm>
                <a:off x="5370513" y="1714500"/>
                <a:ext cx="320675" cy="719138"/>
              </a:xfrm>
              <a:prstGeom prst="rect">
                <a:avLst/>
              </a:prstGeom>
              <a:solidFill>
                <a:schemeClr val="bg1">
                  <a:lumMod val="75000"/>
                </a:schemeClr>
              </a:solidFill>
              <a:ln>
                <a:noFill/>
              </a:ln>
            </p:spPr>
            <p:txBody>
              <a:bodyPr anchor="t" anchorCtr="0" bIns="45720" compatLnSpc="1" lIns="91440" numCol="1" rIns="91440" tIns="45720" vert="horz" wrap="square"/>
              <a:lstStyle/>
              <a:p>
                <a:endParaRPr altLang="en-US" lang="zh-CN"/>
              </a:p>
            </p:txBody>
          </p:sp>
        </p:grpSp>
        <p:sp>
          <p:nvSpPr>
            <p:cNvPr id="8" name="Rectangle 18"/>
            <p:cNvSpPr>
              <a:spLocks noChangeArrowheads="1"/>
            </p:cNvSpPr>
            <p:nvPr/>
          </p:nvSpPr>
          <p:spPr bwMode="auto">
            <a:xfrm>
              <a:off x="3711575" y="3378200"/>
              <a:ext cx="2019300" cy="320675"/>
            </a:xfrm>
            <a:prstGeom prst="rect">
              <a:avLst/>
            </a:prstGeom>
            <a:solidFill>
              <a:schemeClr val="bg1">
                <a:lumMod val="85000"/>
              </a:schemeClr>
            </a:solidFill>
            <a:ln>
              <a:noFill/>
            </a:ln>
          </p:spPr>
          <p:txBody>
            <a:bodyPr anchor="t" anchorCtr="0" bIns="45720" compatLnSpc="1" lIns="91440" numCol="1" rIns="91440" tIns="45720" vert="horz" wrap="square"/>
            <a:lstStyle/>
            <a:p>
              <a:endParaRPr altLang="en-US" lang="zh-CN"/>
            </a:p>
          </p:txBody>
        </p:sp>
        <p:grpSp>
          <p:nvGrpSpPr>
            <p:cNvPr id="9" name="组合 8"/>
            <p:cNvGrpSpPr/>
            <p:nvPr/>
          </p:nvGrpSpPr>
          <p:grpSpPr>
            <a:xfrm>
              <a:off x="3638550" y="1317625"/>
              <a:ext cx="1285875" cy="2233613"/>
              <a:chOff x="3638550" y="1317625"/>
              <a:chExt cx="1285875" cy="2233613"/>
            </a:xfrm>
            <a:solidFill>
              <a:schemeClr val="accent2"/>
            </a:solidFill>
          </p:grpSpPr>
          <p:sp>
            <p:nvSpPr>
              <p:cNvPr id="22" name="Oval 19"/>
              <p:cNvSpPr>
                <a:spLocks noChangeArrowheads="1"/>
              </p:cNvSpPr>
              <p:nvPr/>
            </p:nvSpPr>
            <p:spPr bwMode="auto">
              <a:xfrm>
                <a:off x="3890963" y="1317625"/>
                <a:ext cx="342900" cy="341313"/>
              </a:xfrm>
              <a:prstGeom prst="ellipse">
                <a:avLst/>
              </a:pr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3" name="Freeform 20"/>
              <p:cNvSpPr/>
              <p:nvPr/>
            </p:nvSpPr>
            <p:spPr bwMode="auto">
              <a:xfrm>
                <a:off x="3638550" y="1698625"/>
                <a:ext cx="1285875" cy="1852613"/>
              </a:xfrm>
              <a:custGeom>
                <a:gdLst>
                  <a:gd fmla="*/ 764 w 810" name="T0"/>
                  <a:gd fmla="*/ 0 h 1167" name="T1"/>
                  <a:gd fmla="*/ 403 w 810" name="T2"/>
                  <a:gd fmla="*/ 0 h 1167" name="T3"/>
                  <a:gd fmla="*/ 392 w 810" name="T4"/>
                  <a:gd fmla="*/ 0 h 1167" name="T5"/>
                  <a:gd fmla="*/ 345 w 810" name="T6"/>
                  <a:gd fmla="*/ 0 h 1167" name="T7"/>
                  <a:gd fmla="*/ 309 w 810" name="T8"/>
                  <a:gd fmla="*/ 173 h 1167" name="T9"/>
                  <a:gd fmla="*/ 278 w 810" name="T10"/>
                  <a:gd fmla="*/ 77 h 1167" name="T11"/>
                  <a:gd fmla="*/ 295 w 810" name="T12"/>
                  <a:gd fmla="*/ 54 h 1167" name="T13"/>
                  <a:gd fmla="*/ 267 w 810" name="T14"/>
                  <a:gd fmla="*/ 23 h 1167" name="T15"/>
                  <a:gd fmla="*/ 237 w 810" name="T16"/>
                  <a:gd fmla="*/ 52 h 1167" name="T17"/>
                  <a:gd fmla="*/ 255 w 810" name="T18"/>
                  <a:gd fmla="*/ 77 h 1167" name="T19"/>
                  <a:gd fmla="*/ 229 w 810" name="T20"/>
                  <a:gd fmla="*/ 173 h 1167" name="T21"/>
                  <a:gd fmla="*/ 188 w 810" name="T22"/>
                  <a:gd fmla="*/ 0 h 1167" name="T23"/>
                  <a:gd fmla="*/ 132 w 810" name="T24"/>
                  <a:gd fmla="*/ 0 h 1167" name="T25"/>
                  <a:gd fmla="*/ 96 w 810" name="T26"/>
                  <a:gd fmla="*/ 0 h 1167" name="T27"/>
                  <a:gd fmla="*/ 0 w 810" name="T28"/>
                  <a:gd fmla="*/ 107 h 1167" name="T29"/>
                  <a:gd fmla="*/ 0 w 810" name="T30"/>
                  <a:gd fmla="*/ 107 h 1167" name="T31"/>
                  <a:gd fmla="*/ 0 w 810" name="T32"/>
                  <a:gd fmla="*/ 548 h 1167" name="T33"/>
                  <a:gd fmla="*/ 0 w 810" name="T34"/>
                  <a:gd fmla="*/ 548 h 1167" name="T35"/>
                  <a:gd fmla="*/ 0 w 810" name="T36"/>
                  <a:gd fmla="*/ 548 h 1167" name="T37"/>
                  <a:gd fmla="*/ 46 w 810" name="T38"/>
                  <a:gd fmla="*/ 594 h 1167" name="T39"/>
                  <a:gd fmla="*/ 93 w 810" name="T40"/>
                  <a:gd fmla="*/ 548 h 1167" name="T41"/>
                  <a:gd fmla="*/ 93 w 810" name="T42"/>
                  <a:gd fmla="*/ 548 h 1167" name="T43"/>
                  <a:gd fmla="*/ 93 w 810" name="T44"/>
                  <a:gd fmla="*/ 183 h 1167" name="T45"/>
                  <a:gd fmla="*/ 132 w 810" name="T46"/>
                  <a:gd fmla="*/ 183 h 1167" name="T47"/>
                  <a:gd fmla="*/ 132 w 810" name="T48"/>
                  <a:gd fmla="*/ 567 h 1167" name="T49"/>
                  <a:gd fmla="*/ 132 w 810" name="T50"/>
                  <a:gd fmla="*/ 1111 h 1167" name="T51"/>
                  <a:gd fmla="*/ 189 w 810" name="T52"/>
                  <a:gd fmla="*/ 1167 h 1167" name="T53"/>
                  <a:gd fmla="*/ 245 w 810" name="T54"/>
                  <a:gd fmla="*/ 1111 h 1167" name="T55"/>
                  <a:gd fmla="*/ 245 w 810" name="T56"/>
                  <a:gd fmla="*/ 567 h 1167" name="T57"/>
                  <a:gd fmla="*/ 289 w 810" name="T58"/>
                  <a:gd fmla="*/ 567 h 1167" name="T59"/>
                  <a:gd fmla="*/ 289 w 810" name="T60"/>
                  <a:gd fmla="*/ 1111 h 1167" name="T61"/>
                  <a:gd fmla="*/ 346 w 810" name="T62"/>
                  <a:gd fmla="*/ 1167 h 1167" name="T63"/>
                  <a:gd fmla="*/ 403 w 810" name="T64"/>
                  <a:gd fmla="*/ 1111 h 1167" name="T65"/>
                  <a:gd fmla="*/ 403 w 810" name="T66"/>
                  <a:gd fmla="*/ 627 h 1167" name="T67"/>
                  <a:gd fmla="*/ 403 w 810" name="T68"/>
                  <a:gd fmla="*/ 567 h 1167" name="T69"/>
                  <a:gd fmla="*/ 403 w 810" name="T70"/>
                  <a:gd fmla="*/ 183 h 1167" name="T71"/>
                  <a:gd fmla="*/ 403 w 810" name="T72"/>
                  <a:gd fmla="*/ 93 h 1167" name="T73"/>
                  <a:gd fmla="*/ 764 w 810" name="T74"/>
                  <a:gd fmla="*/ 93 h 1167" name="T75"/>
                  <a:gd fmla="*/ 810 w 810" name="T76"/>
                  <a:gd fmla="*/ 47 h 1167" name="T77"/>
                  <a:gd fmla="*/ 764 w 810" name="T78"/>
                  <a:gd fmla="*/ 0 h 1167" name="T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b="b" l="0" r="r" t="0"/>
                <a:pathLst>
                  <a:path h="1167" w="810">
                    <a:moveTo>
                      <a:pt x="764" y="0"/>
                    </a:moveTo>
                    <a:cubicBezTo>
                      <a:pt x="403" y="0"/>
                      <a:pt x="403" y="0"/>
                      <a:pt x="403" y="0"/>
                    </a:cubicBezTo>
                    <a:cubicBezTo>
                      <a:pt x="392" y="0"/>
                      <a:pt x="392" y="0"/>
                      <a:pt x="392" y="0"/>
                    </a:cubicBezTo>
                    <a:cubicBezTo>
                      <a:pt x="345" y="0"/>
                      <a:pt x="345" y="0"/>
                      <a:pt x="345" y="0"/>
                    </a:cubicBezTo>
                    <a:cubicBezTo>
                      <a:pt x="333" y="137"/>
                      <a:pt x="309" y="173"/>
                      <a:pt x="309" y="173"/>
                    </a:cubicBezTo>
                    <a:cubicBezTo>
                      <a:pt x="278" y="77"/>
                      <a:pt x="278" y="77"/>
                      <a:pt x="278" y="77"/>
                    </a:cubicBezTo>
                    <a:cubicBezTo>
                      <a:pt x="295" y="54"/>
                      <a:pt x="295" y="54"/>
                      <a:pt x="295" y="54"/>
                    </a:cubicBezTo>
                    <a:cubicBezTo>
                      <a:pt x="267" y="23"/>
                      <a:pt x="267" y="23"/>
                      <a:pt x="267" y="23"/>
                    </a:cubicBezTo>
                    <a:cubicBezTo>
                      <a:pt x="237" y="52"/>
                      <a:pt x="237" y="52"/>
                      <a:pt x="237" y="52"/>
                    </a:cubicBezTo>
                    <a:cubicBezTo>
                      <a:pt x="255" y="77"/>
                      <a:pt x="255" y="77"/>
                      <a:pt x="255" y="77"/>
                    </a:cubicBezTo>
                    <a:cubicBezTo>
                      <a:pt x="229" y="173"/>
                      <a:pt x="229" y="173"/>
                      <a:pt x="229" y="173"/>
                    </a:cubicBezTo>
                    <a:cubicBezTo>
                      <a:pt x="205" y="147"/>
                      <a:pt x="192" y="44"/>
                      <a:pt x="188" y="0"/>
                    </a:cubicBezTo>
                    <a:cubicBezTo>
                      <a:pt x="132" y="0"/>
                      <a:pt x="132" y="0"/>
                      <a:pt x="132" y="0"/>
                    </a:cubicBezTo>
                    <a:cubicBezTo>
                      <a:pt x="96" y="0"/>
                      <a:pt x="96" y="0"/>
                      <a:pt x="96" y="0"/>
                    </a:cubicBezTo>
                    <a:cubicBezTo>
                      <a:pt x="50" y="0"/>
                      <a:pt x="0" y="29"/>
                      <a:pt x="0" y="107"/>
                    </a:cubicBezTo>
                    <a:cubicBezTo>
                      <a:pt x="0" y="107"/>
                      <a:pt x="0" y="107"/>
                      <a:pt x="0" y="107"/>
                    </a:cubicBezTo>
                    <a:cubicBezTo>
                      <a:pt x="0" y="548"/>
                      <a:pt x="0" y="548"/>
                      <a:pt x="0" y="548"/>
                    </a:cubicBezTo>
                    <a:cubicBezTo>
                      <a:pt x="0" y="548"/>
                      <a:pt x="0" y="548"/>
                      <a:pt x="0" y="548"/>
                    </a:cubicBezTo>
                    <a:cubicBezTo>
                      <a:pt x="0" y="548"/>
                      <a:pt x="0" y="548"/>
                      <a:pt x="0" y="548"/>
                    </a:cubicBezTo>
                    <a:cubicBezTo>
                      <a:pt x="0" y="573"/>
                      <a:pt x="21" y="594"/>
                      <a:pt x="46" y="594"/>
                    </a:cubicBezTo>
                    <a:cubicBezTo>
                      <a:pt x="72" y="594"/>
                      <a:pt x="93" y="573"/>
                      <a:pt x="93" y="548"/>
                    </a:cubicBezTo>
                    <a:cubicBezTo>
                      <a:pt x="93" y="548"/>
                      <a:pt x="93" y="548"/>
                      <a:pt x="93" y="548"/>
                    </a:cubicBezTo>
                    <a:cubicBezTo>
                      <a:pt x="93" y="183"/>
                      <a:pt x="93" y="183"/>
                      <a:pt x="93" y="183"/>
                    </a:cubicBezTo>
                    <a:cubicBezTo>
                      <a:pt x="132" y="183"/>
                      <a:pt x="132" y="183"/>
                      <a:pt x="132" y="183"/>
                    </a:cubicBezTo>
                    <a:cubicBezTo>
                      <a:pt x="132" y="567"/>
                      <a:pt x="132" y="567"/>
                      <a:pt x="132" y="567"/>
                    </a:cubicBezTo>
                    <a:cubicBezTo>
                      <a:pt x="132" y="1111"/>
                      <a:pt x="132" y="1111"/>
                      <a:pt x="132" y="1111"/>
                    </a:cubicBezTo>
                    <a:cubicBezTo>
                      <a:pt x="132" y="1142"/>
                      <a:pt x="157" y="1167"/>
                      <a:pt x="189" y="1167"/>
                    </a:cubicBezTo>
                    <a:cubicBezTo>
                      <a:pt x="220" y="1167"/>
                      <a:pt x="245" y="1142"/>
                      <a:pt x="245" y="1111"/>
                    </a:cubicBezTo>
                    <a:cubicBezTo>
                      <a:pt x="245" y="567"/>
                      <a:pt x="245" y="567"/>
                      <a:pt x="245" y="567"/>
                    </a:cubicBezTo>
                    <a:cubicBezTo>
                      <a:pt x="289" y="567"/>
                      <a:pt x="289" y="567"/>
                      <a:pt x="289" y="567"/>
                    </a:cubicBezTo>
                    <a:cubicBezTo>
                      <a:pt x="289" y="1111"/>
                      <a:pt x="289" y="1111"/>
                      <a:pt x="289" y="1111"/>
                    </a:cubicBezTo>
                    <a:cubicBezTo>
                      <a:pt x="289" y="1142"/>
                      <a:pt x="315" y="1167"/>
                      <a:pt x="346" y="1167"/>
                    </a:cubicBezTo>
                    <a:cubicBezTo>
                      <a:pt x="377" y="1167"/>
                      <a:pt x="403" y="1142"/>
                      <a:pt x="403" y="1111"/>
                    </a:cubicBezTo>
                    <a:cubicBezTo>
                      <a:pt x="403" y="627"/>
                      <a:pt x="403" y="627"/>
                      <a:pt x="403" y="627"/>
                    </a:cubicBezTo>
                    <a:cubicBezTo>
                      <a:pt x="403" y="567"/>
                      <a:pt x="403" y="567"/>
                      <a:pt x="403" y="567"/>
                    </a:cubicBezTo>
                    <a:cubicBezTo>
                      <a:pt x="403" y="183"/>
                      <a:pt x="403" y="183"/>
                      <a:pt x="403" y="183"/>
                    </a:cubicBezTo>
                    <a:cubicBezTo>
                      <a:pt x="403" y="93"/>
                      <a:pt x="403" y="93"/>
                      <a:pt x="403" y="93"/>
                    </a:cubicBezTo>
                    <a:cubicBezTo>
                      <a:pt x="764" y="93"/>
                      <a:pt x="764" y="93"/>
                      <a:pt x="764" y="93"/>
                    </a:cubicBezTo>
                    <a:cubicBezTo>
                      <a:pt x="789" y="93"/>
                      <a:pt x="810" y="72"/>
                      <a:pt x="810" y="47"/>
                    </a:cubicBezTo>
                    <a:cubicBezTo>
                      <a:pt x="810" y="21"/>
                      <a:pt x="789" y="0"/>
                      <a:pt x="764"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grpSp>
        <p:grpSp>
          <p:nvGrpSpPr>
            <p:cNvPr id="10" name="组合 9"/>
            <p:cNvGrpSpPr/>
            <p:nvPr/>
          </p:nvGrpSpPr>
          <p:grpSpPr>
            <a:xfrm>
              <a:off x="3421063" y="3573463"/>
              <a:ext cx="568325" cy="723900"/>
              <a:chOff x="3421063" y="3573463"/>
              <a:chExt cx="568325" cy="723900"/>
            </a:xfrm>
            <a:solidFill>
              <a:schemeClr val="accent1"/>
            </a:solidFill>
          </p:grpSpPr>
          <p:sp>
            <p:nvSpPr>
              <p:cNvPr id="20" name="Oval 21"/>
              <p:cNvSpPr>
                <a:spLocks noChangeArrowheads="1"/>
              </p:cNvSpPr>
              <p:nvPr/>
            </p:nvSpPr>
            <p:spPr bwMode="auto">
              <a:xfrm>
                <a:off x="3568700" y="3573463"/>
                <a:ext cx="277813" cy="276225"/>
              </a:xfrm>
              <a:prstGeom prst="ellipse">
                <a:avLst/>
              </a:pr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1" name="Freeform 22"/>
              <p:cNvSpPr/>
              <p:nvPr/>
            </p:nvSpPr>
            <p:spPr bwMode="auto">
              <a:xfrm>
                <a:off x="3421063" y="3875088"/>
                <a:ext cx="568325" cy="422275"/>
              </a:xfrm>
              <a:custGeom>
                <a:gdLst>
                  <a:gd fmla="*/ 180 w 358" name="T0"/>
                  <a:gd fmla="*/ 0 h 266" name="T1"/>
                  <a:gd fmla="*/ 0 w 358" name="T2"/>
                  <a:gd fmla="*/ 86 h 266" name="T3"/>
                  <a:gd fmla="*/ 0 w 358" name="T4"/>
                  <a:gd fmla="*/ 232 h 266" name="T5"/>
                  <a:gd fmla="*/ 0 w 358" name="T6"/>
                  <a:gd fmla="*/ 266 h 266" name="T7"/>
                  <a:gd fmla="*/ 30 w 358" name="T8"/>
                  <a:gd fmla="*/ 266 h 266" name="T9"/>
                  <a:gd fmla="*/ 330 w 358" name="T10"/>
                  <a:gd fmla="*/ 266 h 266" name="T11"/>
                  <a:gd fmla="*/ 358 w 358" name="T12"/>
                  <a:gd fmla="*/ 266 h 266" name="T13"/>
                  <a:gd fmla="*/ 358 w 358" name="T14"/>
                  <a:gd fmla="*/ 236 h 266" name="T15"/>
                  <a:gd fmla="*/ 358 w 358" name="T16"/>
                  <a:gd fmla="*/ 82 h 266" name="T17"/>
                  <a:gd fmla="*/ 180 w 358" name="T18"/>
                  <a:gd fmla="*/ 0 h 266"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266" w="358">
                    <a:moveTo>
                      <a:pt x="180" y="0"/>
                    </a:moveTo>
                    <a:cubicBezTo>
                      <a:pt x="102" y="0"/>
                      <a:pt x="34" y="35"/>
                      <a:pt x="0" y="86"/>
                    </a:cubicBezTo>
                    <a:cubicBezTo>
                      <a:pt x="0" y="232"/>
                      <a:pt x="0" y="232"/>
                      <a:pt x="0" y="232"/>
                    </a:cubicBezTo>
                    <a:cubicBezTo>
                      <a:pt x="0" y="266"/>
                      <a:pt x="0" y="266"/>
                      <a:pt x="0" y="266"/>
                    </a:cubicBezTo>
                    <a:cubicBezTo>
                      <a:pt x="30" y="266"/>
                      <a:pt x="30" y="266"/>
                      <a:pt x="30" y="266"/>
                    </a:cubicBezTo>
                    <a:cubicBezTo>
                      <a:pt x="330" y="266"/>
                      <a:pt x="330" y="266"/>
                      <a:pt x="330" y="266"/>
                    </a:cubicBezTo>
                    <a:cubicBezTo>
                      <a:pt x="358" y="266"/>
                      <a:pt x="358" y="266"/>
                      <a:pt x="358" y="266"/>
                    </a:cubicBezTo>
                    <a:cubicBezTo>
                      <a:pt x="358" y="236"/>
                      <a:pt x="358" y="236"/>
                      <a:pt x="358" y="236"/>
                    </a:cubicBezTo>
                    <a:cubicBezTo>
                      <a:pt x="358" y="82"/>
                      <a:pt x="358" y="82"/>
                      <a:pt x="358" y="82"/>
                    </a:cubicBezTo>
                    <a:cubicBezTo>
                      <a:pt x="323" y="33"/>
                      <a:pt x="257" y="0"/>
                      <a:pt x="180"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grpSp>
        <p:grpSp>
          <p:nvGrpSpPr>
            <p:cNvPr id="11" name="组合 10"/>
            <p:cNvGrpSpPr/>
            <p:nvPr/>
          </p:nvGrpSpPr>
          <p:grpSpPr>
            <a:xfrm>
              <a:off x="4098925" y="3573463"/>
              <a:ext cx="566738" cy="723900"/>
              <a:chOff x="4098925" y="3573463"/>
              <a:chExt cx="566738" cy="723900"/>
            </a:xfrm>
            <a:solidFill>
              <a:schemeClr val="accent1"/>
            </a:solidFill>
          </p:grpSpPr>
          <p:sp>
            <p:nvSpPr>
              <p:cNvPr id="18" name="Oval 23"/>
              <p:cNvSpPr>
                <a:spLocks noChangeArrowheads="1"/>
              </p:cNvSpPr>
              <p:nvPr/>
            </p:nvSpPr>
            <p:spPr bwMode="auto">
              <a:xfrm>
                <a:off x="4246563" y="3573463"/>
                <a:ext cx="276225" cy="276225"/>
              </a:xfrm>
              <a:prstGeom prst="ellipse">
                <a:avLst/>
              </a:pr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9" name="Freeform 24"/>
              <p:cNvSpPr/>
              <p:nvPr/>
            </p:nvSpPr>
            <p:spPr bwMode="auto">
              <a:xfrm>
                <a:off x="4098925" y="3875088"/>
                <a:ext cx="566738" cy="422275"/>
              </a:xfrm>
              <a:custGeom>
                <a:gdLst>
                  <a:gd fmla="*/ 180 w 357" name="T0"/>
                  <a:gd fmla="*/ 0 h 266" name="T1"/>
                  <a:gd fmla="*/ 0 w 357" name="T2"/>
                  <a:gd fmla="*/ 86 h 266" name="T3"/>
                  <a:gd fmla="*/ 0 w 357" name="T4"/>
                  <a:gd fmla="*/ 232 h 266" name="T5"/>
                  <a:gd fmla="*/ 0 w 357" name="T6"/>
                  <a:gd fmla="*/ 266 h 266" name="T7"/>
                  <a:gd fmla="*/ 30 w 357" name="T8"/>
                  <a:gd fmla="*/ 266 h 266" name="T9"/>
                  <a:gd fmla="*/ 330 w 357" name="T10"/>
                  <a:gd fmla="*/ 266 h 266" name="T11"/>
                  <a:gd fmla="*/ 357 w 357" name="T12"/>
                  <a:gd fmla="*/ 266 h 266" name="T13"/>
                  <a:gd fmla="*/ 357 w 357" name="T14"/>
                  <a:gd fmla="*/ 236 h 266" name="T15"/>
                  <a:gd fmla="*/ 357 w 357" name="T16"/>
                  <a:gd fmla="*/ 82 h 266" name="T17"/>
                  <a:gd fmla="*/ 180 w 357" name="T18"/>
                  <a:gd fmla="*/ 0 h 266"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266" w="357">
                    <a:moveTo>
                      <a:pt x="180" y="0"/>
                    </a:moveTo>
                    <a:cubicBezTo>
                      <a:pt x="102" y="0"/>
                      <a:pt x="34" y="35"/>
                      <a:pt x="0" y="86"/>
                    </a:cubicBezTo>
                    <a:cubicBezTo>
                      <a:pt x="0" y="232"/>
                      <a:pt x="0" y="232"/>
                      <a:pt x="0" y="232"/>
                    </a:cubicBezTo>
                    <a:cubicBezTo>
                      <a:pt x="0" y="266"/>
                      <a:pt x="0" y="266"/>
                      <a:pt x="0" y="266"/>
                    </a:cubicBezTo>
                    <a:cubicBezTo>
                      <a:pt x="30" y="266"/>
                      <a:pt x="30" y="266"/>
                      <a:pt x="30" y="266"/>
                    </a:cubicBezTo>
                    <a:cubicBezTo>
                      <a:pt x="330" y="266"/>
                      <a:pt x="330" y="266"/>
                      <a:pt x="330" y="266"/>
                    </a:cubicBezTo>
                    <a:cubicBezTo>
                      <a:pt x="357" y="266"/>
                      <a:pt x="357" y="266"/>
                      <a:pt x="357" y="266"/>
                    </a:cubicBezTo>
                    <a:cubicBezTo>
                      <a:pt x="357" y="236"/>
                      <a:pt x="357" y="236"/>
                      <a:pt x="357" y="236"/>
                    </a:cubicBezTo>
                    <a:cubicBezTo>
                      <a:pt x="357" y="82"/>
                      <a:pt x="357" y="82"/>
                      <a:pt x="357" y="82"/>
                    </a:cubicBezTo>
                    <a:cubicBezTo>
                      <a:pt x="323" y="33"/>
                      <a:pt x="256" y="0"/>
                      <a:pt x="180"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grpSp>
        <p:grpSp>
          <p:nvGrpSpPr>
            <p:cNvPr id="12" name="组合 11"/>
            <p:cNvGrpSpPr/>
            <p:nvPr/>
          </p:nvGrpSpPr>
          <p:grpSpPr>
            <a:xfrm>
              <a:off x="4776788" y="3573463"/>
              <a:ext cx="566738" cy="723900"/>
              <a:chOff x="4776788" y="3573463"/>
              <a:chExt cx="566738" cy="723900"/>
            </a:xfrm>
            <a:solidFill>
              <a:schemeClr val="accent1"/>
            </a:solidFill>
          </p:grpSpPr>
          <p:sp>
            <p:nvSpPr>
              <p:cNvPr id="16" name="Oval 25"/>
              <p:cNvSpPr>
                <a:spLocks noChangeArrowheads="1"/>
              </p:cNvSpPr>
              <p:nvPr/>
            </p:nvSpPr>
            <p:spPr bwMode="auto">
              <a:xfrm>
                <a:off x="4922838" y="3573463"/>
                <a:ext cx="277813" cy="276225"/>
              </a:xfrm>
              <a:prstGeom prst="ellipse">
                <a:avLst/>
              </a:pr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7" name="Freeform 26"/>
              <p:cNvSpPr/>
              <p:nvPr/>
            </p:nvSpPr>
            <p:spPr bwMode="auto">
              <a:xfrm>
                <a:off x="4776788" y="3875088"/>
                <a:ext cx="566738" cy="422275"/>
              </a:xfrm>
              <a:custGeom>
                <a:gdLst>
                  <a:gd fmla="*/ 180 w 357" name="T0"/>
                  <a:gd fmla="*/ 0 h 266" name="T1"/>
                  <a:gd fmla="*/ 0 w 357" name="T2"/>
                  <a:gd fmla="*/ 86 h 266" name="T3"/>
                  <a:gd fmla="*/ 0 w 357" name="T4"/>
                  <a:gd fmla="*/ 232 h 266" name="T5"/>
                  <a:gd fmla="*/ 0 w 357" name="T6"/>
                  <a:gd fmla="*/ 266 h 266" name="T7"/>
                  <a:gd fmla="*/ 30 w 357" name="T8"/>
                  <a:gd fmla="*/ 266 h 266" name="T9"/>
                  <a:gd fmla="*/ 330 w 357" name="T10"/>
                  <a:gd fmla="*/ 266 h 266" name="T11"/>
                  <a:gd fmla="*/ 357 w 357" name="T12"/>
                  <a:gd fmla="*/ 266 h 266" name="T13"/>
                  <a:gd fmla="*/ 357 w 357" name="T14"/>
                  <a:gd fmla="*/ 236 h 266" name="T15"/>
                  <a:gd fmla="*/ 357 w 357" name="T16"/>
                  <a:gd fmla="*/ 82 h 266" name="T17"/>
                  <a:gd fmla="*/ 180 w 357" name="T18"/>
                  <a:gd fmla="*/ 0 h 266"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266" w="357">
                    <a:moveTo>
                      <a:pt x="180" y="0"/>
                    </a:moveTo>
                    <a:cubicBezTo>
                      <a:pt x="101" y="0"/>
                      <a:pt x="33" y="35"/>
                      <a:pt x="0" y="86"/>
                    </a:cubicBezTo>
                    <a:cubicBezTo>
                      <a:pt x="0" y="232"/>
                      <a:pt x="0" y="232"/>
                      <a:pt x="0" y="232"/>
                    </a:cubicBezTo>
                    <a:cubicBezTo>
                      <a:pt x="0" y="266"/>
                      <a:pt x="0" y="266"/>
                      <a:pt x="0" y="266"/>
                    </a:cubicBezTo>
                    <a:cubicBezTo>
                      <a:pt x="30" y="266"/>
                      <a:pt x="30" y="266"/>
                      <a:pt x="30" y="266"/>
                    </a:cubicBezTo>
                    <a:cubicBezTo>
                      <a:pt x="330" y="266"/>
                      <a:pt x="330" y="266"/>
                      <a:pt x="330" y="266"/>
                    </a:cubicBezTo>
                    <a:cubicBezTo>
                      <a:pt x="357" y="266"/>
                      <a:pt x="357" y="266"/>
                      <a:pt x="357" y="266"/>
                    </a:cubicBezTo>
                    <a:cubicBezTo>
                      <a:pt x="357" y="236"/>
                      <a:pt x="357" y="236"/>
                      <a:pt x="357" y="236"/>
                    </a:cubicBezTo>
                    <a:cubicBezTo>
                      <a:pt x="357" y="82"/>
                      <a:pt x="357" y="82"/>
                      <a:pt x="357" y="82"/>
                    </a:cubicBezTo>
                    <a:cubicBezTo>
                      <a:pt x="322" y="33"/>
                      <a:pt x="256" y="0"/>
                      <a:pt x="180"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grpSp>
        <p:grpSp>
          <p:nvGrpSpPr>
            <p:cNvPr id="13" name="组合 12"/>
            <p:cNvGrpSpPr/>
            <p:nvPr/>
          </p:nvGrpSpPr>
          <p:grpSpPr>
            <a:xfrm>
              <a:off x="5453063" y="3573463"/>
              <a:ext cx="568325" cy="723900"/>
              <a:chOff x="5453063" y="3573463"/>
              <a:chExt cx="568325" cy="723900"/>
            </a:xfrm>
            <a:solidFill>
              <a:schemeClr val="accent1"/>
            </a:solidFill>
          </p:grpSpPr>
          <p:sp>
            <p:nvSpPr>
              <p:cNvPr id="14" name="Oval 27"/>
              <p:cNvSpPr>
                <a:spLocks noChangeArrowheads="1"/>
              </p:cNvSpPr>
              <p:nvPr/>
            </p:nvSpPr>
            <p:spPr bwMode="auto">
              <a:xfrm>
                <a:off x="5600700" y="3573463"/>
                <a:ext cx="277813" cy="276225"/>
              </a:xfrm>
              <a:prstGeom prst="ellipse">
                <a:avLst/>
              </a:pr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5" name="Freeform 28"/>
              <p:cNvSpPr/>
              <p:nvPr/>
            </p:nvSpPr>
            <p:spPr bwMode="auto">
              <a:xfrm>
                <a:off x="5453063" y="3875088"/>
                <a:ext cx="568325" cy="422275"/>
              </a:xfrm>
              <a:custGeom>
                <a:gdLst>
                  <a:gd fmla="*/ 180 w 358" name="T0"/>
                  <a:gd fmla="*/ 0 h 266" name="T1"/>
                  <a:gd fmla="*/ 0 w 358" name="T2"/>
                  <a:gd fmla="*/ 86 h 266" name="T3"/>
                  <a:gd fmla="*/ 0 w 358" name="T4"/>
                  <a:gd fmla="*/ 232 h 266" name="T5"/>
                  <a:gd fmla="*/ 0 w 358" name="T6"/>
                  <a:gd fmla="*/ 266 h 266" name="T7"/>
                  <a:gd fmla="*/ 30 w 358" name="T8"/>
                  <a:gd fmla="*/ 266 h 266" name="T9"/>
                  <a:gd fmla="*/ 330 w 358" name="T10"/>
                  <a:gd fmla="*/ 266 h 266" name="T11"/>
                  <a:gd fmla="*/ 358 w 358" name="T12"/>
                  <a:gd fmla="*/ 266 h 266" name="T13"/>
                  <a:gd fmla="*/ 358 w 358" name="T14"/>
                  <a:gd fmla="*/ 236 h 266" name="T15"/>
                  <a:gd fmla="*/ 358 w 358" name="T16"/>
                  <a:gd fmla="*/ 82 h 266" name="T17"/>
                  <a:gd fmla="*/ 180 w 358" name="T18"/>
                  <a:gd fmla="*/ 0 h 266"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266" w="358">
                    <a:moveTo>
                      <a:pt x="180" y="0"/>
                    </a:moveTo>
                    <a:cubicBezTo>
                      <a:pt x="102" y="0"/>
                      <a:pt x="34" y="35"/>
                      <a:pt x="0" y="86"/>
                    </a:cubicBezTo>
                    <a:cubicBezTo>
                      <a:pt x="0" y="232"/>
                      <a:pt x="0" y="232"/>
                      <a:pt x="0" y="232"/>
                    </a:cubicBezTo>
                    <a:cubicBezTo>
                      <a:pt x="0" y="266"/>
                      <a:pt x="0" y="266"/>
                      <a:pt x="0" y="266"/>
                    </a:cubicBezTo>
                    <a:cubicBezTo>
                      <a:pt x="30" y="266"/>
                      <a:pt x="30" y="266"/>
                      <a:pt x="30" y="266"/>
                    </a:cubicBezTo>
                    <a:cubicBezTo>
                      <a:pt x="330" y="266"/>
                      <a:pt x="330" y="266"/>
                      <a:pt x="330" y="266"/>
                    </a:cubicBezTo>
                    <a:cubicBezTo>
                      <a:pt x="358" y="266"/>
                      <a:pt x="358" y="266"/>
                      <a:pt x="358" y="266"/>
                    </a:cubicBezTo>
                    <a:cubicBezTo>
                      <a:pt x="358" y="236"/>
                      <a:pt x="358" y="236"/>
                      <a:pt x="358" y="236"/>
                    </a:cubicBezTo>
                    <a:cubicBezTo>
                      <a:pt x="358" y="82"/>
                      <a:pt x="358" y="82"/>
                      <a:pt x="358" y="82"/>
                    </a:cubicBezTo>
                    <a:cubicBezTo>
                      <a:pt x="323" y="33"/>
                      <a:pt x="257" y="0"/>
                      <a:pt x="180"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grpSp>
      </p:grpSp>
      <p:sp>
        <p:nvSpPr>
          <p:cNvPr id="36" name="原创设计师QQ598969553             _6"/>
          <p:cNvSpPr>
            <a:spLocks noChangeArrowheads="1"/>
          </p:cNvSpPr>
          <p:nvPr/>
        </p:nvSpPr>
        <p:spPr bwMode="auto">
          <a:xfrm>
            <a:off x="5796136" y="2287795"/>
            <a:ext cx="2376264" cy="30403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nSpc>
                <a:spcPct val="120000"/>
              </a:lnSpc>
              <a:spcBef>
                <a:spcPts val="300"/>
              </a:spcBef>
            </a:pPr>
            <a:r>
              <a:rPr altLang="en-US" b="1" lang="zh-CN" sz="1000">
                <a:solidFill>
                  <a:schemeClr val="tx1">
                    <a:lumMod val="75000"/>
                    <a:lumOff val="25000"/>
                  </a:schemeClr>
                </a:solidFill>
              </a:rPr>
              <a:t>TOPIC HEADER HERE</a:t>
            </a:r>
          </a:p>
          <a:p>
            <a:pPr>
              <a:lnSpc>
                <a:spcPct val="120000"/>
              </a:lnSpc>
              <a:spcBef>
                <a:spcPts val="300"/>
              </a:spcBef>
            </a:pPr>
            <a:r>
              <a:rPr altLang="en-US" b="1" lang="zh-CN" sz="1000">
                <a:solidFill>
                  <a:schemeClr val="tx1">
                    <a:lumMod val="75000"/>
                    <a:lumOff val="25000"/>
                  </a:schemeClr>
                </a:solidFill>
              </a:rPr>
              <a:t>We have many PowerPoint templates that has been specifically designed to help anyone that is stepping into the world of PowerPoint for the very first time. </a:t>
            </a:r>
          </a:p>
          <a:p>
            <a:pPr>
              <a:lnSpc>
                <a:spcPct val="120000"/>
              </a:lnSpc>
              <a:spcBef>
                <a:spcPts val="300"/>
              </a:spcBef>
            </a:pPr>
            <a:r>
              <a:rPr altLang="en-US" b="1" lang="zh-CN" sz="1000">
                <a:solidFill>
                  <a:schemeClr val="tx1">
                    <a:lumMod val="75000"/>
                    <a:lumOff val="25000"/>
                  </a:schemeClr>
                </a:solidFill>
              </a:rPr>
              <a:t>We have many PowerPoint templates that has been specifically designed to help anyone that is stepping into the world of PowerPoint for the very first time. </a:t>
            </a:r>
          </a:p>
          <a:p>
            <a:pPr>
              <a:lnSpc>
                <a:spcPct val="120000"/>
              </a:lnSpc>
              <a:spcBef>
                <a:spcPts val="300"/>
              </a:spcBef>
            </a:pPr>
            <a:r>
              <a:rPr altLang="en-US" b="1" lang="zh-CN" sz="1000">
                <a:solidFill>
                  <a:schemeClr val="tx1">
                    <a:lumMod val="75000"/>
                    <a:lumOff val="25000"/>
                  </a:schemeClr>
                </a:solidFill>
              </a:rPr>
              <a:t>We have many PowerPoint templates that has been specifically designed to help anyone that is stepping into the world of PowerPoint for the very first time. </a:t>
            </a:r>
          </a:p>
        </p:txBody>
      </p:sp>
      <p:cxnSp>
        <p:nvCxnSpPr>
          <p:cNvPr id="37" name="原创设计师QQ598969553             _7"/>
          <p:cNvCxnSpPr/>
          <p:nvPr/>
        </p:nvCxnSpPr>
        <p:spPr>
          <a:xfrm flipH="1">
            <a:off x="4553202" y="2287796"/>
            <a:ext cx="1" cy="2854117"/>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8" name="原创设计师QQ598969553             _8"/>
          <p:cNvSpPr>
            <a:spLocks noEditPoints="1"/>
          </p:cNvSpPr>
          <p:nvPr/>
        </p:nvSpPr>
        <p:spPr bwMode="auto">
          <a:xfrm>
            <a:off x="5796136" y="1882339"/>
            <a:ext cx="262998" cy="253652"/>
          </a:xfrm>
          <a:custGeom>
            <a:gdLst>
              <a:gd fmla="*/ 59 w 98" name="T0"/>
              <a:gd fmla="*/ 0 h 94" name="T1"/>
              <a:gd fmla="*/ 70 w 98" name="T2"/>
              <a:gd fmla="*/ 11 h 94" name="T3"/>
              <a:gd fmla="*/ 79 w 98" name="T4"/>
              <a:gd fmla="*/ 14 h 94" name="T5"/>
              <a:gd fmla="*/ 98 w 98" name="T6"/>
              <a:gd fmla="*/ 34 h 94" name="T7"/>
              <a:gd fmla="*/ 92 w 98" name="T8"/>
              <a:gd fmla="*/ 89 h 94" name="T9"/>
              <a:gd fmla="*/ 19 w 98" name="T10"/>
              <a:gd fmla="*/ 94 h 94" name="T11"/>
              <a:gd fmla="*/ 5 w 98" name="T12"/>
              <a:gd fmla="*/ 88 h 94" name="T13"/>
              <a:gd fmla="*/ 0 w 98" name="T14"/>
              <a:gd fmla="*/ 34 h 94" name="T15"/>
              <a:gd fmla="*/ 19 w 98" name="T16"/>
              <a:gd fmla="*/ 14 h 94" name="T17"/>
              <a:gd fmla="*/ 27 w 98" name="T18"/>
              <a:gd fmla="*/ 11 h 94" name="T19"/>
              <a:gd fmla="*/ 38 w 98" name="T20"/>
              <a:gd fmla="*/ 0 h 94" name="T21"/>
              <a:gd fmla="*/ 69 w 98" name="T22"/>
              <a:gd fmla="*/ 22 h 94" name="T23"/>
              <a:gd fmla="*/ 68 w 98" name="T24"/>
              <a:gd fmla="*/ 22 h 94" name="T25"/>
              <a:gd fmla="*/ 29 w 98" name="T26"/>
              <a:gd fmla="*/ 22 h 94" name="T27"/>
              <a:gd fmla="*/ 11 w 98" name="T28"/>
              <a:gd fmla="*/ 25 h 94" name="T29"/>
              <a:gd fmla="*/ 7 w 98" name="T30"/>
              <a:gd fmla="*/ 34 h 94" name="T31"/>
              <a:gd fmla="*/ 18 w 98" name="T32"/>
              <a:gd fmla="*/ 52 h 94" name="T33"/>
              <a:gd fmla="*/ 20 w 98" name="T34"/>
              <a:gd fmla="*/ 43 h 94" name="T35"/>
              <a:gd fmla="*/ 37 w 98" name="T36"/>
              <a:gd fmla="*/ 43 h 94" name="T37"/>
              <a:gd fmla="*/ 39 w 98" name="T38"/>
              <a:gd fmla="*/ 45 h 94" name="T39"/>
              <a:gd fmla="*/ 59 w 98" name="T40"/>
              <a:gd fmla="*/ 52 h 94" name="T41"/>
              <a:gd fmla="*/ 61 w 98" name="T42"/>
              <a:gd fmla="*/ 43 h 94" name="T43"/>
              <a:gd fmla="*/ 77 w 98" name="T44"/>
              <a:gd fmla="*/ 43 h 94" name="T45"/>
              <a:gd fmla="*/ 80 w 98" name="T46"/>
              <a:gd fmla="*/ 45 h 94" name="T47"/>
              <a:gd fmla="*/ 91 w 98" name="T48"/>
              <a:gd fmla="*/ 52 h 94" name="T49"/>
              <a:gd fmla="*/ 87 w 98" name="T50"/>
              <a:gd fmla="*/ 25 h 94" name="T51"/>
              <a:gd fmla="*/ 69 w 98" name="T52"/>
              <a:gd fmla="*/ 22 h 94" name="T53"/>
              <a:gd fmla="*/ 32 w 98" name="T54"/>
              <a:gd fmla="*/ 14 h 94" name="T55"/>
              <a:gd fmla="*/ 66 w 98" name="T56"/>
              <a:gd fmla="*/ 11 h 94" name="T57"/>
              <a:gd fmla="*/ 59 w 98" name="T58"/>
              <a:gd fmla="*/ 4 h 94" name="T59"/>
              <a:gd fmla="*/ 34 w 98" name="T60"/>
              <a:gd fmla="*/ 6 h 94" name="T61"/>
              <a:gd fmla="*/ 32 w 98" name="T62"/>
              <a:gd fmla="*/ 14 h 94" name="T63"/>
              <a:gd fmla="*/ 7 w 98" name="T64"/>
              <a:gd fmla="*/ 57 h 94" name="T65"/>
              <a:gd fmla="*/ 11 w 98" name="T66"/>
              <a:gd fmla="*/ 83 h 94" name="T67"/>
              <a:gd fmla="*/ 19 w 98" name="T68"/>
              <a:gd fmla="*/ 87 h 94" name="T69"/>
              <a:gd fmla="*/ 87 w 98" name="T70"/>
              <a:gd fmla="*/ 83 h 94" name="T71"/>
              <a:gd fmla="*/ 91 w 98" name="T72"/>
              <a:gd fmla="*/ 57 h 94" name="T73"/>
              <a:gd fmla="*/ 80 w 98" name="T74"/>
              <a:gd fmla="*/ 63 h 94" name="T75"/>
              <a:gd fmla="*/ 77 w 98" name="T76"/>
              <a:gd fmla="*/ 66 h 94" name="T77"/>
              <a:gd fmla="*/ 59 w 98" name="T78"/>
              <a:gd fmla="*/ 63 h 94" name="T79"/>
              <a:gd fmla="*/ 59 w 98" name="T80"/>
              <a:gd fmla="*/ 57 h 94" name="T81"/>
              <a:gd fmla="*/ 39 w 98" name="T82"/>
              <a:gd fmla="*/ 63 h 94" name="T83"/>
              <a:gd fmla="*/ 36 w 98" name="T84"/>
              <a:gd fmla="*/ 66 h 94" name="T85"/>
              <a:gd fmla="*/ 18 w 98" name="T86"/>
              <a:gd fmla="*/ 63 h 94" name="T87"/>
              <a:gd fmla="*/ 18 w 98" name="T88"/>
              <a:gd fmla="*/ 57 h 94" name="T89"/>
              <a:gd fmla="*/ 34 w 98" name="T90"/>
              <a:gd fmla="*/ 48 h 94" name="T91"/>
              <a:gd fmla="*/ 23 w 98" name="T92"/>
              <a:gd fmla="*/ 48 h 94" name="T93"/>
              <a:gd fmla="*/ 23 w 98" name="T94"/>
              <a:gd fmla="*/ 54 h 94" name="T95"/>
              <a:gd fmla="*/ 23 w 98" name="T96"/>
              <a:gd fmla="*/ 61 h 94" name="T97"/>
              <a:gd fmla="*/ 34 w 98" name="T98"/>
              <a:gd fmla="*/ 54 h 94" name="T99"/>
              <a:gd fmla="*/ 34 w 98" name="T100"/>
              <a:gd fmla="*/ 54 h 94" name="T101"/>
              <a:gd fmla="*/ 75 w 98" name="T102"/>
              <a:gd fmla="*/ 48 h 94" name="T103"/>
              <a:gd fmla="*/ 64 w 98" name="T104"/>
              <a:gd fmla="*/ 48 h 94" name="T105"/>
              <a:gd fmla="*/ 64 w 98" name="T106"/>
              <a:gd fmla="*/ 54 h 94" name="T107"/>
              <a:gd fmla="*/ 64 w 98" name="T108"/>
              <a:gd fmla="*/ 61 h 94" name="T109"/>
              <a:gd fmla="*/ 75 w 98" name="T110"/>
              <a:gd fmla="*/ 54 h 94" name="T111"/>
              <a:gd fmla="*/ 75 w 98" name="T112"/>
              <a:gd fmla="*/ 54 h 94" name="T1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b="b" l="0" r="r" t="0"/>
            <a:pathLst>
              <a:path h="94" w="98">
                <a:moveTo>
                  <a:pt x="38" y="0"/>
                </a:moveTo>
                <a:cubicBezTo>
                  <a:pt x="59" y="0"/>
                  <a:pt x="59" y="0"/>
                  <a:pt x="59" y="0"/>
                </a:cubicBezTo>
                <a:cubicBezTo>
                  <a:pt x="62" y="0"/>
                  <a:pt x="65" y="1"/>
                  <a:pt x="67" y="3"/>
                </a:cubicBezTo>
                <a:cubicBezTo>
                  <a:pt x="69" y="5"/>
                  <a:pt x="70" y="8"/>
                  <a:pt x="70" y="11"/>
                </a:cubicBezTo>
                <a:cubicBezTo>
                  <a:pt x="70" y="14"/>
                  <a:pt x="70" y="14"/>
                  <a:pt x="70" y="14"/>
                </a:cubicBezTo>
                <a:cubicBezTo>
                  <a:pt x="79" y="14"/>
                  <a:pt x="79" y="14"/>
                  <a:pt x="79" y="14"/>
                </a:cubicBezTo>
                <a:cubicBezTo>
                  <a:pt x="84" y="14"/>
                  <a:pt x="89" y="16"/>
                  <a:pt x="92" y="20"/>
                </a:cubicBezTo>
                <a:cubicBezTo>
                  <a:pt x="96" y="24"/>
                  <a:pt x="98" y="28"/>
                  <a:pt x="98" y="34"/>
                </a:cubicBezTo>
                <a:cubicBezTo>
                  <a:pt x="98" y="75"/>
                  <a:pt x="98" y="75"/>
                  <a:pt x="98" y="75"/>
                </a:cubicBezTo>
                <a:cubicBezTo>
                  <a:pt x="98" y="80"/>
                  <a:pt x="96" y="85"/>
                  <a:pt x="92" y="89"/>
                </a:cubicBezTo>
                <a:cubicBezTo>
                  <a:pt x="89" y="92"/>
                  <a:pt x="84" y="94"/>
                  <a:pt x="79" y="94"/>
                </a:cubicBezTo>
                <a:cubicBezTo>
                  <a:pt x="19" y="94"/>
                  <a:pt x="19" y="94"/>
                  <a:pt x="19" y="94"/>
                </a:cubicBezTo>
                <a:cubicBezTo>
                  <a:pt x="14" y="94"/>
                  <a:pt x="9" y="92"/>
                  <a:pt x="5" y="89"/>
                </a:cubicBezTo>
                <a:cubicBezTo>
                  <a:pt x="5" y="88"/>
                  <a:pt x="5" y="88"/>
                  <a:pt x="5" y="88"/>
                </a:cubicBezTo>
                <a:cubicBezTo>
                  <a:pt x="2" y="85"/>
                  <a:pt x="0" y="80"/>
                  <a:pt x="0" y="75"/>
                </a:cubicBezTo>
                <a:cubicBezTo>
                  <a:pt x="0" y="34"/>
                  <a:pt x="0" y="34"/>
                  <a:pt x="0" y="34"/>
                </a:cubicBezTo>
                <a:cubicBezTo>
                  <a:pt x="0" y="28"/>
                  <a:pt x="2" y="24"/>
                  <a:pt x="5" y="20"/>
                </a:cubicBezTo>
                <a:cubicBezTo>
                  <a:pt x="9" y="16"/>
                  <a:pt x="14" y="14"/>
                  <a:pt x="19" y="14"/>
                </a:cubicBezTo>
                <a:cubicBezTo>
                  <a:pt x="27" y="14"/>
                  <a:pt x="27" y="14"/>
                  <a:pt x="27" y="14"/>
                </a:cubicBezTo>
                <a:cubicBezTo>
                  <a:pt x="27" y="11"/>
                  <a:pt x="27" y="11"/>
                  <a:pt x="27" y="11"/>
                </a:cubicBezTo>
                <a:cubicBezTo>
                  <a:pt x="27" y="8"/>
                  <a:pt x="29" y="5"/>
                  <a:pt x="31" y="3"/>
                </a:cubicBezTo>
                <a:cubicBezTo>
                  <a:pt x="33" y="1"/>
                  <a:pt x="35" y="0"/>
                  <a:pt x="38" y="0"/>
                </a:cubicBezTo>
                <a:close/>
                <a:moveTo>
                  <a:pt x="69" y="22"/>
                </a:moveTo>
                <a:cubicBezTo>
                  <a:pt x="69" y="22"/>
                  <a:pt x="69" y="22"/>
                  <a:pt x="69" y="22"/>
                </a:cubicBezTo>
                <a:cubicBezTo>
                  <a:pt x="68" y="22"/>
                  <a:pt x="68" y="22"/>
                  <a:pt x="68" y="22"/>
                </a:cubicBezTo>
                <a:cubicBezTo>
                  <a:pt x="68" y="22"/>
                  <a:pt x="68" y="22"/>
                  <a:pt x="68" y="22"/>
                </a:cubicBezTo>
                <a:cubicBezTo>
                  <a:pt x="30" y="22"/>
                  <a:pt x="30" y="22"/>
                  <a:pt x="30" y="22"/>
                </a:cubicBezTo>
                <a:cubicBezTo>
                  <a:pt x="29" y="22"/>
                  <a:pt x="29" y="22"/>
                  <a:pt x="29" y="22"/>
                </a:cubicBezTo>
                <a:cubicBezTo>
                  <a:pt x="19" y="22"/>
                  <a:pt x="19" y="22"/>
                  <a:pt x="19" y="22"/>
                </a:cubicBezTo>
                <a:cubicBezTo>
                  <a:pt x="16" y="22"/>
                  <a:pt x="13" y="23"/>
                  <a:pt x="11" y="25"/>
                </a:cubicBezTo>
                <a:cubicBezTo>
                  <a:pt x="11" y="25"/>
                  <a:pt x="11" y="25"/>
                  <a:pt x="11" y="25"/>
                </a:cubicBezTo>
                <a:cubicBezTo>
                  <a:pt x="9" y="28"/>
                  <a:pt x="7" y="31"/>
                  <a:pt x="7" y="34"/>
                </a:cubicBezTo>
                <a:cubicBezTo>
                  <a:pt x="7" y="52"/>
                  <a:pt x="7" y="52"/>
                  <a:pt x="7" y="52"/>
                </a:cubicBezTo>
                <a:cubicBezTo>
                  <a:pt x="18" y="52"/>
                  <a:pt x="18" y="52"/>
                  <a:pt x="18" y="52"/>
                </a:cubicBezTo>
                <a:cubicBezTo>
                  <a:pt x="18" y="45"/>
                  <a:pt x="18" y="45"/>
                  <a:pt x="18" y="45"/>
                </a:cubicBezTo>
                <a:cubicBezTo>
                  <a:pt x="18" y="44"/>
                  <a:pt x="19" y="43"/>
                  <a:pt x="20" y="43"/>
                </a:cubicBezTo>
                <a:cubicBezTo>
                  <a:pt x="20" y="43"/>
                  <a:pt x="20" y="43"/>
                  <a:pt x="20" y="43"/>
                </a:cubicBezTo>
                <a:cubicBezTo>
                  <a:pt x="37" y="43"/>
                  <a:pt x="37" y="43"/>
                  <a:pt x="37" y="43"/>
                </a:cubicBezTo>
                <a:cubicBezTo>
                  <a:pt x="38" y="43"/>
                  <a:pt x="39" y="44"/>
                  <a:pt x="39" y="45"/>
                </a:cubicBezTo>
                <a:cubicBezTo>
                  <a:pt x="39" y="45"/>
                  <a:pt x="39" y="45"/>
                  <a:pt x="39" y="45"/>
                </a:cubicBezTo>
                <a:cubicBezTo>
                  <a:pt x="39" y="52"/>
                  <a:pt x="39" y="52"/>
                  <a:pt x="39" y="52"/>
                </a:cubicBezTo>
                <a:cubicBezTo>
                  <a:pt x="59" y="52"/>
                  <a:pt x="59" y="52"/>
                  <a:pt x="59" y="52"/>
                </a:cubicBezTo>
                <a:cubicBezTo>
                  <a:pt x="59" y="45"/>
                  <a:pt x="59" y="45"/>
                  <a:pt x="59" y="45"/>
                </a:cubicBezTo>
                <a:cubicBezTo>
                  <a:pt x="59" y="44"/>
                  <a:pt x="60" y="43"/>
                  <a:pt x="61" y="43"/>
                </a:cubicBezTo>
                <a:cubicBezTo>
                  <a:pt x="61" y="43"/>
                  <a:pt x="61" y="43"/>
                  <a:pt x="61" y="43"/>
                </a:cubicBezTo>
                <a:cubicBezTo>
                  <a:pt x="77" y="43"/>
                  <a:pt x="77" y="43"/>
                  <a:pt x="77" y="43"/>
                </a:cubicBezTo>
                <a:cubicBezTo>
                  <a:pt x="79" y="43"/>
                  <a:pt x="80" y="44"/>
                  <a:pt x="80" y="45"/>
                </a:cubicBezTo>
                <a:cubicBezTo>
                  <a:pt x="80" y="45"/>
                  <a:pt x="80" y="45"/>
                  <a:pt x="80" y="45"/>
                </a:cubicBezTo>
                <a:cubicBezTo>
                  <a:pt x="80" y="52"/>
                  <a:pt x="80" y="52"/>
                  <a:pt x="80" y="52"/>
                </a:cubicBezTo>
                <a:cubicBezTo>
                  <a:pt x="91" y="52"/>
                  <a:pt x="91" y="52"/>
                  <a:pt x="91" y="52"/>
                </a:cubicBezTo>
                <a:cubicBezTo>
                  <a:pt x="91" y="34"/>
                  <a:pt x="91" y="34"/>
                  <a:pt x="91" y="34"/>
                </a:cubicBezTo>
                <a:cubicBezTo>
                  <a:pt x="91" y="31"/>
                  <a:pt x="89" y="28"/>
                  <a:pt x="87" y="25"/>
                </a:cubicBezTo>
                <a:cubicBezTo>
                  <a:pt x="85" y="23"/>
                  <a:pt x="82" y="22"/>
                  <a:pt x="79" y="22"/>
                </a:cubicBezTo>
                <a:cubicBezTo>
                  <a:pt x="69" y="22"/>
                  <a:pt x="69" y="22"/>
                  <a:pt x="69" y="22"/>
                </a:cubicBezTo>
                <a:close/>
                <a:moveTo>
                  <a:pt x="32" y="14"/>
                </a:moveTo>
                <a:cubicBezTo>
                  <a:pt x="32" y="14"/>
                  <a:pt x="32" y="14"/>
                  <a:pt x="32" y="14"/>
                </a:cubicBezTo>
                <a:cubicBezTo>
                  <a:pt x="66" y="14"/>
                  <a:pt x="66" y="14"/>
                  <a:pt x="66" y="14"/>
                </a:cubicBezTo>
                <a:cubicBezTo>
                  <a:pt x="66" y="11"/>
                  <a:pt x="66" y="11"/>
                  <a:pt x="66" y="11"/>
                </a:cubicBezTo>
                <a:cubicBezTo>
                  <a:pt x="66" y="9"/>
                  <a:pt x="65" y="7"/>
                  <a:pt x="64" y="6"/>
                </a:cubicBezTo>
                <a:cubicBezTo>
                  <a:pt x="63" y="5"/>
                  <a:pt x="61" y="4"/>
                  <a:pt x="59" y="4"/>
                </a:cubicBezTo>
                <a:cubicBezTo>
                  <a:pt x="38" y="4"/>
                  <a:pt x="38" y="4"/>
                  <a:pt x="38" y="4"/>
                </a:cubicBezTo>
                <a:cubicBezTo>
                  <a:pt x="37" y="4"/>
                  <a:pt x="35" y="5"/>
                  <a:pt x="34" y="6"/>
                </a:cubicBezTo>
                <a:cubicBezTo>
                  <a:pt x="33" y="7"/>
                  <a:pt x="32" y="9"/>
                  <a:pt x="32" y="11"/>
                </a:cubicBezTo>
                <a:cubicBezTo>
                  <a:pt x="32" y="14"/>
                  <a:pt x="32" y="14"/>
                  <a:pt x="32" y="14"/>
                </a:cubicBezTo>
                <a:close/>
                <a:moveTo>
                  <a:pt x="7" y="57"/>
                </a:moveTo>
                <a:cubicBezTo>
                  <a:pt x="7" y="57"/>
                  <a:pt x="7" y="57"/>
                  <a:pt x="7" y="57"/>
                </a:cubicBezTo>
                <a:cubicBezTo>
                  <a:pt x="7" y="75"/>
                  <a:pt x="7" y="75"/>
                  <a:pt x="7" y="75"/>
                </a:cubicBezTo>
                <a:cubicBezTo>
                  <a:pt x="7" y="78"/>
                  <a:pt x="8" y="81"/>
                  <a:pt x="11" y="83"/>
                </a:cubicBezTo>
                <a:cubicBezTo>
                  <a:pt x="11" y="83"/>
                  <a:pt x="11" y="83"/>
                  <a:pt x="11" y="83"/>
                </a:cubicBezTo>
                <a:cubicBezTo>
                  <a:pt x="13" y="85"/>
                  <a:pt x="16" y="87"/>
                  <a:pt x="19" y="87"/>
                </a:cubicBezTo>
                <a:cubicBezTo>
                  <a:pt x="79" y="87"/>
                  <a:pt x="79" y="87"/>
                  <a:pt x="79" y="87"/>
                </a:cubicBezTo>
                <a:cubicBezTo>
                  <a:pt x="82" y="87"/>
                  <a:pt x="85" y="85"/>
                  <a:pt x="87" y="83"/>
                </a:cubicBezTo>
                <a:cubicBezTo>
                  <a:pt x="89" y="81"/>
                  <a:pt x="91" y="78"/>
                  <a:pt x="91" y="75"/>
                </a:cubicBezTo>
                <a:cubicBezTo>
                  <a:pt x="91" y="57"/>
                  <a:pt x="91" y="57"/>
                  <a:pt x="91" y="57"/>
                </a:cubicBezTo>
                <a:cubicBezTo>
                  <a:pt x="80" y="57"/>
                  <a:pt x="80" y="57"/>
                  <a:pt x="80" y="57"/>
                </a:cubicBezTo>
                <a:cubicBezTo>
                  <a:pt x="80" y="63"/>
                  <a:pt x="80" y="63"/>
                  <a:pt x="80" y="63"/>
                </a:cubicBezTo>
                <a:cubicBezTo>
                  <a:pt x="80" y="65"/>
                  <a:pt x="79" y="66"/>
                  <a:pt x="77" y="66"/>
                </a:cubicBezTo>
                <a:cubicBezTo>
                  <a:pt x="77" y="66"/>
                  <a:pt x="77" y="66"/>
                  <a:pt x="77" y="66"/>
                </a:cubicBezTo>
                <a:cubicBezTo>
                  <a:pt x="61" y="66"/>
                  <a:pt x="61" y="66"/>
                  <a:pt x="61" y="66"/>
                </a:cubicBezTo>
                <a:cubicBezTo>
                  <a:pt x="60" y="66"/>
                  <a:pt x="59" y="65"/>
                  <a:pt x="59" y="63"/>
                </a:cubicBezTo>
                <a:cubicBezTo>
                  <a:pt x="59" y="63"/>
                  <a:pt x="59" y="63"/>
                  <a:pt x="59" y="63"/>
                </a:cubicBezTo>
                <a:cubicBezTo>
                  <a:pt x="59" y="57"/>
                  <a:pt x="59" y="57"/>
                  <a:pt x="59" y="57"/>
                </a:cubicBezTo>
                <a:cubicBezTo>
                  <a:pt x="39" y="57"/>
                  <a:pt x="39" y="57"/>
                  <a:pt x="39" y="57"/>
                </a:cubicBezTo>
                <a:cubicBezTo>
                  <a:pt x="39" y="63"/>
                  <a:pt x="39" y="63"/>
                  <a:pt x="39" y="63"/>
                </a:cubicBezTo>
                <a:cubicBezTo>
                  <a:pt x="39" y="65"/>
                  <a:pt x="38" y="66"/>
                  <a:pt x="37" y="66"/>
                </a:cubicBezTo>
                <a:cubicBezTo>
                  <a:pt x="36" y="66"/>
                  <a:pt x="36" y="66"/>
                  <a:pt x="36" y="66"/>
                </a:cubicBezTo>
                <a:cubicBezTo>
                  <a:pt x="20" y="66"/>
                  <a:pt x="20" y="66"/>
                  <a:pt x="20" y="66"/>
                </a:cubicBezTo>
                <a:cubicBezTo>
                  <a:pt x="19" y="66"/>
                  <a:pt x="18" y="65"/>
                  <a:pt x="18" y="63"/>
                </a:cubicBezTo>
                <a:cubicBezTo>
                  <a:pt x="18" y="63"/>
                  <a:pt x="18" y="63"/>
                  <a:pt x="18" y="63"/>
                </a:cubicBezTo>
                <a:cubicBezTo>
                  <a:pt x="18" y="57"/>
                  <a:pt x="18" y="57"/>
                  <a:pt x="18" y="57"/>
                </a:cubicBezTo>
                <a:cubicBezTo>
                  <a:pt x="7" y="57"/>
                  <a:pt x="7" y="57"/>
                  <a:pt x="7" y="57"/>
                </a:cubicBezTo>
                <a:close/>
                <a:moveTo>
                  <a:pt x="34" y="48"/>
                </a:moveTo>
                <a:cubicBezTo>
                  <a:pt x="34" y="48"/>
                  <a:pt x="34" y="48"/>
                  <a:pt x="34" y="48"/>
                </a:cubicBezTo>
                <a:cubicBezTo>
                  <a:pt x="23" y="48"/>
                  <a:pt x="23" y="48"/>
                  <a:pt x="23" y="48"/>
                </a:cubicBezTo>
                <a:cubicBezTo>
                  <a:pt x="23" y="54"/>
                  <a:pt x="23" y="54"/>
                  <a:pt x="23" y="54"/>
                </a:cubicBezTo>
                <a:cubicBezTo>
                  <a:pt x="23" y="54"/>
                  <a:pt x="23" y="54"/>
                  <a:pt x="23" y="54"/>
                </a:cubicBezTo>
                <a:cubicBezTo>
                  <a:pt x="23" y="54"/>
                  <a:pt x="23" y="54"/>
                  <a:pt x="23" y="54"/>
                </a:cubicBezTo>
                <a:cubicBezTo>
                  <a:pt x="23" y="61"/>
                  <a:pt x="23" y="61"/>
                  <a:pt x="23" y="61"/>
                </a:cubicBezTo>
                <a:cubicBezTo>
                  <a:pt x="34" y="61"/>
                  <a:pt x="34" y="61"/>
                  <a:pt x="34" y="61"/>
                </a:cubicBezTo>
                <a:cubicBezTo>
                  <a:pt x="34" y="54"/>
                  <a:pt x="34" y="54"/>
                  <a:pt x="34" y="54"/>
                </a:cubicBezTo>
                <a:cubicBezTo>
                  <a:pt x="34" y="54"/>
                  <a:pt x="34" y="54"/>
                  <a:pt x="34" y="54"/>
                </a:cubicBezTo>
                <a:cubicBezTo>
                  <a:pt x="34" y="54"/>
                  <a:pt x="34" y="54"/>
                  <a:pt x="34" y="54"/>
                </a:cubicBezTo>
                <a:cubicBezTo>
                  <a:pt x="34" y="48"/>
                  <a:pt x="34" y="48"/>
                  <a:pt x="34" y="48"/>
                </a:cubicBezTo>
                <a:close/>
                <a:moveTo>
                  <a:pt x="75" y="48"/>
                </a:moveTo>
                <a:cubicBezTo>
                  <a:pt x="75" y="48"/>
                  <a:pt x="75" y="48"/>
                  <a:pt x="75" y="48"/>
                </a:cubicBezTo>
                <a:cubicBezTo>
                  <a:pt x="64" y="48"/>
                  <a:pt x="64" y="48"/>
                  <a:pt x="64" y="48"/>
                </a:cubicBezTo>
                <a:cubicBezTo>
                  <a:pt x="64" y="54"/>
                  <a:pt x="64" y="54"/>
                  <a:pt x="64" y="54"/>
                </a:cubicBezTo>
                <a:cubicBezTo>
                  <a:pt x="64" y="54"/>
                  <a:pt x="64" y="54"/>
                  <a:pt x="64" y="54"/>
                </a:cubicBezTo>
                <a:cubicBezTo>
                  <a:pt x="64" y="54"/>
                  <a:pt x="64" y="54"/>
                  <a:pt x="64" y="54"/>
                </a:cubicBezTo>
                <a:cubicBezTo>
                  <a:pt x="64" y="61"/>
                  <a:pt x="64" y="61"/>
                  <a:pt x="64" y="61"/>
                </a:cubicBezTo>
                <a:cubicBezTo>
                  <a:pt x="75" y="61"/>
                  <a:pt x="75" y="61"/>
                  <a:pt x="75" y="61"/>
                </a:cubicBezTo>
                <a:cubicBezTo>
                  <a:pt x="75" y="54"/>
                  <a:pt x="75" y="54"/>
                  <a:pt x="75" y="54"/>
                </a:cubicBezTo>
                <a:cubicBezTo>
                  <a:pt x="75" y="54"/>
                  <a:pt x="75" y="54"/>
                  <a:pt x="75" y="54"/>
                </a:cubicBezTo>
                <a:cubicBezTo>
                  <a:pt x="75" y="54"/>
                  <a:pt x="75" y="54"/>
                  <a:pt x="75" y="54"/>
                </a:cubicBezTo>
                <a:cubicBezTo>
                  <a:pt x="75" y="48"/>
                  <a:pt x="75" y="48"/>
                  <a:pt x="75" y="48"/>
                </a:cubicBezTo>
                <a:close/>
              </a:path>
            </a:pathLst>
          </a:custGeom>
          <a:solidFill>
            <a:schemeClr val="accent1"/>
          </a:solidFill>
          <a:ln>
            <a:noFill/>
          </a:ln>
        </p:spPr>
        <p:txBody>
          <a:bodyPr anchor="t" anchorCtr="0" bIns="45720" compatLnSpc="1" lIns="91440" numCol="1" rIns="91440" tIns="45720" vert="horz" wrap="square"/>
          <a:lstStyle/>
          <a:p>
            <a:endParaRPr altLang="en-US" lang="zh-CN">
              <a:solidFill>
                <a:schemeClr val="accent2"/>
              </a:solidFill>
            </a:endParaRPr>
          </a:p>
        </p:txBody>
      </p:sp>
      <p:sp>
        <p:nvSpPr>
          <p:cNvPr id="2" name="原创设计师QQ598969553             _9"/>
          <p:cNvSpPr/>
          <p:nvPr/>
        </p:nvSpPr>
        <p:spPr>
          <a:xfrm>
            <a:off x="4220871" y="1623144"/>
            <a:ext cx="664664" cy="664662"/>
          </a:xfrm>
          <a:prstGeom prst="diamond">
            <a:avLst/>
          </a:prstGeom>
          <a:solidFill>
            <a:schemeClr val="accent1"/>
          </a:solidFill>
          <a:ln>
            <a:noFill/>
          </a:ln>
        </p:spPr>
        <p:txBody>
          <a:bodyPr anchor="ctr" anchorCtr="0" bIns="0" compatLnSpc="1" lIns="0" numCol="1" rIns="0" tIns="0" vert="horz" wrap="square"/>
          <a:lstStyle/>
          <a:p>
            <a:pPr algn="ctr"/>
            <a:r>
              <a:rPr altLang="zh-CN" lang="en-US">
                <a:solidFill>
                  <a:schemeClr val="bg1"/>
                </a:solidFill>
              </a:rPr>
              <a:t>01</a:t>
            </a:r>
          </a:p>
        </p:txBody>
      </p:sp>
      <p:sp>
        <p:nvSpPr>
          <p:cNvPr id="44" name="原创设计师QQ598969553             _10"/>
          <p:cNvSpPr/>
          <p:nvPr/>
        </p:nvSpPr>
        <p:spPr bwMode="auto">
          <a:xfrm>
            <a:off x="4273105" y="2135991"/>
            <a:ext cx="106888" cy="213392"/>
          </a:xfrm>
          <a:custGeom>
            <a:gdLst>
              <a:gd fmla="*/ 0 w 557" name="T0"/>
              <a:gd fmla="*/ 0 h 1112" name="T1"/>
              <a:gd fmla="*/ 557 w 557" name="T2"/>
              <a:gd fmla="*/ 557 h 1112" name="T3"/>
              <a:gd fmla="*/ 0 w 557" name="T4"/>
              <a:gd fmla="*/ 1112 h 1112" name="T5"/>
              <a:gd fmla="*/ 0 w 557" name="T6"/>
              <a:gd fmla="*/ 0 h 1112" name="T7"/>
            </a:gdLst>
            <a:cxnLst>
              <a:cxn ang="0">
                <a:pos x="T0" y="T1"/>
              </a:cxn>
              <a:cxn ang="0">
                <a:pos x="T2" y="T3"/>
              </a:cxn>
              <a:cxn ang="0">
                <a:pos x="T4" y="T5"/>
              </a:cxn>
              <a:cxn ang="0">
                <a:pos x="T6" y="T7"/>
              </a:cxn>
            </a:cxnLst>
            <a:rect b="b" l="0" r="r" t="0"/>
            <a:pathLst>
              <a:path h="1112" w="557">
                <a:moveTo>
                  <a:pt x="0" y="0"/>
                </a:moveTo>
                <a:lnTo>
                  <a:pt x="557" y="557"/>
                </a:lnTo>
                <a:lnTo>
                  <a:pt x="0" y="1112"/>
                </a:lnTo>
                <a:lnTo>
                  <a:pt x="0" y="0"/>
                </a:lnTo>
                <a:close/>
              </a:path>
            </a:pathLst>
          </a:custGeom>
          <a:solidFill>
            <a:schemeClr val="accent2"/>
          </a:solidFill>
          <a:ln>
            <a:noFill/>
          </a:ln>
        </p:spPr>
        <p:txBody>
          <a:bodyPr anchor="t" anchorCtr="0" bIns="45720" compatLnSpc="1" lIns="91440" numCol="1" rIns="91440" tIns="45720" vert="horz" wrap="square"/>
          <a:lstStyle/>
          <a:p>
            <a:endParaRPr altLang="en-US" lang="zh-CN"/>
          </a:p>
        </p:txBody>
      </p:sp>
      <p:sp>
        <p:nvSpPr>
          <p:cNvPr id="45" name="原创设计师QQ598969553             _11"/>
          <p:cNvSpPr/>
          <p:nvPr/>
        </p:nvSpPr>
        <p:spPr bwMode="auto">
          <a:xfrm>
            <a:off x="4753093" y="1781945"/>
            <a:ext cx="86920" cy="173530"/>
          </a:xfrm>
          <a:custGeom>
            <a:gdLst>
              <a:gd fmla="*/ 0 w 557" name="T0"/>
              <a:gd fmla="*/ 0 h 1112" name="T1"/>
              <a:gd fmla="*/ 557 w 557" name="T2"/>
              <a:gd fmla="*/ 557 h 1112" name="T3"/>
              <a:gd fmla="*/ 0 w 557" name="T4"/>
              <a:gd fmla="*/ 1112 h 1112" name="T5"/>
              <a:gd fmla="*/ 0 w 557" name="T6"/>
              <a:gd fmla="*/ 0 h 1112" name="T7"/>
            </a:gdLst>
            <a:cxnLst>
              <a:cxn ang="0">
                <a:pos x="T0" y="T1"/>
              </a:cxn>
              <a:cxn ang="0">
                <a:pos x="T2" y="T3"/>
              </a:cxn>
              <a:cxn ang="0">
                <a:pos x="T4" y="T5"/>
              </a:cxn>
              <a:cxn ang="0">
                <a:pos x="T6" y="T7"/>
              </a:cxn>
            </a:cxnLst>
            <a:rect b="b" l="0" r="r" t="0"/>
            <a:pathLst>
              <a:path h="1112" w="557">
                <a:moveTo>
                  <a:pt x="0" y="0"/>
                </a:moveTo>
                <a:lnTo>
                  <a:pt x="557" y="557"/>
                </a:lnTo>
                <a:lnTo>
                  <a:pt x="0" y="1112"/>
                </a:lnTo>
                <a:lnTo>
                  <a:pt x="0" y="0"/>
                </a:lnTo>
                <a:close/>
              </a:path>
            </a:pathLst>
          </a:custGeom>
          <a:solidFill>
            <a:schemeClr val="tx1">
              <a:lumMod val="75000"/>
              <a:lumOff val="25000"/>
            </a:schemeClr>
          </a:solidFill>
          <a:ln>
            <a:noFill/>
          </a:ln>
        </p:spPr>
        <p:txBody>
          <a:bodyPr anchor="t" anchorCtr="0" bIns="45720" compatLnSpc="1" lIns="91440" numCol="1" rIns="91440" tIns="45720" vert="horz" wrap="square"/>
          <a:lstStyle/>
          <a:p>
            <a:endParaRPr altLang="en-US" lang="zh-CN"/>
          </a:p>
        </p:txBody>
      </p:sp>
      <p:sp>
        <p:nvSpPr>
          <p:cNvPr id="46" name="原创设计师QQ598969553             _12"/>
          <p:cNvSpPr/>
          <p:nvPr/>
        </p:nvSpPr>
        <p:spPr bwMode="auto">
          <a:xfrm>
            <a:off x="4173137" y="1570667"/>
            <a:ext cx="167710" cy="334816"/>
          </a:xfrm>
          <a:custGeom>
            <a:gdLst>
              <a:gd fmla="*/ 0 w 557" name="T0"/>
              <a:gd fmla="*/ 0 h 1112" name="T1"/>
              <a:gd fmla="*/ 557 w 557" name="T2"/>
              <a:gd fmla="*/ 557 h 1112" name="T3"/>
              <a:gd fmla="*/ 0 w 557" name="T4"/>
              <a:gd fmla="*/ 1112 h 1112" name="T5"/>
              <a:gd fmla="*/ 0 w 557" name="T6"/>
              <a:gd fmla="*/ 0 h 1112" name="T7"/>
            </a:gdLst>
            <a:cxnLst>
              <a:cxn ang="0">
                <a:pos x="T0" y="T1"/>
              </a:cxn>
              <a:cxn ang="0">
                <a:pos x="T2" y="T3"/>
              </a:cxn>
              <a:cxn ang="0">
                <a:pos x="T4" y="T5"/>
              </a:cxn>
              <a:cxn ang="0">
                <a:pos x="T6" y="T7"/>
              </a:cxn>
            </a:cxnLst>
            <a:rect b="b" l="0" r="r" t="0"/>
            <a:pathLst>
              <a:path h="1112" w="557">
                <a:moveTo>
                  <a:pt x="0" y="0"/>
                </a:moveTo>
                <a:lnTo>
                  <a:pt x="557" y="557"/>
                </a:lnTo>
                <a:lnTo>
                  <a:pt x="0" y="1112"/>
                </a:lnTo>
                <a:lnTo>
                  <a:pt x="0" y="0"/>
                </a:lnTo>
                <a:close/>
              </a:path>
            </a:pathLst>
          </a:custGeom>
          <a:solidFill>
            <a:schemeClr val="accent3">
              <a:lumMod val="60000"/>
              <a:lumOff val="40000"/>
            </a:schemeClr>
          </a:solidFill>
          <a:ln>
            <a:noFill/>
          </a:ln>
        </p:spPr>
        <p:txBody>
          <a:bodyPr anchor="t" anchorCtr="0" bIns="45720" compatLnSpc="1" lIns="91440" numCol="1" rIns="91440" tIns="45720" vert="horz" wrap="square"/>
          <a:lstStyle/>
          <a:p>
            <a:endParaRPr altLang="en-US" lang="zh-CN"/>
          </a:p>
        </p:txBody>
      </p:sp>
      <p:sp>
        <p:nvSpPr>
          <p:cNvPr id="47" name="原创设计师QQ598969553             _13"/>
          <p:cNvSpPr/>
          <p:nvPr/>
        </p:nvSpPr>
        <p:spPr bwMode="auto">
          <a:xfrm>
            <a:off x="4840013" y="2069773"/>
            <a:ext cx="173226" cy="345828"/>
          </a:xfrm>
          <a:custGeom>
            <a:gdLst>
              <a:gd fmla="*/ 0 w 557" name="T0"/>
              <a:gd fmla="*/ 0 h 1112" name="T1"/>
              <a:gd fmla="*/ 557 w 557" name="T2"/>
              <a:gd fmla="*/ 557 h 1112" name="T3"/>
              <a:gd fmla="*/ 0 w 557" name="T4"/>
              <a:gd fmla="*/ 1112 h 1112" name="T5"/>
              <a:gd fmla="*/ 0 w 557" name="T6"/>
              <a:gd fmla="*/ 0 h 1112" name="T7"/>
            </a:gdLst>
            <a:cxnLst>
              <a:cxn ang="0">
                <a:pos x="T0" y="T1"/>
              </a:cxn>
              <a:cxn ang="0">
                <a:pos x="T2" y="T3"/>
              </a:cxn>
              <a:cxn ang="0">
                <a:pos x="T4" y="T5"/>
              </a:cxn>
              <a:cxn ang="0">
                <a:pos x="T6" y="T7"/>
              </a:cxn>
            </a:cxnLst>
            <a:rect b="b" l="0" r="r" t="0"/>
            <a:pathLst>
              <a:path h="1112" w="557">
                <a:moveTo>
                  <a:pt x="0" y="0"/>
                </a:moveTo>
                <a:lnTo>
                  <a:pt x="557" y="557"/>
                </a:lnTo>
                <a:lnTo>
                  <a:pt x="0" y="1112"/>
                </a:lnTo>
                <a:lnTo>
                  <a:pt x="0" y="0"/>
                </a:lnTo>
                <a:close/>
              </a:path>
            </a:pathLst>
          </a:custGeom>
          <a:solidFill>
            <a:schemeClr val="accent3"/>
          </a:solidFill>
          <a:ln>
            <a:noFill/>
          </a:ln>
        </p:spPr>
        <p:txBody>
          <a:bodyPr anchor="t" anchorCtr="0" bIns="45720" compatLnSpc="1" lIns="91440" numCol="1" rIns="91440" tIns="45720" vert="horz" wrap="square"/>
          <a:lstStyle/>
          <a:p>
            <a:endParaRPr altLang="en-US" lang="zh-CN"/>
          </a:p>
        </p:txBody>
      </p:sp>
      <p:sp>
        <p:nvSpPr>
          <p:cNvPr id="48" name="原创设计师QQ598969553             _14"/>
          <p:cNvSpPr/>
          <p:nvPr/>
        </p:nvSpPr>
        <p:spPr bwMode="auto">
          <a:xfrm flipH="1">
            <a:off x="4012255" y="1570666"/>
            <a:ext cx="160882" cy="334818"/>
          </a:xfrm>
          <a:custGeom>
            <a:gdLst>
              <a:gd fmla="*/ 0 w 557" name="T0"/>
              <a:gd fmla="*/ 0 h 1112" name="T1"/>
              <a:gd fmla="*/ 557 w 557" name="T2"/>
              <a:gd fmla="*/ 557 h 1112" name="T3"/>
              <a:gd fmla="*/ 0 w 557" name="T4"/>
              <a:gd fmla="*/ 1112 h 1112" name="T5"/>
              <a:gd fmla="*/ 0 w 557" name="T6"/>
              <a:gd fmla="*/ 0 h 1112" name="T7"/>
            </a:gdLst>
            <a:cxnLst>
              <a:cxn ang="0">
                <a:pos x="T0" y="T1"/>
              </a:cxn>
              <a:cxn ang="0">
                <a:pos x="T2" y="T3"/>
              </a:cxn>
              <a:cxn ang="0">
                <a:pos x="T4" y="T5"/>
              </a:cxn>
              <a:cxn ang="0">
                <a:pos x="T6" y="T7"/>
              </a:cxn>
            </a:cxnLst>
            <a:rect b="b" l="0" r="r" t="0"/>
            <a:pathLst>
              <a:path h="1112" w="557">
                <a:moveTo>
                  <a:pt x="0" y="0"/>
                </a:moveTo>
                <a:lnTo>
                  <a:pt x="557" y="557"/>
                </a:lnTo>
                <a:lnTo>
                  <a:pt x="0" y="1112"/>
                </a:lnTo>
                <a:lnTo>
                  <a:pt x="0" y="0"/>
                </a:lnTo>
                <a:close/>
              </a:path>
            </a:pathLst>
          </a:custGeom>
          <a:solidFill>
            <a:schemeClr val="accent3"/>
          </a:solidFill>
          <a:ln>
            <a:noFill/>
          </a:ln>
        </p:spPr>
        <p:txBody>
          <a:bodyPr anchor="t" anchorCtr="0" bIns="45720" compatLnSpc="1" lIns="91440" numCol="1" rIns="91440" tIns="45720" vert="horz" wrap="square"/>
          <a:lstStyle/>
          <a:p>
            <a:endParaRPr altLang="en-US" lang="zh-CN"/>
          </a:p>
        </p:txBody>
      </p:sp>
      <p:pic>
        <p:nvPicPr>
          <p:cNvPr id="39" name="Picture 64"/>
          <p:cNvPicPr/>
          <p:nvPr/>
        </p:nvPicPr>
        <p:blipFill>
          <a:blip r:embed="rId3">
            <a:extLst>
              <a:ext uri="{28A0092B-C50C-407E-A947-70E740481C1C}">
                <a14:useLocalDpi val="0"/>
              </a:ext>
            </a:extLst>
          </a:blip>
          <a:stretch>
            <a:fillRect/>
          </a:stretch>
        </p:blipFill>
        <p:spPr bwMode="auto">
          <a:xfrm>
            <a:off x="3582988" y="17705388"/>
            <a:ext cx="1978025" cy="51117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Tree>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 presetSubtype="8">
                                  <p:stCondLst>
                                    <p:cond delay="0"/>
                                  </p:stCondLst>
                                  <p:childTnLst>
                                    <p:set>
                                      <p:cBhvr>
                                        <p:cTn dur="1" fill="hold" id="6">
                                          <p:stCondLst>
                                            <p:cond delay="0"/>
                                          </p:stCondLst>
                                        </p:cTn>
                                        <p:tgtEl>
                                          <p:spTgt spid="41"/>
                                        </p:tgtEl>
                                        <p:attrNameLst>
                                          <p:attrName>style.visibility</p:attrName>
                                        </p:attrNameLst>
                                      </p:cBhvr>
                                      <p:to>
                                        <p:strVal val="visible"/>
                                      </p:to>
                                    </p:set>
                                    <p:anim calcmode="lin" valueType="num">
                                      <p:cBhvr additive="base">
                                        <p:cTn dur="500" fill="hold" id="7"/>
                                        <p:tgtEl>
                                          <p:spTgt spid="41"/>
                                        </p:tgtEl>
                                        <p:attrNameLst>
                                          <p:attrName>ppt_x</p:attrName>
                                        </p:attrNameLst>
                                      </p:cBhvr>
                                      <p:tavLst>
                                        <p:tav tm="0">
                                          <p:val>
                                            <p:strVal val="0-#ppt_w/2"/>
                                          </p:val>
                                        </p:tav>
                                        <p:tav tm="100000">
                                          <p:val>
                                            <p:strVal val="#ppt_x"/>
                                          </p:val>
                                        </p:tav>
                                      </p:tavLst>
                                    </p:anim>
                                    <p:anim calcmode="lin" valueType="num">
                                      <p:cBhvr additive="base">
                                        <p:cTn dur="500" fill="hold" id="8"/>
                                        <p:tgtEl>
                                          <p:spTgt spid="41"/>
                                        </p:tgtEl>
                                        <p:attrNameLst>
                                          <p:attrName>ppt_y</p:attrName>
                                        </p:attrNameLst>
                                      </p:cBhvr>
                                      <p:tavLst>
                                        <p:tav tm="0">
                                          <p:val>
                                            <p:strVal val="#ppt_y"/>
                                          </p:val>
                                        </p:tav>
                                        <p:tav tm="100000">
                                          <p:val>
                                            <p:strVal val="#ppt_y"/>
                                          </p:val>
                                        </p:tav>
                                      </p:tavLst>
                                    </p:anim>
                                  </p:childTnLst>
                                </p:cTn>
                              </p:par>
                              <p:par>
                                <p:cTn fill="hold" grpId="1" id="9" nodeType="withEffect" presetClass="emph" presetID="35" presetSubtype="0" repeatCount="3000">
                                  <p:stCondLst>
                                    <p:cond delay="400"/>
                                  </p:stCondLst>
                                  <p:childTnLst>
                                    <p:anim calcmode="discrete" valueType="str">
                                      <p:cBhvr>
                                        <p:cTn dur="100" fill="hold" id="10"/>
                                        <p:tgtEl>
                                          <p:spTgt spid="41"/>
                                        </p:tgtEl>
                                        <p:attrNameLst>
                                          <p:attrName>style.visibility</p:attrName>
                                        </p:attrNameLst>
                                      </p:cBhvr>
                                      <p:tavLst>
                                        <p:tav tm="0">
                                          <p:val>
                                            <p:strVal val="hidden"/>
                                          </p:val>
                                        </p:tav>
                                        <p:tav tm="50000">
                                          <p:val>
                                            <p:strVal val="visible"/>
                                          </p:val>
                                        </p:tav>
                                      </p:tavLst>
                                    </p:anim>
                                  </p:childTnLst>
                                </p:cTn>
                              </p:par>
                              <p:par>
                                <p:cTn fill="hold" grpId="0" id="11" nodeType="withEffect" presetClass="entr" presetID="2" presetSubtype="8">
                                  <p:stCondLst>
                                    <p:cond delay="200"/>
                                  </p:stCondLst>
                                  <p:childTnLst>
                                    <p:set>
                                      <p:cBhvr>
                                        <p:cTn dur="1" fill="hold" id="12">
                                          <p:stCondLst>
                                            <p:cond delay="0"/>
                                          </p:stCondLst>
                                        </p:cTn>
                                        <p:tgtEl>
                                          <p:spTgt spid="40"/>
                                        </p:tgtEl>
                                        <p:attrNameLst>
                                          <p:attrName>style.visibility</p:attrName>
                                        </p:attrNameLst>
                                      </p:cBhvr>
                                      <p:to>
                                        <p:strVal val="visible"/>
                                      </p:to>
                                    </p:set>
                                    <p:anim calcmode="lin" valueType="num">
                                      <p:cBhvr additive="base">
                                        <p:cTn dur="500" fill="hold" id="13"/>
                                        <p:tgtEl>
                                          <p:spTgt spid="40"/>
                                        </p:tgtEl>
                                        <p:attrNameLst>
                                          <p:attrName>ppt_x</p:attrName>
                                        </p:attrNameLst>
                                      </p:cBhvr>
                                      <p:tavLst>
                                        <p:tav tm="0">
                                          <p:val>
                                            <p:strVal val="0-#ppt_w/2"/>
                                          </p:val>
                                        </p:tav>
                                        <p:tav tm="100000">
                                          <p:val>
                                            <p:strVal val="#ppt_x"/>
                                          </p:val>
                                        </p:tav>
                                      </p:tavLst>
                                    </p:anim>
                                    <p:anim calcmode="lin" valueType="num">
                                      <p:cBhvr additive="base">
                                        <p:cTn dur="500" fill="hold" id="14"/>
                                        <p:tgtEl>
                                          <p:spTgt spid="40"/>
                                        </p:tgtEl>
                                        <p:attrNameLst>
                                          <p:attrName>ppt_y</p:attrName>
                                        </p:attrNameLst>
                                      </p:cBhvr>
                                      <p:tavLst>
                                        <p:tav tm="0">
                                          <p:val>
                                            <p:strVal val="#ppt_y"/>
                                          </p:val>
                                        </p:tav>
                                        <p:tav tm="100000">
                                          <p:val>
                                            <p:strVal val="#ppt_y"/>
                                          </p:val>
                                        </p:tav>
                                      </p:tavLst>
                                    </p:anim>
                                  </p:childTnLst>
                                </p:cTn>
                              </p:par>
                              <p:par>
                                <p:cTn fill="hold" grpId="1" id="15" nodeType="withEffect" presetClass="emph" presetID="35" presetSubtype="0" repeatCount="3000">
                                  <p:stCondLst>
                                    <p:cond delay="600"/>
                                  </p:stCondLst>
                                  <p:childTnLst>
                                    <p:anim calcmode="discrete" valueType="str">
                                      <p:cBhvr>
                                        <p:cTn dur="100" fill="hold" id="16"/>
                                        <p:tgtEl>
                                          <p:spTgt spid="40"/>
                                        </p:tgtEl>
                                        <p:attrNameLst>
                                          <p:attrName>style.visibility</p:attrName>
                                        </p:attrNameLst>
                                      </p:cBhvr>
                                      <p:tavLst>
                                        <p:tav tm="0">
                                          <p:val>
                                            <p:strVal val="hidden"/>
                                          </p:val>
                                        </p:tav>
                                        <p:tav tm="50000">
                                          <p:val>
                                            <p:strVal val="visible"/>
                                          </p:val>
                                        </p:tav>
                                      </p:tavLst>
                                    </p:anim>
                                  </p:childTnLst>
                                </p:cTn>
                              </p:par>
                              <p:par>
                                <p:cTn fill="hold" grpId="0" id="17" nodeType="withEffect" presetClass="entr" presetID="47" presetSubtype="0">
                                  <p:stCondLst>
                                    <p:cond delay="700"/>
                                  </p:stCondLst>
                                  <p:childTnLst>
                                    <p:set>
                                      <p:cBhvr>
                                        <p:cTn dur="1" fill="hold" id="18">
                                          <p:stCondLst>
                                            <p:cond delay="0"/>
                                          </p:stCondLst>
                                        </p:cTn>
                                        <p:tgtEl>
                                          <p:spTgt spid="42"/>
                                        </p:tgtEl>
                                        <p:attrNameLst>
                                          <p:attrName>style.visibility</p:attrName>
                                        </p:attrNameLst>
                                      </p:cBhvr>
                                      <p:to>
                                        <p:strVal val="visible"/>
                                      </p:to>
                                    </p:set>
                                    <p:animEffect filter="fade" transition="in">
                                      <p:cBhvr>
                                        <p:cTn dur="300" id="19"/>
                                        <p:tgtEl>
                                          <p:spTgt spid="42"/>
                                        </p:tgtEl>
                                      </p:cBhvr>
                                    </p:animEffect>
                                    <p:anim calcmode="lin" valueType="num">
                                      <p:cBhvr>
                                        <p:cTn dur="300" fill="hold" id="20"/>
                                        <p:tgtEl>
                                          <p:spTgt spid="42"/>
                                        </p:tgtEl>
                                        <p:attrNameLst>
                                          <p:attrName>ppt_x</p:attrName>
                                        </p:attrNameLst>
                                      </p:cBhvr>
                                      <p:tavLst>
                                        <p:tav tm="0">
                                          <p:val>
                                            <p:strVal val="#ppt_x"/>
                                          </p:val>
                                        </p:tav>
                                        <p:tav tm="100000">
                                          <p:val>
                                            <p:strVal val="#ppt_x"/>
                                          </p:val>
                                        </p:tav>
                                      </p:tavLst>
                                    </p:anim>
                                    <p:anim calcmode="lin" valueType="num">
                                      <p:cBhvr>
                                        <p:cTn dur="300" fill="hold" id="21"/>
                                        <p:tgtEl>
                                          <p:spTgt spid="42"/>
                                        </p:tgtEl>
                                        <p:attrNameLst>
                                          <p:attrName>ppt_y</p:attrName>
                                        </p:attrNameLst>
                                      </p:cBhvr>
                                      <p:tavLst>
                                        <p:tav tm="0">
                                          <p:val>
                                            <p:strVal val="#ppt_y-.1"/>
                                          </p:val>
                                        </p:tav>
                                        <p:tav tm="100000">
                                          <p:val>
                                            <p:strVal val="#ppt_y"/>
                                          </p:val>
                                        </p:tav>
                                      </p:tavLst>
                                    </p:anim>
                                  </p:childTnLst>
                                </p:cTn>
                              </p:par>
                              <p:par>
                                <p:cTn fill="hold" grpId="0" id="22" nodeType="withEffect" presetClass="entr" presetID="42" presetSubtype="0">
                                  <p:stCondLst>
                                    <p:cond delay="700"/>
                                  </p:stCondLst>
                                  <p:childTnLst>
                                    <p:set>
                                      <p:cBhvr>
                                        <p:cTn dur="1" fill="hold" id="23">
                                          <p:stCondLst>
                                            <p:cond delay="0"/>
                                          </p:stCondLst>
                                        </p:cTn>
                                        <p:tgtEl>
                                          <p:spTgt spid="43"/>
                                        </p:tgtEl>
                                        <p:attrNameLst>
                                          <p:attrName>style.visibility</p:attrName>
                                        </p:attrNameLst>
                                      </p:cBhvr>
                                      <p:to>
                                        <p:strVal val="visible"/>
                                      </p:to>
                                    </p:set>
                                    <p:animEffect filter="fade" transition="in">
                                      <p:cBhvr>
                                        <p:cTn dur="300" id="24"/>
                                        <p:tgtEl>
                                          <p:spTgt spid="43"/>
                                        </p:tgtEl>
                                      </p:cBhvr>
                                    </p:animEffect>
                                    <p:anim calcmode="lin" valueType="num">
                                      <p:cBhvr>
                                        <p:cTn dur="300" fill="hold" id="25"/>
                                        <p:tgtEl>
                                          <p:spTgt spid="43"/>
                                        </p:tgtEl>
                                        <p:attrNameLst>
                                          <p:attrName>ppt_x</p:attrName>
                                        </p:attrNameLst>
                                      </p:cBhvr>
                                      <p:tavLst>
                                        <p:tav tm="0">
                                          <p:val>
                                            <p:strVal val="#ppt_x"/>
                                          </p:val>
                                        </p:tav>
                                        <p:tav tm="100000">
                                          <p:val>
                                            <p:strVal val="#ppt_x"/>
                                          </p:val>
                                        </p:tav>
                                      </p:tavLst>
                                    </p:anim>
                                    <p:anim calcmode="lin" valueType="num">
                                      <p:cBhvr>
                                        <p:cTn dur="300" fill="hold" id="26"/>
                                        <p:tgtEl>
                                          <p:spTgt spid="43"/>
                                        </p:tgtEl>
                                        <p:attrNameLst>
                                          <p:attrName>ppt_y</p:attrName>
                                        </p:attrNameLst>
                                      </p:cBhvr>
                                      <p:tavLst>
                                        <p:tav tm="0">
                                          <p:val>
                                            <p:strVal val="#ppt_y+.1"/>
                                          </p:val>
                                        </p:tav>
                                        <p:tav tm="100000">
                                          <p:val>
                                            <p:strVal val="#ppt_y"/>
                                          </p:val>
                                        </p:tav>
                                      </p:tavLst>
                                    </p:anim>
                                  </p:childTnLst>
                                </p:cTn>
                              </p:par>
                              <p:par>
                                <p:cTn fill="hold" id="27" nodeType="withEffect" presetClass="entr" presetID="2" presetSubtype="8">
                                  <p:stCondLst>
                                    <p:cond delay="700"/>
                                  </p:stCondLst>
                                  <p:childTnLst>
                                    <p:set>
                                      <p:cBhvr>
                                        <p:cTn dur="1" fill="hold" id="28">
                                          <p:stCondLst>
                                            <p:cond delay="0"/>
                                          </p:stCondLst>
                                        </p:cTn>
                                        <p:tgtEl>
                                          <p:spTgt spid="6"/>
                                        </p:tgtEl>
                                        <p:attrNameLst>
                                          <p:attrName>style.visibility</p:attrName>
                                        </p:attrNameLst>
                                      </p:cBhvr>
                                      <p:to>
                                        <p:strVal val="visible"/>
                                      </p:to>
                                    </p:set>
                                    <p:anim calcmode="lin" valueType="num">
                                      <p:cBhvr additive="base">
                                        <p:cTn dur="500" fill="hold" id="29"/>
                                        <p:tgtEl>
                                          <p:spTgt spid="6"/>
                                        </p:tgtEl>
                                        <p:attrNameLst>
                                          <p:attrName>ppt_x</p:attrName>
                                        </p:attrNameLst>
                                      </p:cBhvr>
                                      <p:tavLst>
                                        <p:tav tm="0">
                                          <p:val>
                                            <p:strVal val="0-#ppt_w/2"/>
                                          </p:val>
                                        </p:tav>
                                        <p:tav tm="100000">
                                          <p:val>
                                            <p:strVal val="#ppt_x"/>
                                          </p:val>
                                        </p:tav>
                                      </p:tavLst>
                                    </p:anim>
                                    <p:anim calcmode="lin" valueType="num">
                                      <p:cBhvr additive="base">
                                        <p:cTn dur="500" fill="hold" id="30"/>
                                        <p:tgtEl>
                                          <p:spTgt spid="6"/>
                                        </p:tgtEl>
                                        <p:attrNameLst>
                                          <p:attrName>ppt_y</p:attrName>
                                        </p:attrNameLst>
                                      </p:cBhvr>
                                      <p:tavLst>
                                        <p:tav tm="0">
                                          <p:val>
                                            <p:strVal val="#ppt_y"/>
                                          </p:val>
                                        </p:tav>
                                        <p:tav tm="100000">
                                          <p:val>
                                            <p:strVal val="#ppt_y"/>
                                          </p:val>
                                        </p:tav>
                                      </p:tavLst>
                                    </p:anim>
                                  </p:childTnLst>
                                </p:cTn>
                              </p:par>
                              <p:par>
                                <p:cTn fill="hold" grpId="0" id="31" nodeType="withEffect" presetClass="entr" presetID="2" presetSubtype="1">
                                  <p:stCondLst>
                                    <p:cond delay="1200"/>
                                  </p:stCondLst>
                                  <p:childTnLst>
                                    <p:set>
                                      <p:cBhvr>
                                        <p:cTn dur="1" fill="hold" id="32">
                                          <p:stCondLst>
                                            <p:cond delay="0"/>
                                          </p:stCondLst>
                                        </p:cTn>
                                        <p:tgtEl>
                                          <p:spTgt spid="44"/>
                                        </p:tgtEl>
                                        <p:attrNameLst>
                                          <p:attrName>style.visibility</p:attrName>
                                        </p:attrNameLst>
                                      </p:cBhvr>
                                      <p:to>
                                        <p:strVal val="visible"/>
                                      </p:to>
                                    </p:set>
                                    <p:anim calcmode="lin" valueType="num">
                                      <p:cBhvr additive="base">
                                        <p:cTn dur="500" fill="hold" id="33"/>
                                        <p:tgtEl>
                                          <p:spTgt spid="44"/>
                                        </p:tgtEl>
                                        <p:attrNameLst>
                                          <p:attrName>ppt_x</p:attrName>
                                        </p:attrNameLst>
                                      </p:cBhvr>
                                      <p:tavLst>
                                        <p:tav tm="0">
                                          <p:val>
                                            <p:strVal val="#ppt_x"/>
                                          </p:val>
                                        </p:tav>
                                        <p:tav tm="100000">
                                          <p:val>
                                            <p:strVal val="#ppt_x"/>
                                          </p:val>
                                        </p:tav>
                                      </p:tavLst>
                                    </p:anim>
                                    <p:anim calcmode="lin" valueType="num">
                                      <p:cBhvr additive="base">
                                        <p:cTn dur="500" fill="hold" id="34"/>
                                        <p:tgtEl>
                                          <p:spTgt spid="44"/>
                                        </p:tgtEl>
                                        <p:attrNameLst>
                                          <p:attrName>ppt_y</p:attrName>
                                        </p:attrNameLst>
                                      </p:cBhvr>
                                      <p:tavLst>
                                        <p:tav tm="0">
                                          <p:val>
                                            <p:strVal val="0-#ppt_h/2"/>
                                          </p:val>
                                        </p:tav>
                                        <p:tav tm="100000">
                                          <p:val>
                                            <p:strVal val="#ppt_y"/>
                                          </p:val>
                                        </p:tav>
                                      </p:tavLst>
                                    </p:anim>
                                  </p:childTnLst>
                                </p:cTn>
                              </p:par>
                              <p:par>
                                <p:cTn fill="hold" grpId="1" id="35" nodeType="withEffect" presetClass="emph" presetID="35" presetSubtype="0" repeatCount="3000">
                                  <p:stCondLst>
                                    <p:cond delay="1600"/>
                                  </p:stCondLst>
                                  <p:childTnLst>
                                    <p:anim calcmode="discrete" valueType="str">
                                      <p:cBhvr>
                                        <p:cTn dur="100" fill="hold" id="36"/>
                                        <p:tgtEl>
                                          <p:spTgt spid="44"/>
                                        </p:tgtEl>
                                        <p:attrNameLst>
                                          <p:attrName>style.visibility</p:attrName>
                                        </p:attrNameLst>
                                      </p:cBhvr>
                                      <p:tavLst>
                                        <p:tav tm="0">
                                          <p:val>
                                            <p:strVal val="hidden"/>
                                          </p:val>
                                        </p:tav>
                                        <p:tav tm="50000">
                                          <p:val>
                                            <p:strVal val="visible"/>
                                          </p:val>
                                        </p:tav>
                                      </p:tavLst>
                                    </p:anim>
                                  </p:childTnLst>
                                </p:cTn>
                              </p:par>
                              <p:par>
                                <p:cTn fill="hold" grpId="0" id="37" nodeType="withEffect" presetClass="entr" presetID="2" presetSubtype="1">
                                  <p:stCondLst>
                                    <p:cond delay="1300"/>
                                  </p:stCondLst>
                                  <p:childTnLst>
                                    <p:set>
                                      <p:cBhvr>
                                        <p:cTn dur="1" fill="hold" id="38">
                                          <p:stCondLst>
                                            <p:cond delay="0"/>
                                          </p:stCondLst>
                                        </p:cTn>
                                        <p:tgtEl>
                                          <p:spTgt spid="45"/>
                                        </p:tgtEl>
                                        <p:attrNameLst>
                                          <p:attrName>style.visibility</p:attrName>
                                        </p:attrNameLst>
                                      </p:cBhvr>
                                      <p:to>
                                        <p:strVal val="visible"/>
                                      </p:to>
                                    </p:set>
                                    <p:anim calcmode="lin" valueType="num">
                                      <p:cBhvr additive="base">
                                        <p:cTn dur="500" fill="hold" id="39"/>
                                        <p:tgtEl>
                                          <p:spTgt spid="45"/>
                                        </p:tgtEl>
                                        <p:attrNameLst>
                                          <p:attrName>ppt_x</p:attrName>
                                        </p:attrNameLst>
                                      </p:cBhvr>
                                      <p:tavLst>
                                        <p:tav tm="0">
                                          <p:val>
                                            <p:strVal val="#ppt_x"/>
                                          </p:val>
                                        </p:tav>
                                        <p:tav tm="100000">
                                          <p:val>
                                            <p:strVal val="#ppt_x"/>
                                          </p:val>
                                        </p:tav>
                                      </p:tavLst>
                                    </p:anim>
                                    <p:anim calcmode="lin" valueType="num">
                                      <p:cBhvr additive="base">
                                        <p:cTn dur="500" fill="hold" id="40"/>
                                        <p:tgtEl>
                                          <p:spTgt spid="45"/>
                                        </p:tgtEl>
                                        <p:attrNameLst>
                                          <p:attrName>ppt_y</p:attrName>
                                        </p:attrNameLst>
                                      </p:cBhvr>
                                      <p:tavLst>
                                        <p:tav tm="0">
                                          <p:val>
                                            <p:strVal val="0-#ppt_h/2"/>
                                          </p:val>
                                        </p:tav>
                                        <p:tav tm="100000">
                                          <p:val>
                                            <p:strVal val="#ppt_y"/>
                                          </p:val>
                                        </p:tav>
                                      </p:tavLst>
                                    </p:anim>
                                  </p:childTnLst>
                                </p:cTn>
                              </p:par>
                              <p:par>
                                <p:cTn fill="hold" grpId="1" id="41" nodeType="withEffect" presetClass="emph" presetID="35" presetSubtype="0" repeatCount="3000">
                                  <p:stCondLst>
                                    <p:cond delay="1700"/>
                                  </p:stCondLst>
                                  <p:childTnLst>
                                    <p:anim calcmode="discrete" valueType="str">
                                      <p:cBhvr>
                                        <p:cTn dur="100" fill="hold" id="42"/>
                                        <p:tgtEl>
                                          <p:spTgt spid="45"/>
                                        </p:tgtEl>
                                        <p:attrNameLst>
                                          <p:attrName>style.visibility</p:attrName>
                                        </p:attrNameLst>
                                      </p:cBhvr>
                                      <p:tavLst>
                                        <p:tav tm="0">
                                          <p:val>
                                            <p:strVal val="hidden"/>
                                          </p:val>
                                        </p:tav>
                                        <p:tav tm="50000">
                                          <p:val>
                                            <p:strVal val="visible"/>
                                          </p:val>
                                        </p:tav>
                                      </p:tavLst>
                                    </p:anim>
                                  </p:childTnLst>
                                </p:cTn>
                              </p:par>
                              <p:par>
                                <p:cTn fill="hold" grpId="0" id="43" nodeType="withEffect" presetClass="entr" presetID="2" presetSubtype="1">
                                  <p:stCondLst>
                                    <p:cond delay="1400"/>
                                  </p:stCondLst>
                                  <p:childTnLst>
                                    <p:set>
                                      <p:cBhvr>
                                        <p:cTn dur="1" fill="hold" id="44">
                                          <p:stCondLst>
                                            <p:cond delay="0"/>
                                          </p:stCondLst>
                                        </p:cTn>
                                        <p:tgtEl>
                                          <p:spTgt spid="47"/>
                                        </p:tgtEl>
                                        <p:attrNameLst>
                                          <p:attrName>style.visibility</p:attrName>
                                        </p:attrNameLst>
                                      </p:cBhvr>
                                      <p:to>
                                        <p:strVal val="visible"/>
                                      </p:to>
                                    </p:set>
                                    <p:anim calcmode="lin" valueType="num">
                                      <p:cBhvr additive="base">
                                        <p:cTn dur="500" fill="hold" id="45"/>
                                        <p:tgtEl>
                                          <p:spTgt spid="47"/>
                                        </p:tgtEl>
                                        <p:attrNameLst>
                                          <p:attrName>ppt_x</p:attrName>
                                        </p:attrNameLst>
                                      </p:cBhvr>
                                      <p:tavLst>
                                        <p:tav tm="0">
                                          <p:val>
                                            <p:strVal val="#ppt_x"/>
                                          </p:val>
                                        </p:tav>
                                        <p:tav tm="100000">
                                          <p:val>
                                            <p:strVal val="#ppt_x"/>
                                          </p:val>
                                        </p:tav>
                                      </p:tavLst>
                                    </p:anim>
                                    <p:anim calcmode="lin" valueType="num">
                                      <p:cBhvr additive="base">
                                        <p:cTn dur="500" fill="hold" id="46"/>
                                        <p:tgtEl>
                                          <p:spTgt spid="47"/>
                                        </p:tgtEl>
                                        <p:attrNameLst>
                                          <p:attrName>ppt_y</p:attrName>
                                        </p:attrNameLst>
                                      </p:cBhvr>
                                      <p:tavLst>
                                        <p:tav tm="0">
                                          <p:val>
                                            <p:strVal val="0-#ppt_h/2"/>
                                          </p:val>
                                        </p:tav>
                                        <p:tav tm="100000">
                                          <p:val>
                                            <p:strVal val="#ppt_y"/>
                                          </p:val>
                                        </p:tav>
                                      </p:tavLst>
                                    </p:anim>
                                  </p:childTnLst>
                                </p:cTn>
                              </p:par>
                              <p:par>
                                <p:cTn fill="hold" grpId="1" id="47" nodeType="withEffect" presetClass="emph" presetID="35" presetSubtype="0" repeatCount="3000">
                                  <p:stCondLst>
                                    <p:cond delay="1800"/>
                                  </p:stCondLst>
                                  <p:childTnLst>
                                    <p:anim calcmode="discrete" valueType="str">
                                      <p:cBhvr>
                                        <p:cTn dur="100" fill="hold" id="48"/>
                                        <p:tgtEl>
                                          <p:spTgt spid="47"/>
                                        </p:tgtEl>
                                        <p:attrNameLst>
                                          <p:attrName>style.visibility</p:attrName>
                                        </p:attrNameLst>
                                      </p:cBhvr>
                                      <p:tavLst>
                                        <p:tav tm="0">
                                          <p:val>
                                            <p:strVal val="hidden"/>
                                          </p:val>
                                        </p:tav>
                                        <p:tav tm="50000">
                                          <p:val>
                                            <p:strVal val="visible"/>
                                          </p:val>
                                        </p:tav>
                                      </p:tavLst>
                                    </p:anim>
                                  </p:childTnLst>
                                </p:cTn>
                              </p:par>
                              <p:par>
                                <p:cTn fill="hold" grpId="0" id="49" nodeType="withEffect" presetClass="entr" presetID="2" presetSubtype="1">
                                  <p:stCondLst>
                                    <p:cond delay="1500"/>
                                  </p:stCondLst>
                                  <p:childTnLst>
                                    <p:set>
                                      <p:cBhvr>
                                        <p:cTn dur="1" fill="hold" id="50">
                                          <p:stCondLst>
                                            <p:cond delay="0"/>
                                          </p:stCondLst>
                                        </p:cTn>
                                        <p:tgtEl>
                                          <p:spTgt spid="46"/>
                                        </p:tgtEl>
                                        <p:attrNameLst>
                                          <p:attrName>style.visibility</p:attrName>
                                        </p:attrNameLst>
                                      </p:cBhvr>
                                      <p:to>
                                        <p:strVal val="visible"/>
                                      </p:to>
                                    </p:set>
                                    <p:anim calcmode="lin" valueType="num">
                                      <p:cBhvr additive="base">
                                        <p:cTn dur="500" fill="hold" id="51"/>
                                        <p:tgtEl>
                                          <p:spTgt spid="46"/>
                                        </p:tgtEl>
                                        <p:attrNameLst>
                                          <p:attrName>ppt_x</p:attrName>
                                        </p:attrNameLst>
                                      </p:cBhvr>
                                      <p:tavLst>
                                        <p:tav tm="0">
                                          <p:val>
                                            <p:strVal val="#ppt_x"/>
                                          </p:val>
                                        </p:tav>
                                        <p:tav tm="100000">
                                          <p:val>
                                            <p:strVal val="#ppt_x"/>
                                          </p:val>
                                        </p:tav>
                                      </p:tavLst>
                                    </p:anim>
                                    <p:anim calcmode="lin" valueType="num">
                                      <p:cBhvr additive="base">
                                        <p:cTn dur="500" fill="hold" id="52"/>
                                        <p:tgtEl>
                                          <p:spTgt spid="46"/>
                                        </p:tgtEl>
                                        <p:attrNameLst>
                                          <p:attrName>ppt_y</p:attrName>
                                        </p:attrNameLst>
                                      </p:cBhvr>
                                      <p:tavLst>
                                        <p:tav tm="0">
                                          <p:val>
                                            <p:strVal val="0-#ppt_h/2"/>
                                          </p:val>
                                        </p:tav>
                                        <p:tav tm="100000">
                                          <p:val>
                                            <p:strVal val="#ppt_y"/>
                                          </p:val>
                                        </p:tav>
                                      </p:tavLst>
                                    </p:anim>
                                  </p:childTnLst>
                                </p:cTn>
                              </p:par>
                              <p:par>
                                <p:cTn fill="hold" grpId="1" id="53" nodeType="withEffect" presetClass="emph" presetID="35" presetSubtype="0" repeatCount="3000">
                                  <p:stCondLst>
                                    <p:cond delay="1900"/>
                                  </p:stCondLst>
                                  <p:childTnLst>
                                    <p:anim calcmode="discrete" valueType="str">
                                      <p:cBhvr>
                                        <p:cTn dur="100" fill="hold" id="54"/>
                                        <p:tgtEl>
                                          <p:spTgt spid="46"/>
                                        </p:tgtEl>
                                        <p:attrNameLst>
                                          <p:attrName>style.visibility</p:attrName>
                                        </p:attrNameLst>
                                      </p:cBhvr>
                                      <p:tavLst>
                                        <p:tav tm="0">
                                          <p:val>
                                            <p:strVal val="hidden"/>
                                          </p:val>
                                        </p:tav>
                                        <p:tav tm="50000">
                                          <p:val>
                                            <p:strVal val="visible"/>
                                          </p:val>
                                        </p:tav>
                                      </p:tavLst>
                                    </p:anim>
                                  </p:childTnLst>
                                </p:cTn>
                              </p:par>
                              <p:par>
                                <p:cTn fill="hold" grpId="0" id="55" nodeType="withEffect" presetClass="entr" presetID="2" presetSubtype="1">
                                  <p:stCondLst>
                                    <p:cond delay="1600"/>
                                  </p:stCondLst>
                                  <p:childTnLst>
                                    <p:set>
                                      <p:cBhvr>
                                        <p:cTn dur="1" fill="hold" id="56">
                                          <p:stCondLst>
                                            <p:cond delay="0"/>
                                          </p:stCondLst>
                                        </p:cTn>
                                        <p:tgtEl>
                                          <p:spTgt spid="48"/>
                                        </p:tgtEl>
                                        <p:attrNameLst>
                                          <p:attrName>style.visibility</p:attrName>
                                        </p:attrNameLst>
                                      </p:cBhvr>
                                      <p:to>
                                        <p:strVal val="visible"/>
                                      </p:to>
                                    </p:set>
                                    <p:anim calcmode="lin" valueType="num">
                                      <p:cBhvr additive="base">
                                        <p:cTn dur="500" fill="hold" id="57"/>
                                        <p:tgtEl>
                                          <p:spTgt spid="48"/>
                                        </p:tgtEl>
                                        <p:attrNameLst>
                                          <p:attrName>ppt_x</p:attrName>
                                        </p:attrNameLst>
                                      </p:cBhvr>
                                      <p:tavLst>
                                        <p:tav tm="0">
                                          <p:val>
                                            <p:strVal val="#ppt_x"/>
                                          </p:val>
                                        </p:tav>
                                        <p:tav tm="100000">
                                          <p:val>
                                            <p:strVal val="#ppt_x"/>
                                          </p:val>
                                        </p:tav>
                                      </p:tavLst>
                                    </p:anim>
                                    <p:anim calcmode="lin" valueType="num">
                                      <p:cBhvr additive="base">
                                        <p:cTn dur="500" fill="hold" id="58"/>
                                        <p:tgtEl>
                                          <p:spTgt spid="48"/>
                                        </p:tgtEl>
                                        <p:attrNameLst>
                                          <p:attrName>ppt_y</p:attrName>
                                        </p:attrNameLst>
                                      </p:cBhvr>
                                      <p:tavLst>
                                        <p:tav tm="0">
                                          <p:val>
                                            <p:strVal val="0-#ppt_h/2"/>
                                          </p:val>
                                        </p:tav>
                                        <p:tav tm="100000">
                                          <p:val>
                                            <p:strVal val="#ppt_y"/>
                                          </p:val>
                                        </p:tav>
                                      </p:tavLst>
                                    </p:anim>
                                  </p:childTnLst>
                                </p:cTn>
                              </p:par>
                              <p:par>
                                <p:cTn fill="hold" grpId="1" id="59" nodeType="withEffect" presetClass="emph" presetID="35" presetSubtype="0" repeatCount="3000">
                                  <p:stCondLst>
                                    <p:cond delay="2000"/>
                                  </p:stCondLst>
                                  <p:childTnLst>
                                    <p:anim calcmode="discrete" valueType="str">
                                      <p:cBhvr>
                                        <p:cTn dur="100" fill="hold" id="60"/>
                                        <p:tgtEl>
                                          <p:spTgt spid="48"/>
                                        </p:tgtEl>
                                        <p:attrNameLst>
                                          <p:attrName>style.visibility</p:attrName>
                                        </p:attrNameLst>
                                      </p:cBhvr>
                                      <p:tavLst>
                                        <p:tav tm="0">
                                          <p:val>
                                            <p:strVal val="hidden"/>
                                          </p:val>
                                        </p:tav>
                                        <p:tav tm="50000">
                                          <p:val>
                                            <p:strVal val="visible"/>
                                          </p:val>
                                        </p:tav>
                                      </p:tavLst>
                                    </p:anim>
                                  </p:childTnLst>
                                </p:cTn>
                              </p:par>
                              <p:par>
                                <p:cTn fill="hold" grpId="0" id="61" nodeType="withEffect" presetClass="entr" presetID="10" presetSubtype="0">
                                  <p:stCondLst>
                                    <p:cond delay="1800"/>
                                  </p:stCondLst>
                                  <p:childTnLst>
                                    <p:set>
                                      <p:cBhvr>
                                        <p:cTn dur="1" fill="hold" id="62">
                                          <p:stCondLst>
                                            <p:cond delay="0"/>
                                          </p:stCondLst>
                                        </p:cTn>
                                        <p:tgtEl>
                                          <p:spTgt spid="2"/>
                                        </p:tgtEl>
                                        <p:attrNameLst>
                                          <p:attrName>style.visibility</p:attrName>
                                        </p:attrNameLst>
                                      </p:cBhvr>
                                      <p:to>
                                        <p:strVal val="visible"/>
                                      </p:to>
                                    </p:set>
                                    <p:animEffect filter="fade" transition="in">
                                      <p:cBhvr>
                                        <p:cTn dur="250" id="63"/>
                                        <p:tgtEl>
                                          <p:spTgt spid="2"/>
                                        </p:tgtEl>
                                      </p:cBhvr>
                                    </p:animEffect>
                                  </p:childTnLst>
                                </p:cTn>
                              </p:par>
                              <p:par>
                                <p:cTn fill="hold" grpId="1" id="64" nodeType="withEffect" presetClass="emph" presetID="35" presetSubtype="0">
                                  <p:stCondLst>
                                    <p:cond delay="1900"/>
                                  </p:stCondLst>
                                  <p:childTnLst>
                                    <p:anim calcmode="discrete" valueType="str">
                                      <p:cBhvr>
                                        <p:cTn dur="100" fill="hold" id="65"/>
                                        <p:tgtEl>
                                          <p:spTgt spid="2"/>
                                        </p:tgtEl>
                                        <p:attrNameLst>
                                          <p:attrName>style.visibility</p:attrName>
                                        </p:attrNameLst>
                                      </p:cBhvr>
                                      <p:tavLst>
                                        <p:tav tm="0">
                                          <p:val>
                                            <p:strVal val="hidden"/>
                                          </p:val>
                                        </p:tav>
                                        <p:tav tm="50000">
                                          <p:val>
                                            <p:strVal val="visible"/>
                                          </p:val>
                                        </p:tav>
                                      </p:tavLst>
                                    </p:anim>
                                  </p:childTnLst>
                                </p:cTn>
                              </p:par>
                              <p:par>
                                <p:cTn fill="hold" id="66" nodeType="withEffect" presetClass="entr" presetID="22" presetSubtype="1">
                                  <p:stCondLst>
                                    <p:cond delay="1900"/>
                                  </p:stCondLst>
                                  <p:childTnLst>
                                    <p:set>
                                      <p:cBhvr>
                                        <p:cTn dur="1" fill="hold" id="67">
                                          <p:stCondLst>
                                            <p:cond delay="0"/>
                                          </p:stCondLst>
                                        </p:cTn>
                                        <p:tgtEl>
                                          <p:spTgt spid="37"/>
                                        </p:tgtEl>
                                        <p:attrNameLst>
                                          <p:attrName>style.visibility</p:attrName>
                                        </p:attrNameLst>
                                      </p:cBhvr>
                                      <p:to>
                                        <p:strVal val="visible"/>
                                      </p:to>
                                    </p:set>
                                    <p:animEffect filter="wipe(up)" transition="in">
                                      <p:cBhvr>
                                        <p:cTn dur="500" id="68"/>
                                        <p:tgtEl>
                                          <p:spTgt spid="37"/>
                                        </p:tgtEl>
                                      </p:cBhvr>
                                    </p:animEffect>
                                  </p:childTnLst>
                                </p:cTn>
                              </p:par>
                              <p:par>
                                <p:cTn fill="hold" grpId="0" id="69" nodeType="withEffect" presetClass="entr" presetID="42" presetSubtype="0">
                                  <p:stCondLst>
                                    <p:cond delay="1900"/>
                                  </p:stCondLst>
                                  <p:childTnLst>
                                    <p:set>
                                      <p:cBhvr>
                                        <p:cTn dur="1" fill="hold" id="70">
                                          <p:stCondLst>
                                            <p:cond delay="0"/>
                                          </p:stCondLst>
                                        </p:cTn>
                                        <p:tgtEl>
                                          <p:spTgt spid="36"/>
                                        </p:tgtEl>
                                        <p:attrNameLst>
                                          <p:attrName>style.visibility</p:attrName>
                                        </p:attrNameLst>
                                      </p:cBhvr>
                                      <p:to>
                                        <p:strVal val="visible"/>
                                      </p:to>
                                    </p:set>
                                    <p:animEffect filter="fade" transition="in">
                                      <p:cBhvr>
                                        <p:cTn dur="500" id="71"/>
                                        <p:tgtEl>
                                          <p:spTgt spid="36"/>
                                        </p:tgtEl>
                                      </p:cBhvr>
                                    </p:animEffect>
                                    <p:anim calcmode="lin" valueType="num">
                                      <p:cBhvr>
                                        <p:cTn dur="500" fill="hold" id="72"/>
                                        <p:tgtEl>
                                          <p:spTgt spid="36"/>
                                        </p:tgtEl>
                                        <p:attrNameLst>
                                          <p:attrName>ppt_x</p:attrName>
                                        </p:attrNameLst>
                                      </p:cBhvr>
                                      <p:tavLst>
                                        <p:tav tm="0">
                                          <p:val>
                                            <p:strVal val="#ppt_x"/>
                                          </p:val>
                                        </p:tav>
                                        <p:tav tm="100000">
                                          <p:val>
                                            <p:strVal val="#ppt_x"/>
                                          </p:val>
                                        </p:tav>
                                      </p:tavLst>
                                    </p:anim>
                                    <p:anim calcmode="lin" valueType="num">
                                      <p:cBhvr>
                                        <p:cTn dur="500" fill="hold" id="73"/>
                                        <p:tgtEl>
                                          <p:spTgt spid="36"/>
                                        </p:tgtEl>
                                        <p:attrNameLst>
                                          <p:attrName>ppt_y</p:attrName>
                                        </p:attrNameLst>
                                      </p:cBhvr>
                                      <p:tavLst>
                                        <p:tav tm="0">
                                          <p:val>
                                            <p:strVal val="#ppt_y+.1"/>
                                          </p:val>
                                        </p:tav>
                                        <p:tav tm="100000">
                                          <p:val>
                                            <p:strVal val="#ppt_y"/>
                                          </p:val>
                                        </p:tav>
                                      </p:tavLst>
                                    </p:anim>
                                  </p:childTnLst>
                                </p:cTn>
                              </p:par>
                              <p:par>
                                <p:cTn fill="hold" grpId="0" id="74" nodeType="withEffect" presetClass="entr" presetID="53" presetSubtype="0">
                                  <p:stCondLst>
                                    <p:cond delay="1900"/>
                                  </p:stCondLst>
                                  <p:childTnLst>
                                    <p:set>
                                      <p:cBhvr>
                                        <p:cTn dur="1" fill="hold" id="75">
                                          <p:stCondLst>
                                            <p:cond delay="0"/>
                                          </p:stCondLst>
                                        </p:cTn>
                                        <p:tgtEl>
                                          <p:spTgt spid="38"/>
                                        </p:tgtEl>
                                        <p:attrNameLst>
                                          <p:attrName>style.visibility</p:attrName>
                                        </p:attrNameLst>
                                      </p:cBhvr>
                                      <p:to>
                                        <p:strVal val="visible"/>
                                      </p:to>
                                    </p:set>
                                    <p:anim calcmode="lin" valueType="num">
                                      <p:cBhvr>
                                        <p:cTn dur="500" fill="hold" id="76"/>
                                        <p:tgtEl>
                                          <p:spTgt spid="38"/>
                                        </p:tgtEl>
                                        <p:attrNameLst>
                                          <p:attrName>ppt_w</p:attrName>
                                        </p:attrNameLst>
                                      </p:cBhvr>
                                      <p:tavLst>
                                        <p:tav tm="0">
                                          <p:val>
                                            <p:fltVal val="0"/>
                                          </p:val>
                                        </p:tav>
                                        <p:tav tm="100000">
                                          <p:val>
                                            <p:strVal val="#ppt_w"/>
                                          </p:val>
                                        </p:tav>
                                      </p:tavLst>
                                    </p:anim>
                                    <p:anim calcmode="lin" valueType="num">
                                      <p:cBhvr>
                                        <p:cTn dur="500" fill="hold" id="77"/>
                                        <p:tgtEl>
                                          <p:spTgt spid="38"/>
                                        </p:tgtEl>
                                        <p:attrNameLst>
                                          <p:attrName>ppt_h</p:attrName>
                                        </p:attrNameLst>
                                      </p:cBhvr>
                                      <p:tavLst>
                                        <p:tav tm="0">
                                          <p:val>
                                            <p:fltVal val="0"/>
                                          </p:val>
                                        </p:tav>
                                        <p:tav tm="100000">
                                          <p:val>
                                            <p:strVal val="#ppt_h"/>
                                          </p:val>
                                        </p:tav>
                                      </p:tavLst>
                                    </p:anim>
                                    <p:animEffect filter="fade" transition="in">
                                      <p:cBhvr>
                                        <p:cTn dur="500" id="78"/>
                                        <p:tgtEl>
                                          <p:spTgt spid="3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0"/>
      <p:bldP grpId="1" spid="40"/>
      <p:bldP grpId="0" spid="41"/>
      <p:bldP grpId="1" spid="41"/>
      <p:bldP grpId="0" spid="42"/>
      <p:bldP grpId="0" spid="43"/>
      <p:bldP grpId="0" spid="36"/>
      <p:bldP grpId="0" spid="38"/>
      <p:bldP grpId="0" spid="2"/>
      <p:bldP grpId="1" spid="2"/>
      <p:bldP grpId="0" spid="44"/>
      <p:bldP grpId="1" spid="44"/>
      <p:bldP grpId="0" spid="45"/>
      <p:bldP grpId="1" spid="45"/>
      <p:bldP grpId="0" spid="46"/>
      <p:bldP grpId="1" spid="46"/>
      <p:bldP grpId="0" spid="47"/>
      <p:bldP grpId="1" spid="47"/>
      <p:bldP grpId="0" spid="48"/>
      <p:bldP grpId="1" spid="48"/>
    </p:bldLst>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cxnSp>
        <p:nvCxnSpPr>
          <p:cNvPr id="6" name="原创设计师QQ598969553             _1"/>
          <p:cNvCxnSpPr>
            <a:endCxn id="23" idx="0"/>
          </p:cNvCxnSpPr>
          <p:nvPr/>
        </p:nvCxnSpPr>
        <p:spPr>
          <a:xfrm flipH="1">
            <a:off x="4553203" y="0"/>
            <a:ext cx="0" cy="1623144"/>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3" name="原创设计师QQ598969553             _2"/>
          <p:cNvSpPr>
            <a:spLocks noChangeArrowheads="1"/>
          </p:cNvSpPr>
          <p:nvPr/>
        </p:nvSpPr>
        <p:spPr bwMode="auto">
          <a:xfrm>
            <a:off x="1035000" y="2013033"/>
            <a:ext cx="2376264" cy="30403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nSpc>
                <a:spcPct val="120000"/>
              </a:lnSpc>
              <a:spcBef>
                <a:spcPts val="300"/>
              </a:spcBef>
            </a:pPr>
            <a:r>
              <a:rPr altLang="en-US" b="1" lang="zh-CN" sz="1000">
                <a:solidFill>
                  <a:schemeClr val="tx1">
                    <a:lumMod val="75000"/>
                    <a:lumOff val="25000"/>
                  </a:schemeClr>
                </a:solidFill>
              </a:rPr>
              <a:t>TOPIC HEADER HERE</a:t>
            </a:r>
          </a:p>
          <a:p>
            <a:pPr>
              <a:lnSpc>
                <a:spcPct val="120000"/>
              </a:lnSpc>
              <a:spcBef>
                <a:spcPts val="300"/>
              </a:spcBef>
            </a:pPr>
            <a:r>
              <a:rPr altLang="en-US" b="1" lang="zh-CN" sz="1000">
                <a:solidFill>
                  <a:schemeClr val="tx1">
                    <a:lumMod val="75000"/>
                    <a:lumOff val="25000"/>
                  </a:schemeClr>
                </a:solidFill>
              </a:rPr>
              <a:t>We have many PowerPoint templates that has been specifically designed to help anyone that is stepping into the world of PowerPoint for the very first time. </a:t>
            </a:r>
          </a:p>
          <a:p>
            <a:pPr>
              <a:lnSpc>
                <a:spcPct val="120000"/>
              </a:lnSpc>
              <a:spcBef>
                <a:spcPts val="300"/>
              </a:spcBef>
            </a:pPr>
            <a:r>
              <a:rPr altLang="en-US" b="1" lang="zh-CN" sz="1000">
                <a:solidFill>
                  <a:schemeClr val="tx1">
                    <a:lumMod val="75000"/>
                    <a:lumOff val="25000"/>
                  </a:schemeClr>
                </a:solidFill>
              </a:rPr>
              <a:t>We have many PowerPoint templates that has been specifically designed to help anyone that is stepping into the world of PowerPoint for the very first time. </a:t>
            </a:r>
          </a:p>
          <a:p>
            <a:pPr>
              <a:lnSpc>
                <a:spcPct val="120000"/>
              </a:lnSpc>
              <a:spcBef>
                <a:spcPts val="300"/>
              </a:spcBef>
            </a:pPr>
            <a:r>
              <a:rPr altLang="en-US" b="1" lang="zh-CN" sz="1000">
                <a:solidFill>
                  <a:schemeClr val="tx1">
                    <a:lumMod val="75000"/>
                    <a:lumOff val="25000"/>
                  </a:schemeClr>
                </a:solidFill>
              </a:rPr>
              <a:t>We have many PowerPoint templates that has been specifically designed to help anyone that is stepping into the world of PowerPoint for the very first time. </a:t>
            </a:r>
          </a:p>
        </p:txBody>
      </p:sp>
      <p:cxnSp>
        <p:nvCxnSpPr>
          <p:cNvPr id="14" name="原创设计师QQ598969553             _3"/>
          <p:cNvCxnSpPr>
            <a:stCxn id="23" idx="2"/>
          </p:cNvCxnSpPr>
          <p:nvPr/>
        </p:nvCxnSpPr>
        <p:spPr>
          <a:xfrm flipH="1">
            <a:off x="4553203" y="2287806"/>
            <a:ext cx="0" cy="2854107"/>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nvGrpSpPr>
          <p:cNvPr id="15" name="原创设计师QQ598969553             _4"/>
          <p:cNvGrpSpPr/>
          <p:nvPr/>
        </p:nvGrpSpPr>
        <p:grpSpPr>
          <a:xfrm>
            <a:off x="6095802" y="1561236"/>
            <a:ext cx="1742509" cy="2081474"/>
            <a:chOff x="5986461" y="1572906"/>
            <a:chExt cx="2089151" cy="2495550"/>
          </a:xfrm>
        </p:grpSpPr>
        <p:sp>
          <p:nvSpPr>
            <p:cNvPr id="16" name="Freeform 5"/>
            <p:cNvSpPr/>
            <p:nvPr/>
          </p:nvSpPr>
          <p:spPr bwMode="auto">
            <a:xfrm>
              <a:off x="5986461" y="2230131"/>
              <a:ext cx="1062038" cy="1838325"/>
            </a:xfrm>
            <a:custGeom>
              <a:gdLst>
                <a:gd fmla="*/ 117 w 1069" name="T0"/>
                <a:gd fmla="*/ 0 h 1851" name="T1"/>
                <a:gd fmla="*/ 234 w 1069" name="T2"/>
                <a:gd fmla="*/ 117 h 1851" name="T3"/>
                <a:gd fmla="*/ 234 w 1069" name="T4"/>
                <a:gd fmla="*/ 902 h 1851" name="T5"/>
                <a:gd fmla="*/ 952 w 1069" name="T6"/>
                <a:gd fmla="*/ 902 h 1851" name="T7"/>
                <a:gd fmla="*/ 1069 w 1069" name="T8"/>
                <a:gd fmla="*/ 1019 h 1851" name="T9"/>
                <a:gd fmla="*/ 952 w 1069" name="T10"/>
                <a:gd fmla="*/ 1135 h 1851" name="T11"/>
                <a:gd fmla="*/ 563 w 1069" name="T12"/>
                <a:gd fmla="*/ 1135 h 1851" name="T13"/>
                <a:gd fmla="*/ 563 w 1069" name="T14"/>
                <a:gd fmla="*/ 1746 h 1851" name="T15"/>
                <a:gd fmla="*/ 835 w 1069" name="T16"/>
                <a:gd fmla="*/ 1746 h 1851" name="T17"/>
                <a:gd fmla="*/ 835 w 1069" name="T18"/>
                <a:gd fmla="*/ 1746 h 1851" name="T19"/>
                <a:gd fmla="*/ 835 w 1069" name="T20"/>
                <a:gd fmla="*/ 1746 h 1851" name="T21"/>
                <a:gd fmla="*/ 889 w 1069" name="T22"/>
                <a:gd fmla="*/ 1797 h 1851" name="T23"/>
                <a:gd fmla="*/ 835 w 1069" name="T24"/>
                <a:gd fmla="*/ 1851 h 1851" name="T25"/>
                <a:gd fmla="*/ 835 w 1069" name="T26"/>
                <a:gd fmla="*/ 1851 h 1851" name="T27"/>
                <a:gd fmla="*/ 835 w 1069" name="T28"/>
                <a:gd fmla="*/ 1851 h 1851" name="T29"/>
                <a:gd fmla="*/ 266 w 1069" name="T30"/>
                <a:gd fmla="*/ 1851 h 1851" name="T31"/>
                <a:gd fmla="*/ 266 w 1069" name="T32"/>
                <a:gd fmla="*/ 1851 h 1851" name="T33"/>
                <a:gd fmla="*/ 215 w 1069" name="T34"/>
                <a:gd fmla="*/ 1797 h 1851" name="T35"/>
                <a:gd fmla="*/ 266 w 1069" name="T36"/>
                <a:gd fmla="*/ 1746 h 1851" name="T37"/>
                <a:gd fmla="*/ 266 w 1069" name="T38"/>
                <a:gd fmla="*/ 1746 h 1851" name="T39"/>
                <a:gd fmla="*/ 500 w 1069" name="T40"/>
                <a:gd fmla="*/ 1746 h 1851" name="T41"/>
                <a:gd fmla="*/ 500 w 1069" name="T42"/>
                <a:gd fmla="*/ 1135 h 1851" name="T43"/>
                <a:gd fmla="*/ 110 w 1069" name="T44"/>
                <a:gd fmla="*/ 1135 h 1851" name="T45"/>
                <a:gd fmla="*/ 110 w 1069" name="T46"/>
                <a:gd fmla="*/ 1135 h 1851" name="T47"/>
                <a:gd fmla="*/ 0 w 1069" name="T48"/>
                <a:gd fmla="*/ 1019 h 1851" name="T49"/>
                <a:gd fmla="*/ 0 w 1069" name="T50"/>
                <a:gd fmla="*/ 117 h 1851" name="T51"/>
                <a:gd fmla="*/ 117 w 1069" name="T52"/>
                <a:gd fmla="*/ 0 h 1851" name="T5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b="b" l="0" r="r" t="0"/>
              <a:pathLst>
                <a:path h="1851" w="1069">
                  <a:moveTo>
                    <a:pt x="117" y="0"/>
                  </a:moveTo>
                  <a:cubicBezTo>
                    <a:pt x="180" y="0"/>
                    <a:pt x="234" y="52"/>
                    <a:pt x="234" y="117"/>
                  </a:cubicBezTo>
                  <a:cubicBezTo>
                    <a:pt x="234" y="902"/>
                    <a:pt x="234" y="902"/>
                    <a:pt x="234" y="902"/>
                  </a:cubicBezTo>
                  <a:cubicBezTo>
                    <a:pt x="952" y="902"/>
                    <a:pt x="952" y="902"/>
                    <a:pt x="952" y="902"/>
                  </a:cubicBezTo>
                  <a:cubicBezTo>
                    <a:pt x="1015" y="902"/>
                    <a:pt x="1069" y="954"/>
                    <a:pt x="1069" y="1019"/>
                  </a:cubicBezTo>
                  <a:cubicBezTo>
                    <a:pt x="1069" y="1082"/>
                    <a:pt x="1015" y="1135"/>
                    <a:pt x="952" y="1135"/>
                  </a:cubicBezTo>
                  <a:cubicBezTo>
                    <a:pt x="563" y="1135"/>
                    <a:pt x="563" y="1135"/>
                    <a:pt x="563" y="1135"/>
                  </a:cubicBezTo>
                  <a:cubicBezTo>
                    <a:pt x="563" y="1746"/>
                    <a:pt x="563" y="1746"/>
                    <a:pt x="563" y="1746"/>
                  </a:cubicBezTo>
                  <a:cubicBezTo>
                    <a:pt x="835" y="1746"/>
                    <a:pt x="835" y="1746"/>
                    <a:pt x="835" y="1746"/>
                  </a:cubicBezTo>
                  <a:cubicBezTo>
                    <a:pt x="835" y="1746"/>
                    <a:pt x="835" y="1746"/>
                    <a:pt x="835" y="1746"/>
                  </a:cubicBezTo>
                  <a:cubicBezTo>
                    <a:pt x="835" y="1746"/>
                    <a:pt x="835" y="1746"/>
                    <a:pt x="835" y="1746"/>
                  </a:cubicBezTo>
                  <a:cubicBezTo>
                    <a:pt x="866" y="1746"/>
                    <a:pt x="889" y="1769"/>
                    <a:pt x="889" y="1797"/>
                  </a:cubicBezTo>
                  <a:cubicBezTo>
                    <a:pt x="889" y="1828"/>
                    <a:pt x="866" y="1851"/>
                    <a:pt x="835" y="1851"/>
                  </a:cubicBezTo>
                  <a:cubicBezTo>
                    <a:pt x="835" y="1851"/>
                    <a:pt x="835" y="1851"/>
                    <a:pt x="835" y="1851"/>
                  </a:cubicBezTo>
                  <a:cubicBezTo>
                    <a:pt x="835" y="1851"/>
                    <a:pt x="835" y="1851"/>
                    <a:pt x="835" y="1851"/>
                  </a:cubicBezTo>
                  <a:cubicBezTo>
                    <a:pt x="266" y="1851"/>
                    <a:pt x="266" y="1851"/>
                    <a:pt x="266" y="1851"/>
                  </a:cubicBezTo>
                  <a:cubicBezTo>
                    <a:pt x="266" y="1851"/>
                    <a:pt x="266" y="1851"/>
                    <a:pt x="266" y="1851"/>
                  </a:cubicBezTo>
                  <a:cubicBezTo>
                    <a:pt x="238" y="1851"/>
                    <a:pt x="215" y="1828"/>
                    <a:pt x="215" y="1797"/>
                  </a:cubicBezTo>
                  <a:cubicBezTo>
                    <a:pt x="215" y="1769"/>
                    <a:pt x="238" y="1746"/>
                    <a:pt x="266" y="1746"/>
                  </a:cubicBezTo>
                  <a:cubicBezTo>
                    <a:pt x="266" y="1746"/>
                    <a:pt x="266" y="1746"/>
                    <a:pt x="266" y="1746"/>
                  </a:cubicBezTo>
                  <a:cubicBezTo>
                    <a:pt x="500" y="1746"/>
                    <a:pt x="500" y="1746"/>
                    <a:pt x="500" y="1746"/>
                  </a:cubicBezTo>
                  <a:cubicBezTo>
                    <a:pt x="500" y="1135"/>
                    <a:pt x="500" y="1135"/>
                    <a:pt x="500" y="1135"/>
                  </a:cubicBezTo>
                  <a:cubicBezTo>
                    <a:pt x="110" y="1135"/>
                    <a:pt x="110" y="1135"/>
                    <a:pt x="110" y="1135"/>
                  </a:cubicBezTo>
                  <a:cubicBezTo>
                    <a:pt x="110" y="1135"/>
                    <a:pt x="110" y="1135"/>
                    <a:pt x="110" y="1135"/>
                  </a:cubicBezTo>
                  <a:cubicBezTo>
                    <a:pt x="49" y="1131"/>
                    <a:pt x="0" y="1082"/>
                    <a:pt x="0" y="1019"/>
                  </a:cubicBezTo>
                  <a:cubicBezTo>
                    <a:pt x="0" y="117"/>
                    <a:pt x="0" y="117"/>
                    <a:pt x="0" y="117"/>
                  </a:cubicBezTo>
                  <a:cubicBezTo>
                    <a:pt x="0" y="52"/>
                    <a:pt x="52" y="0"/>
                    <a:pt x="117" y="0"/>
                  </a:cubicBezTo>
                  <a:close/>
                </a:path>
              </a:pathLst>
            </a:custGeom>
            <a:solidFill>
              <a:schemeClr val="accent3"/>
            </a:solidFill>
            <a:ln>
              <a:noFill/>
            </a:ln>
          </p:spPr>
          <p:txBody>
            <a:bodyPr anchor="t" anchorCtr="0" bIns="45720" compatLnSpc="1" lIns="91440" numCol="1" rIns="91440" tIns="45720" vert="horz" wrap="square"/>
            <a:lstStyle/>
            <a:p>
              <a:endParaRPr altLang="en-US" lang="zh-CN"/>
            </a:p>
          </p:txBody>
        </p:sp>
        <p:sp>
          <p:nvSpPr>
            <p:cNvPr id="17" name="Oval 6"/>
            <p:cNvSpPr>
              <a:spLocks noChangeArrowheads="1"/>
            </p:cNvSpPr>
            <p:nvPr/>
          </p:nvSpPr>
          <p:spPr bwMode="auto">
            <a:xfrm>
              <a:off x="6332536" y="1572906"/>
              <a:ext cx="412750" cy="412750"/>
            </a:xfrm>
            <a:prstGeom prst="ellipse">
              <a:avLst/>
            </a:prstGeom>
            <a:solidFill>
              <a:srgbClr val="A7B789"/>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8" name="Freeform 7"/>
            <p:cNvSpPr/>
            <p:nvPr/>
          </p:nvSpPr>
          <p:spPr bwMode="auto">
            <a:xfrm>
              <a:off x="6318249" y="2060268"/>
              <a:ext cx="998538" cy="1774825"/>
            </a:xfrm>
            <a:custGeom>
              <a:gdLst>
                <a:gd fmla="*/ 208 w 1004" name="T0"/>
                <a:gd fmla="*/ 0 h 1787" name="T1"/>
                <a:gd fmla="*/ 345 w 1004" name="T2"/>
                <a:gd fmla="*/ 54 h 1787" name="T3"/>
                <a:gd fmla="*/ 345 w 1004" name="T4"/>
                <a:gd fmla="*/ 54 h 1787" name="T5"/>
                <a:gd fmla="*/ 345 w 1004" name="T6"/>
                <a:gd fmla="*/ 54 h 1787" name="T7"/>
                <a:gd fmla="*/ 363 w 1004" name="T8"/>
                <a:gd fmla="*/ 72 h 1787" name="T9"/>
                <a:gd fmla="*/ 617 w 1004" name="T10"/>
                <a:gd fmla="*/ 333 h 1787" name="T11"/>
                <a:gd fmla="*/ 937 w 1004" name="T12"/>
                <a:gd fmla="*/ 333 h 1787" name="T13"/>
                <a:gd fmla="*/ 1004 w 1004" name="T14"/>
                <a:gd fmla="*/ 400 h 1787" name="T15"/>
                <a:gd fmla="*/ 937 w 1004" name="T16"/>
                <a:gd fmla="*/ 467 h 1787" name="T17"/>
                <a:gd fmla="*/ 577 w 1004" name="T18"/>
                <a:gd fmla="*/ 467 h 1787" name="T19"/>
                <a:gd fmla="*/ 412 w 1004" name="T20"/>
                <a:gd fmla="*/ 303 h 1787" name="T21"/>
                <a:gd fmla="*/ 412 w 1004" name="T22"/>
                <a:gd fmla="*/ 782 h 1787" name="T23"/>
                <a:gd fmla="*/ 937 w 1004" name="T24"/>
                <a:gd fmla="*/ 782 h 1787" name="T25"/>
                <a:gd fmla="*/ 937 w 1004" name="T26"/>
                <a:gd fmla="*/ 782 h 1787" name="T27"/>
                <a:gd fmla="*/ 1002 w 1004" name="T28"/>
                <a:gd fmla="*/ 847 h 1787" name="T29"/>
                <a:gd fmla="*/ 1002 w 1004" name="T30"/>
                <a:gd fmla="*/ 849 h 1787" name="T31"/>
                <a:gd fmla="*/ 1002 w 1004" name="T32"/>
                <a:gd fmla="*/ 849 h 1787" name="T33"/>
                <a:gd fmla="*/ 1002 w 1004" name="T34"/>
                <a:gd fmla="*/ 1677 h 1787" name="T35"/>
                <a:gd fmla="*/ 890 w 1004" name="T36"/>
                <a:gd fmla="*/ 1787 h 1787" name="T37"/>
                <a:gd fmla="*/ 779 w 1004" name="T38"/>
                <a:gd fmla="*/ 1677 h 1787" name="T39"/>
                <a:gd fmla="*/ 779 w 1004" name="T40"/>
                <a:gd fmla="*/ 1024 h 1787" name="T41"/>
                <a:gd fmla="*/ 208 w 1004" name="T42"/>
                <a:gd fmla="*/ 1024 h 1787" name="T43"/>
                <a:gd fmla="*/ 0 w 1004" name="T44"/>
                <a:gd fmla="*/ 817 h 1787" name="T45"/>
                <a:gd fmla="*/ 0 w 1004" name="T46"/>
                <a:gd fmla="*/ 207 h 1787" name="T47"/>
                <a:gd fmla="*/ 208 w 1004" name="T48"/>
                <a:gd fmla="*/ 0 h 1787"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1787" w="1004">
                  <a:moveTo>
                    <a:pt x="208" y="0"/>
                  </a:moveTo>
                  <a:cubicBezTo>
                    <a:pt x="259" y="0"/>
                    <a:pt x="309" y="21"/>
                    <a:pt x="345" y="54"/>
                  </a:cubicBezTo>
                  <a:cubicBezTo>
                    <a:pt x="345" y="54"/>
                    <a:pt x="345" y="54"/>
                    <a:pt x="345" y="54"/>
                  </a:cubicBezTo>
                  <a:cubicBezTo>
                    <a:pt x="345" y="54"/>
                    <a:pt x="345" y="54"/>
                    <a:pt x="345" y="54"/>
                  </a:cubicBezTo>
                  <a:cubicBezTo>
                    <a:pt x="352" y="59"/>
                    <a:pt x="358" y="65"/>
                    <a:pt x="363" y="72"/>
                  </a:cubicBezTo>
                  <a:cubicBezTo>
                    <a:pt x="617" y="333"/>
                    <a:pt x="617" y="333"/>
                    <a:pt x="617" y="333"/>
                  </a:cubicBezTo>
                  <a:cubicBezTo>
                    <a:pt x="937" y="333"/>
                    <a:pt x="937" y="333"/>
                    <a:pt x="937" y="333"/>
                  </a:cubicBezTo>
                  <a:cubicBezTo>
                    <a:pt x="973" y="333"/>
                    <a:pt x="1004" y="362"/>
                    <a:pt x="1004" y="400"/>
                  </a:cubicBezTo>
                  <a:cubicBezTo>
                    <a:pt x="1004" y="438"/>
                    <a:pt x="973" y="467"/>
                    <a:pt x="937" y="467"/>
                  </a:cubicBezTo>
                  <a:cubicBezTo>
                    <a:pt x="577" y="467"/>
                    <a:pt x="577" y="467"/>
                    <a:pt x="577" y="467"/>
                  </a:cubicBezTo>
                  <a:cubicBezTo>
                    <a:pt x="412" y="303"/>
                    <a:pt x="412" y="303"/>
                    <a:pt x="412" y="303"/>
                  </a:cubicBezTo>
                  <a:cubicBezTo>
                    <a:pt x="412" y="782"/>
                    <a:pt x="412" y="782"/>
                    <a:pt x="412" y="782"/>
                  </a:cubicBezTo>
                  <a:cubicBezTo>
                    <a:pt x="937" y="782"/>
                    <a:pt x="937" y="782"/>
                    <a:pt x="937" y="782"/>
                  </a:cubicBezTo>
                  <a:cubicBezTo>
                    <a:pt x="937" y="782"/>
                    <a:pt x="937" y="782"/>
                    <a:pt x="937" y="782"/>
                  </a:cubicBezTo>
                  <a:cubicBezTo>
                    <a:pt x="973" y="782"/>
                    <a:pt x="1002" y="811"/>
                    <a:pt x="1002" y="847"/>
                  </a:cubicBezTo>
                  <a:cubicBezTo>
                    <a:pt x="1002" y="849"/>
                    <a:pt x="1002" y="849"/>
                    <a:pt x="1002" y="849"/>
                  </a:cubicBezTo>
                  <a:cubicBezTo>
                    <a:pt x="1002" y="849"/>
                    <a:pt x="1002" y="849"/>
                    <a:pt x="1002" y="849"/>
                  </a:cubicBezTo>
                  <a:cubicBezTo>
                    <a:pt x="1002" y="1677"/>
                    <a:pt x="1002" y="1677"/>
                    <a:pt x="1002" y="1677"/>
                  </a:cubicBezTo>
                  <a:cubicBezTo>
                    <a:pt x="1002" y="1738"/>
                    <a:pt x="953" y="1787"/>
                    <a:pt x="890" y="1787"/>
                  </a:cubicBezTo>
                  <a:cubicBezTo>
                    <a:pt x="829" y="1787"/>
                    <a:pt x="779" y="1738"/>
                    <a:pt x="779" y="1677"/>
                  </a:cubicBezTo>
                  <a:cubicBezTo>
                    <a:pt x="779" y="1024"/>
                    <a:pt x="779" y="1024"/>
                    <a:pt x="779" y="1024"/>
                  </a:cubicBezTo>
                  <a:cubicBezTo>
                    <a:pt x="208" y="1024"/>
                    <a:pt x="208" y="1024"/>
                    <a:pt x="208" y="1024"/>
                  </a:cubicBezTo>
                  <a:cubicBezTo>
                    <a:pt x="93" y="1024"/>
                    <a:pt x="0" y="932"/>
                    <a:pt x="0" y="817"/>
                  </a:cubicBezTo>
                  <a:cubicBezTo>
                    <a:pt x="0" y="207"/>
                    <a:pt x="0" y="207"/>
                    <a:pt x="0" y="207"/>
                  </a:cubicBezTo>
                  <a:cubicBezTo>
                    <a:pt x="0" y="92"/>
                    <a:pt x="93" y="0"/>
                    <a:pt x="208" y="0"/>
                  </a:cubicBezTo>
                  <a:close/>
                </a:path>
              </a:pathLst>
            </a:custGeom>
            <a:solidFill>
              <a:srgbClr val="A7B789"/>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9" name="Freeform 8"/>
            <p:cNvSpPr/>
            <p:nvPr/>
          </p:nvSpPr>
          <p:spPr bwMode="auto">
            <a:xfrm>
              <a:off x="7048499" y="2596843"/>
              <a:ext cx="1027113" cy="1471612"/>
            </a:xfrm>
            <a:custGeom>
              <a:gdLst>
                <a:gd fmla="*/ 953 w 1032" name="T0"/>
                <a:gd fmla="*/ 0 h 1481" name="T1"/>
                <a:gd fmla="*/ 911 w 1032" name="T2"/>
                <a:gd fmla="*/ 0 h 1481" name="T3"/>
                <a:gd fmla="*/ 79 w 1032" name="T4"/>
                <a:gd fmla="*/ 0 h 1481" name="T5"/>
                <a:gd fmla="*/ 0 w 1032" name="T6"/>
                <a:gd fmla="*/ 79 h 1481" name="T7"/>
                <a:gd fmla="*/ 79 w 1032" name="T8"/>
                <a:gd fmla="*/ 158 h 1481" name="T9"/>
                <a:gd fmla="*/ 595 w 1032" name="T10"/>
                <a:gd fmla="*/ 158 h 1481" name="T11"/>
                <a:gd fmla="*/ 595 w 1032" name="T12"/>
                <a:gd fmla="*/ 1360 h 1481" name="T13"/>
                <a:gd fmla="*/ 308 w 1032" name="T14"/>
                <a:gd fmla="*/ 1360 h 1481" name="T15"/>
                <a:gd fmla="*/ 247 w 1032" name="T16"/>
                <a:gd fmla="*/ 1420 h 1481" name="T17"/>
                <a:gd fmla="*/ 308 w 1032" name="T18"/>
                <a:gd fmla="*/ 1481 h 1481" name="T19"/>
                <a:gd fmla="*/ 957 w 1032" name="T20"/>
                <a:gd fmla="*/ 1481 h 1481" name="T21"/>
                <a:gd fmla="*/ 1018 w 1032" name="T22"/>
                <a:gd fmla="*/ 1420 h 1481" name="T23"/>
                <a:gd fmla="*/ 957 w 1032" name="T24"/>
                <a:gd fmla="*/ 1360 h 1481" name="T25"/>
                <a:gd fmla="*/ 845 w 1032" name="T26"/>
                <a:gd fmla="*/ 1360 h 1481" name="T27"/>
                <a:gd fmla="*/ 845 w 1032" name="T28"/>
                <a:gd fmla="*/ 158 h 1481" name="T29"/>
                <a:gd fmla="*/ 953 w 1032" name="T30"/>
                <a:gd fmla="*/ 158 h 1481" name="T31"/>
                <a:gd fmla="*/ 1032 w 1032" name="T32"/>
                <a:gd fmla="*/ 79 h 1481" name="T33"/>
                <a:gd fmla="*/ 953 w 1032" name="T34"/>
                <a:gd fmla="*/ 0 h 1481"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1481" w="1032">
                  <a:moveTo>
                    <a:pt x="953" y="0"/>
                  </a:moveTo>
                  <a:cubicBezTo>
                    <a:pt x="938" y="0"/>
                    <a:pt x="925" y="0"/>
                    <a:pt x="911" y="0"/>
                  </a:cubicBezTo>
                  <a:cubicBezTo>
                    <a:pt x="435" y="0"/>
                    <a:pt x="79" y="0"/>
                    <a:pt x="79" y="0"/>
                  </a:cubicBezTo>
                  <a:cubicBezTo>
                    <a:pt x="35" y="0"/>
                    <a:pt x="0" y="35"/>
                    <a:pt x="0" y="79"/>
                  </a:cubicBezTo>
                  <a:cubicBezTo>
                    <a:pt x="0" y="123"/>
                    <a:pt x="35" y="158"/>
                    <a:pt x="79" y="158"/>
                  </a:cubicBezTo>
                  <a:cubicBezTo>
                    <a:pt x="595" y="158"/>
                    <a:pt x="595" y="158"/>
                    <a:pt x="595" y="158"/>
                  </a:cubicBezTo>
                  <a:cubicBezTo>
                    <a:pt x="595" y="1360"/>
                    <a:pt x="595" y="1360"/>
                    <a:pt x="595" y="1360"/>
                  </a:cubicBezTo>
                  <a:cubicBezTo>
                    <a:pt x="483" y="1360"/>
                    <a:pt x="308" y="1360"/>
                    <a:pt x="308" y="1360"/>
                  </a:cubicBezTo>
                  <a:cubicBezTo>
                    <a:pt x="275" y="1360"/>
                    <a:pt x="247" y="1388"/>
                    <a:pt x="247" y="1420"/>
                  </a:cubicBezTo>
                  <a:cubicBezTo>
                    <a:pt x="247" y="1453"/>
                    <a:pt x="275" y="1481"/>
                    <a:pt x="308" y="1481"/>
                  </a:cubicBezTo>
                  <a:cubicBezTo>
                    <a:pt x="420" y="1481"/>
                    <a:pt x="957" y="1481"/>
                    <a:pt x="957" y="1481"/>
                  </a:cubicBezTo>
                  <a:cubicBezTo>
                    <a:pt x="992" y="1481"/>
                    <a:pt x="1018" y="1453"/>
                    <a:pt x="1018" y="1420"/>
                  </a:cubicBezTo>
                  <a:cubicBezTo>
                    <a:pt x="1018" y="1388"/>
                    <a:pt x="992" y="1360"/>
                    <a:pt x="957" y="1360"/>
                  </a:cubicBezTo>
                  <a:cubicBezTo>
                    <a:pt x="845" y="1360"/>
                    <a:pt x="845" y="1360"/>
                    <a:pt x="845" y="1360"/>
                  </a:cubicBezTo>
                  <a:cubicBezTo>
                    <a:pt x="845" y="158"/>
                    <a:pt x="845" y="158"/>
                    <a:pt x="845" y="158"/>
                  </a:cubicBezTo>
                  <a:cubicBezTo>
                    <a:pt x="953" y="158"/>
                    <a:pt x="953" y="158"/>
                    <a:pt x="953" y="158"/>
                  </a:cubicBezTo>
                  <a:cubicBezTo>
                    <a:pt x="997" y="158"/>
                    <a:pt x="1032" y="123"/>
                    <a:pt x="1032" y="79"/>
                  </a:cubicBezTo>
                  <a:cubicBezTo>
                    <a:pt x="1032" y="35"/>
                    <a:pt x="997" y="0"/>
                    <a:pt x="953" y="0"/>
                  </a:cubicBezTo>
                  <a:close/>
                </a:path>
              </a:pathLst>
            </a:custGeom>
            <a:solidFill>
              <a:schemeClr val="accent3"/>
            </a:solidFill>
            <a:ln>
              <a:noFill/>
            </a:ln>
          </p:spPr>
          <p:txBody>
            <a:bodyPr anchor="t" anchorCtr="0" bIns="45720" compatLnSpc="1" lIns="91440" numCol="1" rIns="91440" tIns="45720" vert="horz" wrap="square"/>
            <a:lstStyle/>
            <a:p>
              <a:endParaRPr altLang="en-US" lang="zh-CN"/>
            </a:p>
          </p:txBody>
        </p:sp>
        <p:sp>
          <p:nvSpPr>
            <p:cNvPr id="20" name="Freeform 9"/>
            <p:cNvSpPr/>
            <p:nvPr/>
          </p:nvSpPr>
          <p:spPr bwMode="auto">
            <a:xfrm>
              <a:off x="7359649" y="2045981"/>
              <a:ext cx="652463" cy="520700"/>
            </a:xfrm>
            <a:custGeom>
              <a:gdLst>
                <a:gd fmla="*/ 624 w 657" name="T0"/>
                <a:gd fmla="*/ 6 h 525" name="T1"/>
                <a:gd fmla="*/ 576 w 657" name="T2"/>
                <a:gd fmla="*/ 32 h 525" name="T3"/>
                <a:gd fmla="*/ 576 w 657" name="T4"/>
                <a:gd fmla="*/ 32 h 525" name="T5"/>
                <a:gd fmla="*/ 576 w 657" name="T6"/>
                <a:gd fmla="*/ 33 h 525" name="T7"/>
                <a:gd fmla="*/ 576 w 657" name="T8"/>
                <a:gd fmla="*/ 34 h 525" name="T9"/>
                <a:gd fmla="*/ 575 w 657" name="T10"/>
                <a:gd fmla="*/ 35 h 525" name="T11"/>
                <a:gd fmla="*/ 468 w 657" name="T12"/>
                <a:gd fmla="*/ 447 h 525" name="T13"/>
                <a:gd fmla="*/ 39 w 657" name="T14"/>
                <a:gd fmla="*/ 447 h 525" name="T15"/>
                <a:gd fmla="*/ 39 w 657" name="T16"/>
                <a:gd fmla="*/ 447 h 525" name="T17"/>
                <a:gd fmla="*/ 0 w 657" name="T18"/>
                <a:gd fmla="*/ 486 h 525" name="T19"/>
                <a:gd fmla="*/ 39 w 657" name="T20"/>
                <a:gd fmla="*/ 525 h 525" name="T21"/>
                <a:gd fmla="*/ 39 w 657" name="T22"/>
                <a:gd fmla="*/ 525 h 525" name="T23"/>
                <a:gd fmla="*/ 498 w 657" name="T24"/>
                <a:gd fmla="*/ 525 h 525" name="T25"/>
                <a:gd fmla="*/ 536 w 657" name="T26"/>
                <a:gd fmla="*/ 496 h 525" name="T27"/>
                <a:gd fmla="*/ 536 w 657" name="T28"/>
                <a:gd fmla="*/ 496 h 525" name="T29"/>
                <a:gd fmla="*/ 652 w 657" name="T30"/>
                <a:gd fmla="*/ 52 h 525" name="T31"/>
                <a:gd fmla="*/ 652 w 657" name="T32"/>
                <a:gd fmla="*/ 52 h 525" name="T33"/>
                <a:gd fmla="*/ 624 w 657" name="T34"/>
                <a:gd fmla="*/ 6 h 525"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525" w="657">
                  <a:moveTo>
                    <a:pt x="624" y="6"/>
                  </a:moveTo>
                  <a:cubicBezTo>
                    <a:pt x="603" y="0"/>
                    <a:pt x="582" y="12"/>
                    <a:pt x="576" y="32"/>
                  </a:cubicBezTo>
                  <a:cubicBezTo>
                    <a:pt x="576" y="32"/>
                    <a:pt x="576" y="32"/>
                    <a:pt x="576" y="32"/>
                  </a:cubicBezTo>
                  <a:cubicBezTo>
                    <a:pt x="576" y="33"/>
                    <a:pt x="576" y="33"/>
                    <a:pt x="576" y="33"/>
                  </a:cubicBezTo>
                  <a:cubicBezTo>
                    <a:pt x="576" y="33"/>
                    <a:pt x="576" y="34"/>
                    <a:pt x="576" y="34"/>
                  </a:cubicBezTo>
                  <a:cubicBezTo>
                    <a:pt x="576" y="34"/>
                    <a:pt x="576" y="34"/>
                    <a:pt x="575" y="35"/>
                  </a:cubicBezTo>
                  <a:cubicBezTo>
                    <a:pt x="468" y="447"/>
                    <a:pt x="468" y="447"/>
                    <a:pt x="468" y="447"/>
                  </a:cubicBezTo>
                  <a:cubicBezTo>
                    <a:pt x="39" y="447"/>
                    <a:pt x="39" y="447"/>
                    <a:pt x="39" y="447"/>
                  </a:cubicBezTo>
                  <a:cubicBezTo>
                    <a:pt x="39" y="447"/>
                    <a:pt x="39" y="447"/>
                    <a:pt x="39" y="447"/>
                  </a:cubicBezTo>
                  <a:cubicBezTo>
                    <a:pt x="18" y="447"/>
                    <a:pt x="0" y="464"/>
                    <a:pt x="0" y="486"/>
                  </a:cubicBezTo>
                  <a:cubicBezTo>
                    <a:pt x="0" y="508"/>
                    <a:pt x="18" y="525"/>
                    <a:pt x="39" y="525"/>
                  </a:cubicBezTo>
                  <a:cubicBezTo>
                    <a:pt x="39" y="525"/>
                    <a:pt x="39" y="525"/>
                    <a:pt x="39" y="525"/>
                  </a:cubicBezTo>
                  <a:cubicBezTo>
                    <a:pt x="498" y="525"/>
                    <a:pt x="498" y="525"/>
                    <a:pt x="498" y="525"/>
                  </a:cubicBezTo>
                  <a:cubicBezTo>
                    <a:pt x="516" y="525"/>
                    <a:pt x="532" y="513"/>
                    <a:pt x="536" y="496"/>
                  </a:cubicBezTo>
                  <a:cubicBezTo>
                    <a:pt x="536" y="496"/>
                    <a:pt x="536" y="496"/>
                    <a:pt x="536" y="496"/>
                  </a:cubicBezTo>
                  <a:cubicBezTo>
                    <a:pt x="652" y="52"/>
                    <a:pt x="652" y="52"/>
                    <a:pt x="652" y="52"/>
                  </a:cubicBezTo>
                  <a:cubicBezTo>
                    <a:pt x="652" y="52"/>
                    <a:pt x="652" y="52"/>
                    <a:pt x="652" y="52"/>
                  </a:cubicBezTo>
                  <a:cubicBezTo>
                    <a:pt x="657" y="32"/>
                    <a:pt x="644" y="11"/>
                    <a:pt x="624" y="6"/>
                  </a:cubicBezTo>
                  <a:close/>
                </a:path>
              </a:pathLst>
            </a:custGeom>
            <a:solidFill>
              <a:schemeClr val="accent1"/>
            </a:solidFill>
            <a:ln>
              <a:noFill/>
            </a:ln>
          </p:spPr>
          <p:txBody>
            <a:bodyPr anchor="t" anchorCtr="0" bIns="45720" compatLnSpc="1" lIns="91440" numCol="1" rIns="91440" tIns="45720" vert="horz" wrap="square"/>
            <a:lstStyle/>
            <a:p>
              <a:endParaRPr altLang="en-US" lang="zh-CN"/>
            </a:p>
          </p:txBody>
        </p:sp>
        <p:sp>
          <p:nvSpPr>
            <p:cNvPr id="21" name="Freeform 10"/>
            <p:cNvSpPr>
              <a:spLocks noEditPoints="1"/>
            </p:cNvSpPr>
            <p:nvPr/>
          </p:nvSpPr>
          <p:spPr bwMode="auto">
            <a:xfrm>
              <a:off x="7385049" y="1947556"/>
              <a:ext cx="350838" cy="354012"/>
            </a:xfrm>
            <a:custGeom>
              <a:gdLst>
                <a:gd fmla="*/ 328 w 353" name="T0"/>
                <a:gd fmla="*/ 185 h 355" name="T1"/>
                <a:gd fmla="*/ 327 w 353" name="T2"/>
                <a:gd fmla="*/ 168 h 355" name="T3"/>
                <a:gd fmla="*/ 352 w 353" name="T4"/>
                <a:gd fmla="*/ 150 h 355" name="T5"/>
                <a:gd fmla="*/ 342 w 353" name="T6"/>
                <a:gd fmla="*/ 110 h 355" name="T7"/>
                <a:gd fmla="*/ 310 w 353" name="T8"/>
                <a:gd fmla="*/ 109 h 355" name="T9"/>
                <a:gd fmla="*/ 302 w 353" name="T10"/>
                <a:gd fmla="*/ 95 h 355" name="T11"/>
                <a:gd fmla="*/ 316 w 353" name="T12"/>
                <a:gd fmla="*/ 65 h 355" name="T13"/>
                <a:gd fmla="*/ 285 w 353" name="T14"/>
                <a:gd fmla="*/ 36 h 355" name="T15"/>
                <a:gd fmla="*/ 257 w 353" name="T16"/>
                <a:gd fmla="*/ 50 h 355" name="T17"/>
                <a:gd fmla="*/ 243 w 353" name="T18"/>
                <a:gd fmla="*/ 42 h 355" name="T19"/>
                <a:gd fmla="*/ 241 w 353" name="T20"/>
                <a:gd fmla="*/ 11 h 355" name="T21"/>
                <a:gd fmla="*/ 220 w 353" name="T22"/>
                <a:gd fmla="*/ 5 h 355" name="T23"/>
                <a:gd fmla="*/ 200 w 353" name="T24"/>
                <a:gd fmla="*/ 0 h 355" name="T25"/>
                <a:gd fmla="*/ 184 w 353" name="T26"/>
                <a:gd fmla="*/ 27 h 355" name="T27"/>
                <a:gd fmla="*/ 167 w 353" name="T28"/>
                <a:gd fmla="*/ 27 h 355" name="T29"/>
                <a:gd fmla="*/ 149 w 353" name="T30"/>
                <a:gd fmla="*/ 1 h 355" name="T31"/>
                <a:gd fmla="*/ 109 w 353" name="T32"/>
                <a:gd fmla="*/ 12 h 355" name="T33"/>
                <a:gd fmla="*/ 107 w 353" name="T34"/>
                <a:gd fmla="*/ 43 h 355" name="T35"/>
                <a:gd fmla="*/ 93 w 353" name="T36"/>
                <a:gd fmla="*/ 52 h 355" name="T37"/>
                <a:gd fmla="*/ 65 w 353" name="T38"/>
                <a:gd fmla="*/ 38 h 355" name="T39"/>
                <a:gd fmla="*/ 36 w 353" name="T40"/>
                <a:gd fmla="*/ 68 h 355" name="T41"/>
                <a:gd fmla="*/ 49 w 353" name="T42"/>
                <a:gd fmla="*/ 96 h 355" name="T43"/>
                <a:gd fmla="*/ 41 w 353" name="T44"/>
                <a:gd fmla="*/ 111 h 355" name="T45"/>
                <a:gd fmla="*/ 10 w 353" name="T46"/>
                <a:gd fmla="*/ 113 h 355" name="T47"/>
                <a:gd fmla="*/ 5 w 353" name="T48"/>
                <a:gd fmla="*/ 133 h 355" name="T49"/>
                <a:gd fmla="*/ 0 w 353" name="T50"/>
                <a:gd fmla="*/ 154 h 355" name="T51"/>
                <a:gd fmla="*/ 26 w 353" name="T52"/>
                <a:gd fmla="*/ 171 h 355" name="T53"/>
                <a:gd fmla="*/ 26 w 353" name="T54"/>
                <a:gd fmla="*/ 187 h 355" name="T55"/>
                <a:gd fmla="*/ 0 w 353" name="T56"/>
                <a:gd fmla="*/ 206 h 355" name="T57"/>
                <a:gd fmla="*/ 11 w 353" name="T58"/>
                <a:gd fmla="*/ 246 h 355" name="T59"/>
                <a:gd fmla="*/ 43 w 353" name="T60"/>
                <a:gd fmla="*/ 247 h 355" name="T61"/>
                <a:gd fmla="*/ 52 w 353" name="T62"/>
                <a:gd fmla="*/ 261 h 355" name="T63"/>
                <a:gd fmla="*/ 38 w 353" name="T64"/>
                <a:gd fmla="*/ 290 h 355" name="T65"/>
                <a:gd fmla="*/ 68 w 353" name="T66"/>
                <a:gd fmla="*/ 320 h 355" name="T67"/>
                <a:gd fmla="*/ 96 w 353" name="T68"/>
                <a:gd fmla="*/ 305 h 355" name="T69"/>
                <a:gd fmla="*/ 110 w 353" name="T70"/>
                <a:gd fmla="*/ 314 h 355" name="T71"/>
                <a:gd fmla="*/ 112 w 353" name="T72"/>
                <a:gd fmla="*/ 344 h 355" name="T73"/>
                <a:gd fmla="*/ 132 w 353" name="T74"/>
                <a:gd fmla="*/ 350 h 355" name="T75"/>
                <a:gd fmla="*/ 153 w 353" name="T76"/>
                <a:gd fmla="*/ 355 h 355" name="T77"/>
                <a:gd fmla="*/ 170 w 353" name="T78"/>
                <a:gd fmla="*/ 329 h 355" name="T79"/>
                <a:gd fmla="*/ 186 w 353" name="T80"/>
                <a:gd fmla="*/ 329 h 355" name="T81"/>
                <a:gd fmla="*/ 204 w 353" name="T82"/>
                <a:gd fmla="*/ 355 h 355" name="T83"/>
                <a:gd fmla="*/ 244 w 353" name="T84"/>
                <a:gd fmla="*/ 344 h 355" name="T85"/>
                <a:gd fmla="*/ 246 w 353" name="T86"/>
                <a:gd fmla="*/ 312 h 355" name="T87"/>
                <a:gd fmla="*/ 260 w 353" name="T88"/>
                <a:gd fmla="*/ 304 h 355" name="T89"/>
                <a:gd fmla="*/ 288 w 353" name="T90"/>
                <a:gd fmla="*/ 318 h 355" name="T91"/>
                <a:gd fmla="*/ 318 w 353" name="T92"/>
                <a:gd fmla="*/ 288 h 355" name="T93"/>
                <a:gd fmla="*/ 303 w 353" name="T94"/>
                <a:gd fmla="*/ 260 h 355" name="T95"/>
                <a:gd fmla="*/ 311 w 353" name="T96"/>
                <a:gd fmla="*/ 245 h 355" name="T97"/>
                <a:gd fmla="*/ 342 w 353" name="T98"/>
                <a:gd fmla="*/ 243 h 355" name="T99"/>
                <a:gd fmla="*/ 348 w 353" name="T100"/>
                <a:gd fmla="*/ 222 h 355" name="T101"/>
                <a:gd fmla="*/ 353 w 353" name="T102"/>
                <a:gd fmla="*/ 202 h 355" name="T103"/>
                <a:gd fmla="*/ 328 w 353" name="T104"/>
                <a:gd fmla="*/ 185 h 355" name="T105"/>
                <a:gd fmla="*/ 328 w 353" name="T106"/>
                <a:gd fmla="*/ 185 h 355" name="T107"/>
                <a:gd fmla="*/ 152 w 353" name="T108"/>
                <a:gd fmla="*/ 272 h 355" name="T109"/>
                <a:gd fmla="*/ 83 w 353" name="T110"/>
                <a:gd fmla="*/ 154 h 355" name="T111"/>
                <a:gd fmla="*/ 200 w 353" name="T112"/>
                <a:gd fmla="*/ 84 h 355" name="T113"/>
                <a:gd fmla="*/ 270 w 353" name="T114"/>
                <a:gd fmla="*/ 202 h 355" name="T115"/>
                <a:gd fmla="*/ 152 w 353" name="T116"/>
                <a:gd fmla="*/ 272 h 355" name="T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b="b" l="0" r="r" t="0"/>
              <a:pathLst>
                <a:path h="355" w="353">
                  <a:moveTo>
                    <a:pt x="328" y="185"/>
                  </a:moveTo>
                  <a:cubicBezTo>
                    <a:pt x="328" y="179"/>
                    <a:pt x="328" y="174"/>
                    <a:pt x="327" y="168"/>
                  </a:cubicBezTo>
                  <a:cubicBezTo>
                    <a:pt x="352" y="150"/>
                    <a:pt x="352" y="150"/>
                    <a:pt x="352" y="150"/>
                  </a:cubicBezTo>
                  <a:cubicBezTo>
                    <a:pt x="342" y="110"/>
                    <a:pt x="342" y="110"/>
                    <a:pt x="342" y="110"/>
                  </a:cubicBezTo>
                  <a:cubicBezTo>
                    <a:pt x="310" y="109"/>
                    <a:pt x="310" y="109"/>
                    <a:pt x="310" y="109"/>
                  </a:cubicBezTo>
                  <a:cubicBezTo>
                    <a:pt x="308" y="103"/>
                    <a:pt x="305" y="98"/>
                    <a:pt x="302" y="95"/>
                  </a:cubicBezTo>
                  <a:cubicBezTo>
                    <a:pt x="316" y="65"/>
                    <a:pt x="316" y="65"/>
                    <a:pt x="316" y="65"/>
                  </a:cubicBezTo>
                  <a:cubicBezTo>
                    <a:pt x="285" y="36"/>
                    <a:pt x="285" y="36"/>
                    <a:pt x="285" y="36"/>
                  </a:cubicBezTo>
                  <a:cubicBezTo>
                    <a:pt x="257" y="50"/>
                    <a:pt x="257" y="50"/>
                    <a:pt x="257" y="50"/>
                  </a:cubicBezTo>
                  <a:cubicBezTo>
                    <a:pt x="253" y="48"/>
                    <a:pt x="248" y="45"/>
                    <a:pt x="243" y="42"/>
                  </a:cubicBezTo>
                  <a:cubicBezTo>
                    <a:pt x="241" y="11"/>
                    <a:pt x="241" y="11"/>
                    <a:pt x="241" y="11"/>
                  </a:cubicBezTo>
                  <a:cubicBezTo>
                    <a:pt x="220" y="5"/>
                    <a:pt x="220" y="5"/>
                    <a:pt x="220" y="5"/>
                  </a:cubicBezTo>
                  <a:cubicBezTo>
                    <a:pt x="200" y="0"/>
                    <a:pt x="200" y="0"/>
                    <a:pt x="200" y="0"/>
                  </a:cubicBezTo>
                  <a:cubicBezTo>
                    <a:pt x="184" y="27"/>
                    <a:pt x="184" y="27"/>
                    <a:pt x="184" y="27"/>
                  </a:cubicBezTo>
                  <a:cubicBezTo>
                    <a:pt x="178" y="27"/>
                    <a:pt x="172" y="27"/>
                    <a:pt x="167" y="27"/>
                  </a:cubicBezTo>
                  <a:cubicBezTo>
                    <a:pt x="149" y="1"/>
                    <a:pt x="149" y="1"/>
                    <a:pt x="149" y="1"/>
                  </a:cubicBezTo>
                  <a:cubicBezTo>
                    <a:pt x="109" y="12"/>
                    <a:pt x="109" y="12"/>
                    <a:pt x="109" y="12"/>
                  </a:cubicBezTo>
                  <a:cubicBezTo>
                    <a:pt x="107" y="43"/>
                    <a:pt x="107" y="43"/>
                    <a:pt x="107" y="43"/>
                  </a:cubicBezTo>
                  <a:cubicBezTo>
                    <a:pt x="102" y="46"/>
                    <a:pt x="97" y="49"/>
                    <a:pt x="93" y="52"/>
                  </a:cubicBezTo>
                  <a:cubicBezTo>
                    <a:pt x="65" y="38"/>
                    <a:pt x="65" y="38"/>
                    <a:pt x="65" y="38"/>
                  </a:cubicBezTo>
                  <a:cubicBezTo>
                    <a:pt x="36" y="68"/>
                    <a:pt x="36" y="68"/>
                    <a:pt x="36" y="68"/>
                  </a:cubicBezTo>
                  <a:cubicBezTo>
                    <a:pt x="49" y="96"/>
                    <a:pt x="49" y="96"/>
                    <a:pt x="49" y="96"/>
                  </a:cubicBezTo>
                  <a:cubicBezTo>
                    <a:pt x="47" y="101"/>
                    <a:pt x="44" y="106"/>
                    <a:pt x="41" y="111"/>
                  </a:cubicBezTo>
                  <a:cubicBezTo>
                    <a:pt x="10" y="113"/>
                    <a:pt x="10" y="113"/>
                    <a:pt x="10" y="113"/>
                  </a:cubicBezTo>
                  <a:cubicBezTo>
                    <a:pt x="5" y="133"/>
                    <a:pt x="5" y="133"/>
                    <a:pt x="5" y="133"/>
                  </a:cubicBezTo>
                  <a:cubicBezTo>
                    <a:pt x="0" y="154"/>
                    <a:pt x="0" y="154"/>
                    <a:pt x="0" y="154"/>
                  </a:cubicBezTo>
                  <a:cubicBezTo>
                    <a:pt x="26" y="171"/>
                    <a:pt x="26" y="171"/>
                    <a:pt x="26" y="171"/>
                  </a:cubicBezTo>
                  <a:cubicBezTo>
                    <a:pt x="26" y="177"/>
                    <a:pt x="26" y="182"/>
                    <a:pt x="26" y="187"/>
                  </a:cubicBezTo>
                  <a:cubicBezTo>
                    <a:pt x="0" y="206"/>
                    <a:pt x="0" y="206"/>
                    <a:pt x="0" y="206"/>
                  </a:cubicBezTo>
                  <a:cubicBezTo>
                    <a:pt x="11" y="246"/>
                    <a:pt x="11" y="246"/>
                    <a:pt x="11" y="246"/>
                  </a:cubicBezTo>
                  <a:cubicBezTo>
                    <a:pt x="43" y="247"/>
                    <a:pt x="43" y="247"/>
                    <a:pt x="43" y="247"/>
                  </a:cubicBezTo>
                  <a:cubicBezTo>
                    <a:pt x="46" y="253"/>
                    <a:pt x="48" y="257"/>
                    <a:pt x="52" y="261"/>
                  </a:cubicBezTo>
                  <a:cubicBezTo>
                    <a:pt x="38" y="290"/>
                    <a:pt x="38" y="290"/>
                    <a:pt x="38" y="290"/>
                  </a:cubicBezTo>
                  <a:cubicBezTo>
                    <a:pt x="68" y="320"/>
                    <a:pt x="68" y="320"/>
                    <a:pt x="68" y="320"/>
                  </a:cubicBezTo>
                  <a:cubicBezTo>
                    <a:pt x="96" y="305"/>
                    <a:pt x="96" y="305"/>
                    <a:pt x="96" y="305"/>
                  </a:cubicBezTo>
                  <a:cubicBezTo>
                    <a:pt x="100" y="308"/>
                    <a:pt x="104" y="311"/>
                    <a:pt x="110" y="314"/>
                  </a:cubicBezTo>
                  <a:cubicBezTo>
                    <a:pt x="112" y="344"/>
                    <a:pt x="112" y="344"/>
                    <a:pt x="112" y="344"/>
                  </a:cubicBezTo>
                  <a:cubicBezTo>
                    <a:pt x="132" y="350"/>
                    <a:pt x="132" y="350"/>
                    <a:pt x="132" y="350"/>
                  </a:cubicBezTo>
                  <a:cubicBezTo>
                    <a:pt x="153" y="355"/>
                    <a:pt x="153" y="355"/>
                    <a:pt x="153" y="355"/>
                  </a:cubicBezTo>
                  <a:cubicBezTo>
                    <a:pt x="170" y="329"/>
                    <a:pt x="170" y="329"/>
                    <a:pt x="170" y="329"/>
                  </a:cubicBezTo>
                  <a:cubicBezTo>
                    <a:pt x="176" y="329"/>
                    <a:pt x="181" y="329"/>
                    <a:pt x="186" y="329"/>
                  </a:cubicBezTo>
                  <a:cubicBezTo>
                    <a:pt x="204" y="355"/>
                    <a:pt x="204" y="355"/>
                    <a:pt x="204" y="355"/>
                  </a:cubicBezTo>
                  <a:cubicBezTo>
                    <a:pt x="244" y="344"/>
                    <a:pt x="244" y="344"/>
                    <a:pt x="244" y="344"/>
                  </a:cubicBezTo>
                  <a:cubicBezTo>
                    <a:pt x="246" y="312"/>
                    <a:pt x="246" y="312"/>
                    <a:pt x="246" y="312"/>
                  </a:cubicBezTo>
                  <a:cubicBezTo>
                    <a:pt x="250" y="310"/>
                    <a:pt x="256" y="307"/>
                    <a:pt x="260" y="304"/>
                  </a:cubicBezTo>
                  <a:cubicBezTo>
                    <a:pt x="288" y="318"/>
                    <a:pt x="288" y="318"/>
                    <a:pt x="288" y="318"/>
                  </a:cubicBezTo>
                  <a:cubicBezTo>
                    <a:pt x="318" y="288"/>
                    <a:pt x="318" y="288"/>
                    <a:pt x="318" y="288"/>
                  </a:cubicBezTo>
                  <a:cubicBezTo>
                    <a:pt x="303" y="260"/>
                    <a:pt x="303" y="260"/>
                    <a:pt x="303" y="260"/>
                  </a:cubicBezTo>
                  <a:cubicBezTo>
                    <a:pt x="306" y="255"/>
                    <a:pt x="309" y="250"/>
                    <a:pt x="311" y="245"/>
                  </a:cubicBezTo>
                  <a:cubicBezTo>
                    <a:pt x="342" y="243"/>
                    <a:pt x="342" y="243"/>
                    <a:pt x="342" y="243"/>
                  </a:cubicBezTo>
                  <a:cubicBezTo>
                    <a:pt x="348" y="222"/>
                    <a:pt x="348" y="222"/>
                    <a:pt x="348" y="222"/>
                  </a:cubicBezTo>
                  <a:cubicBezTo>
                    <a:pt x="353" y="202"/>
                    <a:pt x="353" y="202"/>
                    <a:pt x="353" y="202"/>
                  </a:cubicBezTo>
                  <a:cubicBezTo>
                    <a:pt x="328" y="185"/>
                    <a:pt x="328" y="185"/>
                    <a:pt x="328" y="185"/>
                  </a:cubicBezTo>
                  <a:cubicBezTo>
                    <a:pt x="328" y="185"/>
                    <a:pt x="328" y="185"/>
                    <a:pt x="328" y="185"/>
                  </a:cubicBezTo>
                  <a:close/>
                  <a:moveTo>
                    <a:pt x="152" y="272"/>
                  </a:moveTo>
                  <a:cubicBezTo>
                    <a:pt x="101" y="258"/>
                    <a:pt x="70" y="206"/>
                    <a:pt x="83" y="154"/>
                  </a:cubicBezTo>
                  <a:cubicBezTo>
                    <a:pt x="97" y="102"/>
                    <a:pt x="149" y="71"/>
                    <a:pt x="200" y="84"/>
                  </a:cubicBezTo>
                  <a:cubicBezTo>
                    <a:pt x="252" y="98"/>
                    <a:pt x="283" y="150"/>
                    <a:pt x="270" y="202"/>
                  </a:cubicBezTo>
                  <a:cubicBezTo>
                    <a:pt x="257" y="254"/>
                    <a:pt x="204" y="285"/>
                    <a:pt x="152" y="272"/>
                  </a:cubicBezTo>
                  <a:close/>
                </a:path>
              </a:pathLst>
            </a:custGeom>
            <a:solidFill>
              <a:schemeClr val="bg1">
                <a:lumMod val="50000"/>
              </a:schemeClr>
            </a:solidFill>
            <a:ln>
              <a:noFill/>
            </a:ln>
          </p:spPr>
          <p:txBody>
            <a:bodyPr anchor="t" anchorCtr="0" bIns="45720" compatLnSpc="1" lIns="91440" numCol="1" rIns="91440" tIns="45720" vert="horz" wrap="square"/>
            <a:lstStyle/>
            <a:p>
              <a:endParaRPr altLang="en-US" lang="zh-CN"/>
            </a:p>
          </p:txBody>
        </p:sp>
      </p:grpSp>
      <p:sp>
        <p:nvSpPr>
          <p:cNvPr id="22" name="原创设计师QQ598969553             _5"/>
          <p:cNvSpPr>
            <a:spLocks noEditPoints="1"/>
          </p:cNvSpPr>
          <p:nvPr/>
        </p:nvSpPr>
        <p:spPr bwMode="auto">
          <a:xfrm>
            <a:off x="1038471" y="1591557"/>
            <a:ext cx="284358" cy="285692"/>
          </a:xfrm>
          <a:custGeom>
            <a:gdLst>
              <a:gd fmla="*/ 83 w 106" name="T0"/>
              <a:gd fmla="*/ 53 h 106" name="T1"/>
              <a:gd fmla="*/ 104 w 106" name="T2"/>
              <a:gd fmla="*/ 22 h 106" name="T3"/>
              <a:gd fmla="*/ 72 w 106" name="T4"/>
              <a:gd fmla="*/ 4 h 106" name="T5"/>
              <a:gd fmla="*/ 31 w 106" name="T6"/>
              <a:gd fmla="*/ 2 h 106" name="T7"/>
              <a:gd fmla="*/ 2 w 106" name="T8"/>
              <a:gd fmla="*/ 26 h 106" name="T9"/>
              <a:gd fmla="*/ 23 w 106" name="T10"/>
              <a:gd fmla="*/ 53 h 106" name="T11"/>
              <a:gd fmla="*/ 1 w 106" name="T12"/>
              <a:gd fmla="*/ 77 h 106" name="T13"/>
              <a:gd fmla="*/ 5 w 106" name="T14"/>
              <a:gd fmla="*/ 105 h 106" name="T15"/>
              <a:gd fmla="*/ 32 w 106" name="T16"/>
              <a:gd fmla="*/ 104 h 106" name="T17"/>
              <a:gd fmla="*/ 74 w 106" name="T18"/>
              <a:gd fmla="*/ 104 h 106" name="T19"/>
              <a:gd fmla="*/ 80 w 106" name="T20"/>
              <a:gd fmla="*/ 104 h 106" name="T21"/>
              <a:gd fmla="*/ 104 w 106" name="T22"/>
              <a:gd fmla="*/ 75 h 106" name="T23"/>
              <a:gd fmla="*/ 77 w 106" name="T24"/>
              <a:gd fmla="*/ 9 h 106" name="T25"/>
              <a:gd fmla="*/ 96 w 106" name="T26"/>
              <a:gd fmla="*/ 24 h 106" name="T27"/>
              <a:gd fmla="*/ 90 w 106" name="T28"/>
              <a:gd fmla="*/ 36 h 106" name="T29"/>
              <a:gd fmla="*/ 85 w 106" name="T30"/>
              <a:gd fmla="*/ 31 h 106" name="T31"/>
              <a:gd fmla="*/ 85 w 106" name="T32"/>
              <a:gd fmla="*/ 31 h 106" name="T33"/>
              <a:gd fmla="*/ 75 w 106" name="T34"/>
              <a:gd fmla="*/ 21 h 106" name="T35"/>
              <a:gd fmla="*/ 75 w 106" name="T36"/>
              <a:gd fmla="*/ 21 h 106" name="T37"/>
              <a:gd fmla="*/ 75 w 106" name="T38"/>
              <a:gd fmla="*/ 21 h 106" name="T39"/>
              <a:gd fmla="*/ 75 w 106" name="T40"/>
              <a:gd fmla="*/ 20 h 106" name="T41"/>
              <a:gd fmla="*/ 77 w 106" name="T42"/>
              <a:gd fmla="*/ 9 h 106" name="T43"/>
              <a:gd fmla="*/ 80 w 106" name="T44"/>
              <a:gd fmla="*/ 33 h 106" name="T45"/>
              <a:gd fmla="*/ 15 w 106" name="T46"/>
              <a:gd fmla="*/ 84 h 106" name="T47"/>
              <a:gd fmla="*/ 80 w 106" name="T48"/>
              <a:gd fmla="*/ 33 h 106" name="T49"/>
              <a:gd fmla="*/ 10 w 106" name="T50"/>
              <a:gd fmla="*/ 29 h 106" name="T51"/>
              <a:gd fmla="*/ 32 w 106" name="T52"/>
              <a:gd fmla="*/ 14 h 106" name="T53"/>
              <a:gd fmla="*/ 25 w 106" name="T54"/>
              <a:gd fmla="*/ 24 h 106" name="T55"/>
              <a:gd fmla="*/ 35 w 106" name="T56"/>
              <a:gd fmla="*/ 17 h 106" name="T57"/>
              <a:gd fmla="*/ 37 w 106" name="T58"/>
              <a:gd fmla="*/ 26 h 106" name="T59"/>
              <a:gd fmla="*/ 41 w 106" name="T60"/>
              <a:gd fmla="*/ 29 h 106" name="T61"/>
              <a:gd fmla="*/ 47 w 106" name="T62"/>
              <a:gd fmla="*/ 29 h 106" name="T63"/>
              <a:gd fmla="*/ 10 w 106" name="T64"/>
              <a:gd fmla="*/ 29 h 106" name="T65"/>
              <a:gd fmla="*/ 67 w 106" name="T66"/>
              <a:gd fmla="*/ 19 h 106" name="T67"/>
              <a:gd fmla="*/ 12 w 106" name="T68"/>
              <a:gd fmla="*/ 80 h 106" name="T69"/>
              <a:gd fmla="*/ 67 w 106" name="T70"/>
              <a:gd fmla="*/ 19 h 106" name="T71"/>
              <a:gd fmla="*/ 8 w 106" name="T72"/>
              <a:gd fmla="*/ 98 h 106" name="T73"/>
              <a:gd fmla="*/ 22 w 106" name="T74"/>
              <a:gd fmla="*/ 98 h 106" name="T75"/>
              <a:gd fmla="*/ 28 w 106" name="T76"/>
              <a:gd fmla="*/ 97 h 106" name="T77"/>
              <a:gd fmla="*/ 25 w 106" name="T78"/>
              <a:gd fmla="*/ 94 h 106" name="T79"/>
              <a:gd fmla="*/ 86 w 106" name="T80"/>
              <a:gd fmla="*/ 39 h 106" name="T81"/>
              <a:gd fmla="*/ 77 w 106" name="T82"/>
              <a:gd fmla="*/ 96 h 106" name="T83"/>
              <a:gd fmla="*/ 59 w 106" name="T84"/>
              <a:gd fmla="*/ 77 h 106" name="T85"/>
              <a:gd fmla="*/ 81 w 106" name="T86"/>
              <a:gd fmla="*/ 62 h 106" name="T87"/>
              <a:gd fmla="*/ 77 w 106" name="T88"/>
              <a:gd fmla="*/ 69 h 106" name="T89"/>
              <a:gd fmla="*/ 84 w 106" name="T90"/>
              <a:gd fmla="*/ 66 h 106" name="T91"/>
              <a:gd fmla="*/ 83 w 106" name="T92"/>
              <a:gd fmla="*/ 78 h 106" name="T93"/>
              <a:gd fmla="*/ 86 w 106" name="T94"/>
              <a:gd fmla="*/ 81 h 106" name="T95"/>
              <a:gd fmla="*/ 96 w 106" name="T96"/>
              <a:gd fmla="*/ 77 h 106" name="T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b="b" l="0" r="r" t="0"/>
            <a:pathLst>
              <a:path h="105" w="105">
                <a:moveTo>
                  <a:pt x="104" y="75"/>
                </a:moveTo>
                <a:cubicBezTo>
                  <a:pt x="83" y="53"/>
                  <a:pt x="83" y="53"/>
                  <a:pt x="83" y="53"/>
                </a:cubicBezTo>
                <a:cubicBezTo>
                  <a:pt x="102" y="34"/>
                  <a:pt x="102" y="34"/>
                  <a:pt x="102" y="34"/>
                </a:cubicBezTo>
                <a:cubicBezTo>
                  <a:pt x="105" y="31"/>
                  <a:pt x="106" y="27"/>
                  <a:pt x="104" y="22"/>
                </a:cubicBezTo>
                <a:cubicBezTo>
                  <a:pt x="102" y="17"/>
                  <a:pt x="92" y="9"/>
                  <a:pt x="87" y="4"/>
                </a:cubicBezTo>
                <a:cubicBezTo>
                  <a:pt x="83" y="0"/>
                  <a:pt x="76" y="0"/>
                  <a:pt x="72" y="4"/>
                </a:cubicBezTo>
                <a:cubicBezTo>
                  <a:pt x="52" y="23"/>
                  <a:pt x="52" y="23"/>
                  <a:pt x="52" y="23"/>
                </a:cubicBezTo>
                <a:cubicBezTo>
                  <a:pt x="31" y="2"/>
                  <a:pt x="31" y="2"/>
                  <a:pt x="31" y="2"/>
                </a:cubicBezTo>
                <a:cubicBezTo>
                  <a:pt x="30" y="1"/>
                  <a:pt x="27" y="1"/>
                  <a:pt x="26" y="2"/>
                </a:cubicBezTo>
                <a:cubicBezTo>
                  <a:pt x="2" y="26"/>
                  <a:pt x="2" y="26"/>
                  <a:pt x="2" y="26"/>
                </a:cubicBezTo>
                <a:cubicBezTo>
                  <a:pt x="0" y="28"/>
                  <a:pt x="0" y="30"/>
                  <a:pt x="2" y="31"/>
                </a:cubicBezTo>
                <a:cubicBezTo>
                  <a:pt x="23" y="53"/>
                  <a:pt x="23" y="53"/>
                  <a:pt x="23" y="53"/>
                </a:cubicBezTo>
                <a:cubicBezTo>
                  <a:pt x="2" y="74"/>
                  <a:pt x="2" y="74"/>
                  <a:pt x="2" y="74"/>
                </a:cubicBezTo>
                <a:cubicBezTo>
                  <a:pt x="1" y="75"/>
                  <a:pt x="1" y="76"/>
                  <a:pt x="1" y="77"/>
                </a:cubicBezTo>
                <a:cubicBezTo>
                  <a:pt x="1" y="85"/>
                  <a:pt x="1" y="93"/>
                  <a:pt x="1" y="101"/>
                </a:cubicBezTo>
                <a:cubicBezTo>
                  <a:pt x="1" y="103"/>
                  <a:pt x="2" y="105"/>
                  <a:pt x="5" y="105"/>
                </a:cubicBezTo>
                <a:cubicBezTo>
                  <a:pt x="29" y="105"/>
                  <a:pt x="29" y="105"/>
                  <a:pt x="29" y="105"/>
                </a:cubicBezTo>
                <a:cubicBezTo>
                  <a:pt x="30" y="105"/>
                  <a:pt x="31" y="105"/>
                  <a:pt x="32" y="104"/>
                </a:cubicBezTo>
                <a:cubicBezTo>
                  <a:pt x="53" y="83"/>
                  <a:pt x="53" y="83"/>
                  <a:pt x="53" y="83"/>
                </a:cubicBezTo>
                <a:cubicBezTo>
                  <a:pt x="74" y="104"/>
                  <a:pt x="74" y="104"/>
                  <a:pt x="74" y="104"/>
                </a:cubicBezTo>
                <a:cubicBezTo>
                  <a:pt x="75" y="104"/>
                  <a:pt x="75" y="104"/>
                  <a:pt x="75" y="104"/>
                </a:cubicBezTo>
                <a:cubicBezTo>
                  <a:pt x="76" y="106"/>
                  <a:pt x="78" y="106"/>
                  <a:pt x="80" y="104"/>
                </a:cubicBezTo>
                <a:cubicBezTo>
                  <a:pt x="104" y="80"/>
                  <a:pt x="104" y="80"/>
                  <a:pt x="104" y="80"/>
                </a:cubicBezTo>
                <a:cubicBezTo>
                  <a:pt x="105" y="79"/>
                  <a:pt x="105" y="76"/>
                  <a:pt x="104" y="75"/>
                </a:cubicBezTo>
                <a:close/>
                <a:moveTo>
                  <a:pt x="77" y="9"/>
                </a:moveTo>
                <a:cubicBezTo>
                  <a:pt x="77" y="9"/>
                  <a:pt x="77" y="9"/>
                  <a:pt x="77" y="9"/>
                </a:cubicBezTo>
                <a:cubicBezTo>
                  <a:pt x="78" y="8"/>
                  <a:pt x="80" y="8"/>
                  <a:pt x="82" y="9"/>
                </a:cubicBezTo>
                <a:cubicBezTo>
                  <a:pt x="87" y="14"/>
                  <a:pt x="92" y="19"/>
                  <a:pt x="96" y="24"/>
                </a:cubicBezTo>
                <a:cubicBezTo>
                  <a:pt x="98" y="26"/>
                  <a:pt x="98" y="28"/>
                  <a:pt x="96" y="29"/>
                </a:cubicBezTo>
                <a:cubicBezTo>
                  <a:pt x="90" y="36"/>
                  <a:pt x="90" y="36"/>
                  <a:pt x="90" y="36"/>
                </a:cubicBezTo>
                <a:cubicBezTo>
                  <a:pt x="85" y="31"/>
                  <a:pt x="85" y="31"/>
                  <a:pt x="85" y="31"/>
                </a:cubicBezTo>
                <a:cubicBezTo>
                  <a:pt x="85" y="31"/>
                  <a:pt x="85" y="31"/>
                  <a:pt x="85" y="31"/>
                </a:cubicBezTo>
                <a:cubicBezTo>
                  <a:pt x="85" y="31"/>
                  <a:pt x="85" y="31"/>
                  <a:pt x="85" y="31"/>
                </a:cubicBezTo>
                <a:cubicBezTo>
                  <a:pt x="85" y="31"/>
                  <a:pt x="85" y="31"/>
                  <a:pt x="85" y="31"/>
                </a:cubicBezTo>
                <a:cubicBezTo>
                  <a:pt x="85" y="31"/>
                  <a:pt x="85" y="31"/>
                  <a:pt x="85" y="31"/>
                </a:cubicBezTo>
                <a:cubicBezTo>
                  <a:pt x="75" y="21"/>
                  <a:pt x="7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5" y="20"/>
                  <a:pt x="75" y="20"/>
                  <a:pt x="75" y="20"/>
                </a:cubicBezTo>
                <a:cubicBezTo>
                  <a:pt x="70" y="16"/>
                  <a:pt x="70" y="16"/>
                  <a:pt x="70" y="16"/>
                </a:cubicBezTo>
                <a:cubicBezTo>
                  <a:pt x="77" y="9"/>
                  <a:pt x="77" y="9"/>
                  <a:pt x="77" y="9"/>
                </a:cubicBezTo>
                <a:close/>
                <a:moveTo>
                  <a:pt x="80" y="33"/>
                </a:moveTo>
                <a:cubicBezTo>
                  <a:pt x="80" y="33"/>
                  <a:pt x="80" y="33"/>
                  <a:pt x="80" y="33"/>
                </a:cubicBezTo>
                <a:cubicBezTo>
                  <a:pt x="61" y="52"/>
                  <a:pt x="42" y="72"/>
                  <a:pt x="22" y="91"/>
                </a:cubicBezTo>
                <a:cubicBezTo>
                  <a:pt x="15" y="84"/>
                  <a:pt x="15" y="84"/>
                  <a:pt x="15" y="84"/>
                </a:cubicBezTo>
                <a:cubicBezTo>
                  <a:pt x="73" y="25"/>
                  <a:pt x="73" y="25"/>
                  <a:pt x="73" y="25"/>
                </a:cubicBezTo>
                <a:cubicBezTo>
                  <a:pt x="76" y="28"/>
                  <a:pt x="78" y="30"/>
                  <a:pt x="80" y="33"/>
                </a:cubicBezTo>
                <a:close/>
                <a:moveTo>
                  <a:pt x="10" y="29"/>
                </a:moveTo>
                <a:cubicBezTo>
                  <a:pt x="10" y="29"/>
                  <a:pt x="10" y="29"/>
                  <a:pt x="10" y="29"/>
                </a:cubicBezTo>
                <a:cubicBezTo>
                  <a:pt x="29" y="10"/>
                  <a:pt x="29" y="10"/>
                  <a:pt x="29" y="10"/>
                </a:cubicBezTo>
                <a:cubicBezTo>
                  <a:pt x="32" y="14"/>
                  <a:pt x="32" y="14"/>
                  <a:pt x="32" y="14"/>
                </a:cubicBezTo>
                <a:cubicBezTo>
                  <a:pt x="25" y="20"/>
                  <a:pt x="25" y="20"/>
                  <a:pt x="25" y="20"/>
                </a:cubicBezTo>
                <a:cubicBezTo>
                  <a:pt x="25" y="21"/>
                  <a:pt x="25" y="23"/>
                  <a:pt x="25" y="24"/>
                </a:cubicBezTo>
                <a:cubicBezTo>
                  <a:pt x="26" y="24"/>
                  <a:pt x="28" y="24"/>
                  <a:pt x="29" y="24"/>
                </a:cubicBezTo>
                <a:cubicBezTo>
                  <a:pt x="35" y="17"/>
                  <a:pt x="35" y="17"/>
                  <a:pt x="35" y="17"/>
                </a:cubicBezTo>
                <a:cubicBezTo>
                  <a:pt x="41" y="22"/>
                  <a:pt x="41" y="22"/>
                  <a:pt x="41" y="22"/>
                </a:cubicBezTo>
                <a:cubicBezTo>
                  <a:pt x="37" y="26"/>
                  <a:pt x="37" y="26"/>
                  <a:pt x="37" y="26"/>
                </a:cubicBezTo>
                <a:cubicBezTo>
                  <a:pt x="36" y="27"/>
                  <a:pt x="36" y="28"/>
                  <a:pt x="37" y="29"/>
                </a:cubicBezTo>
                <a:cubicBezTo>
                  <a:pt x="38" y="30"/>
                  <a:pt x="40" y="30"/>
                  <a:pt x="41" y="29"/>
                </a:cubicBezTo>
                <a:cubicBezTo>
                  <a:pt x="44" y="26"/>
                  <a:pt x="44" y="26"/>
                  <a:pt x="44" y="26"/>
                </a:cubicBezTo>
                <a:cubicBezTo>
                  <a:pt x="47" y="29"/>
                  <a:pt x="47" y="29"/>
                  <a:pt x="47" y="29"/>
                </a:cubicBezTo>
                <a:cubicBezTo>
                  <a:pt x="29" y="47"/>
                  <a:pt x="29" y="47"/>
                  <a:pt x="29" y="47"/>
                </a:cubicBezTo>
                <a:cubicBezTo>
                  <a:pt x="10" y="29"/>
                  <a:pt x="10" y="29"/>
                  <a:pt x="10" y="29"/>
                </a:cubicBezTo>
                <a:close/>
                <a:moveTo>
                  <a:pt x="67" y="19"/>
                </a:moveTo>
                <a:cubicBezTo>
                  <a:pt x="67" y="19"/>
                  <a:pt x="67" y="19"/>
                  <a:pt x="67" y="19"/>
                </a:cubicBezTo>
                <a:cubicBezTo>
                  <a:pt x="70" y="22"/>
                  <a:pt x="70" y="22"/>
                  <a:pt x="70" y="22"/>
                </a:cubicBezTo>
                <a:cubicBezTo>
                  <a:pt x="12" y="80"/>
                  <a:pt x="12" y="80"/>
                  <a:pt x="12" y="80"/>
                </a:cubicBezTo>
                <a:cubicBezTo>
                  <a:pt x="9" y="78"/>
                  <a:pt x="9" y="78"/>
                  <a:pt x="9" y="78"/>
                </a:cubicBezTo>
                <a:cubicBezTo>
                  <a:pt x="67" y="19"/>
                  <a:pt x="67" y="19"/>
                  <a:pt x="67" y="19"/>
                </a:cubicBezTo>
                <a:close/>
                <a:moveTo>
                  <a:pt x="8" y="98"/>
                </a:moveTo>
                <a:cubicBezTo>
                  <a:pt x="8" y="98"/>
                  <a:pt x="8" y="98"/>
                  <a:pt x="8" y="98"/>
                </a:cubicBezTo>
                <a:cubicBezTo>
                  <a:pt x="8" y="84"/>
                  <a:pt x="8" y="84"/>
                  <a:pt x="8" y="84"/>
                </a:cubicBezTo>
                <a:cubicBezTo>
                  <a:pt x="22" y="98"/>
                  <a:pt x="22" y="98"/>
                  <a:pt x="22" y="98"/>
                </a:cubicBezTo>
                <a:cubicBezTo>
                  <a:pt x="8" y="98"/>
                  <a:pt x="8" y="98"/>
                  <a:pt x="8" y="98"/>
                </a:cubicBezTo>
                <a:close/>
                <a:moveTo>
                  <a:pt x="28" y="97"/>
                </a:moveTo>
                <a:cubicBezTo>
                  <a:pt x="28" y="97"/>
                  <a:pt x="28" y="97"/>
                  <a:pt x="28" y="97"/>
                </a:cubicBezTo>
                <a:cubicBezTo>
                  <a:pt x="25" y="94"/>
                  <a:pt x="25" y="94"/>
                  <a:pt x="25" y="94"/>
                </a:cubicBezTo>
                <a:cubicBezTo>
                  <a:pt x="45" y="75"/>
                  <a:pt x="64" y="55"/>
                  <a:pt x="84" y="36"/>
                </a:cubicBezTo>
                <a:cubicBezTo>
                  <a:pt x="86" y="39"/>
                  <a:pt x="86" y="39"/>
                  <a:pt x="86" y="39"/>
                </a:cubicBezTo>
                <a:cubicBezTo>
                  <a:pt x="28" y="97"/>
                  <a:pt x="28" y="97"/>
                  <a:pt x="28" y="97"/>
                </a:cubicBezTo>
                <a:close/>
                <a:moveTo>
                  <a:pt x="77" y="96"/>
                </a:moveTo>
                <a:cubicBezTo>
                  <a:pt x="77" y="96"/>
                  <a:pt x="77" y="96"/>
                  <a:pt x="77" y="96"/>
                </a:cubicBezTo>
                <a:cubicBezTo>
                  <a:pt x="59" y="77"/>
                  <a:pt x="59" y="77"/>
                  <a:pt x="59" y="77"/>
                </a:cubicBezTo>
                <a:cubicBezTo>
                  <a:pt x="77" y="59"/>
                  <a:pt x="77" y="59"/>
                  <a:pt x="77" y="59"/>
                </a:cubicBezTo>
                <a:cubicBezTo>
                  <a:pt x="81" y="62"/>
                  <a:pt x="81" y="62"/>
                  <a:pt x="81" y="62"/>
                </a:cubicBezTo>
                <a:cubicBezTo>
                  <a:pt x="77" y="66"/>
                  <a:pt x="77" y="66"/>
                  <a:pt x="77" y="66"/>
                </a:cubicBezTo>
                <a:cubicBezTo>
                  <a:pt x="77" y="67"/>
                  <a:pt x="77" y="68"/>
                  <a:pt x="77" y="69"/>
                </a:cubicBezTo>
                <a:cubicBezTo>
                  <a:pt x="78" y="70"/>
                  <a:pt x="80" y="70"/>
                  <a:pt x="81" y="69"/>
                </a:cubicBezTo>
                <a:cubicBezTo>
                  <a:pt x="84" y="66"/>
                  <a:pt x="84" y="66"/>
                  <a:pt x="84" y="66"/>
                </a:cubicBezTo>
                <a:cubicBezTo>
                  <a:pt x="89" y="71"/>
                  <a:pt x="89" y="71"/>
                  <a:pt x="89" y="71"/>
                </a:cubicBezTo>
                <a:cubicBezTo>
                  <a:pt x="83" y="78"/>
                  <a:pt x="83" y="78"/>
                  <a:pt x="83" y="78"/>
                </a:cubicBezTo>
                <a:cubicBezTo>
                  <a:pt x="82" y="78"/>
                  <a:pt x="82" y="80"/>
                  <a:pt x="83" y="81"/>
                </a:cubicBezTo>
                <a:cubicBezTo>
                  <a:pt x="84" y="82"/>
                  <a:pt x="85" y="82"/>
                  <a:pt x="86" y="81"/>
                </a:cubicBezTo>
                <a:cubicBezTo>
                  <a:pt x="93" y="74"/>
                  <a:pt x="93" y="74"/>
                  <a:pt x="93" y="74"/>
                </a:cubicBezTo>
                <a:cubicBezTo>
                  <a:pt x="96" y="77"/>
                  <a:pt x="96" y="77"/>
                  <a:pt x="96" y="77"/>
                </a:cubicBezTo>
                <a:cubicBezTo>
                  <a:pt x="77" y="96"/>
                  <a:pt x="77" y="96"/>
                  <a:pt x="77" y="96"/>
                </a:cubicBezTo>
                <a:close/>
              </a:path>
            </a:pathLst>
          </a:custGeom>
          <a:solidFill>
            <a:schemeClr val="accent1"/>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schemeClr val="accent2"/>
              </a:solidFill>
            </a:endParaRPr>
          </a:p>
        </p:txBody>
      </p:sp>
      <p:sp>
        <p:nvSpPr>
          <p:cNvPr id="23" name="原创设计师QQ598969553             _6"/>
          <p:cNvSpPr/>
          <p:nvPr/>
        </p:nvSpPr>
        <p:spPr>
          <a:xfrm>
            <a:off x="4220871" y="1623144"/>
            <a:ext cx="664664" cy="664662"/>
          </a:xfrm>
          <a:prstGeom prst="diamond">
            <a:avLst/>
          </a:prstGeom>
          <a:solidFill>
            <a:schemeClr val="accent1"/>
          </a:solidFill>
          <a:ln>
            <a:noFill/>
          </a:ln>
        </p:spPr>
        <p:txBody>
          <a:bodyPr anchor="ctr" anchorCtr="0" bIns="0" compatLnSpc="1" lIns="0" numCol="1" rIns="0" tIns="0" vert="horz" wrap="square"/>
          <a:lstStyle/>
          <a:p>
            <a:pPr algn="ctr"/>
            <a:r>
              <a:rPr altLang="zh-CN" lang="en-US">
                <a:solidFill>
                  <a:schemeClr val="bg1"/>
                </a:solidFill>
              </a:rPr>
              <a:t>02</a:t>
            </a:r>
          </a:p>
        </p:txBody>
      </p:sp>
      <p:sp>
        <p:nvSpPr>
          <p:cNvPr id="24" name="原创设计师QQ598969553             _7"/>
          <p:cNvSpPr/>
          <p:nvPr/>
        </p:nvSpPr>
        <p:spPr bwMode="auto">
          <a:xfrm>
            <a:off x="4273105" y="2135991"/>
            <a:ext cx="106888" cy="213392"/>
          </a:xfrm>
          <a:custGeom>
            <a:gdLst>
              <a:gd fmla="*/ 0 w 557" name="T0"/>
              <a:gd fmla="*/ 0 h 1112" name="T1"/>
              <a:gd fmla="*/ 557 w 557" name="T2"/>
              <a:gd fmla="*/ 557 h 1112" name="T3"/>
              <a:gd fmla="*/ 0 w 557" name="T4"/>
              <a:gd fmla="*/ 1112 h 1112" name="T5"/>
              <a:gd fmla="*/ 0 w 557" name="T6"/>
              <a:gd fmla="*/ 0 h 1112" name="T7"/>
            </a:gdLst>
            <a:cxnLst>
              <a:cxn ang="0">
                <a:pos x="T0" y="T1"/>
              </a:cxn>
              <a:cxn ang="0">
                <a:pos x="T2" y="T3"/>
              </a:cxn>
              <a:cxn ang="0">
                <a:pos x="T4" y="T5"/>
              </a:cxn>
              <a:cxn ang="0">
                <a:pos x="T6" y="T7"/>
              </a:cxn>
            </a:cxnLst>
            <a:rect b="b" l="0" r="r" t="0"/>
            <a:pathLst>
              <a:path h="1112" w="557">
                <a:moveTo>
                  <a:pt x="0" y="0"/>
                </a:moveTo>
                <a:lnTo>
                  <a:pt x="557" y="557"/>
                </a:lnTo>
                <a:lnTo>
                  <a:pt x="0" y="1112"/>
                </a:lnTo>
                <a:lnTo>
                  <a:pt x="0" y="0"/>
                </a:lnTo>
                <a:close/>
              </a:path>
            </a:pathLst>
          </a:custGeom>
          <a:solidFill>
            <a:schemeClr val="accent2"/>
          </a:solidFill>
          <a:ln>
            <a:noFill/>
          </a:ln>
        </p:spPr>
        <p:txBody>
          <a:bodyPr anchor="t" anchorCtr="0" bIns="45720" compatLnSpc="1" lIns="91440" numCol="1" rIns="91440" tIns="45720" vert="horz" wrap="square"/>
          <a:lstStyle/>
          <a:p>
            <a:endParaRPr altLang="en-US" lang="zh-CN"/>
          </a:p>
        </p:txBody>
      </p:sp>
      <p:sp>
        <p:nvSpPr>
          <p:cNvPr id="25" name="原创设计师QQ598969553             _8"/>
          <p:cNvSpPr/>
          <p:nvPr/>
        </p:nvSpPr>
        <p:spPr bwMode="auto">
          <a:xfrm>
            <a:off x="4753093" y="1781945"/>
            <a:ext cx="86920" cy="173530"/>
          </a:xfrm>
          <a:custGeom>
            <a:gdLst>
              <a:gd fmla="*/ 0 w 557" name="T0"/>
              <a:gd fmla="*/ 0 h 1112" name="T1"/>
              <a:gd fmla="*/ 557 w 557" name="T2"/>
              <a:gd fmla="*/ 557 h 1112" name="T3"/>
              <a:gd fmla="*/ 0 w 557" name="T4"/>
              <a:gd fmla="*/ 1112 h 1112" name="T5"/>
              <a:gd fmla="*/ 0 w 557" name="T6"/>
              <a:gd fmla="*/ 0 h 1112" name="T7"/>
            </a:gdLst>
            <a:cxnLst>
              <a:cxn ang="0">
                <a:pos x="T0" y="T1"/>
              </a:cxn>
              <a:cxn ang="0">
                <a:pos x="T2" y="T3"/>
              </a:cxn>
              <a:cxn ang="0">
                <a:pos x="T4" y="T5"/>
              </a:cxn>
              <a:cxn ang="0">
                <a:pos x="T6" y="T7"/>
              </a:cxn>
            </a:cxnLst>
            <a:rect b="b" l="0" r="r" t="0"/>
            <a:pathLst>
              <a:path h="1112" w="557">
                <a:moveTo>
                  <a:pt x="0" y="0"/>
                </a:moveTo>
                <a:lnTo>
                  <a:pt x="557" y="557"/>
                </a:lnTo>
                <a:lnTo>
                  <a:pt x="0" y="1112"/>
                </a:lnTo>
                <a:lnTo>
                  <a:pt x="0" y="0"/>
                </a:lnTo>
                <a:close/>
              </a:path>
            </a:pathLst>
          </a:custGeom>
          <a:solidFill>
            <a:schemeClr val="tx1">
              <a:lumMod val="75000"/>
              <a:lumOff val="25000"/>
            </a:schemeClr>
          </a:solidFill>
          <a:ln>
            <a:noFill/>
          </a:ln>
        </p:spPr>
        <p:txBody>
          <a:bodyPr anchor="t" anchorCtr="0" bIns="45720" compatLnSpc="1" lIns="91440" numCol="1" rIns="91440" tIns="45720" vert="horz" wrap="square"/>
          <a:lstStyle/>
          <a:p>
            <a:endParaRPr altLang="en-US" lang="zh-CN"/>
          </a:p>
        </p:txBody>
      </p:sp>
      <p:sp>
        <p:nvSpPr>
          <p:cNvPr id="26" name="原创设计师QQ598969553             _9"/>
          <p:cNvSpPr/>
          <p:nvPr/>
        </p:nvSpPr>
        <p:spPr bwMode="auto">
          <a:xfrm>
            <a:off x="4173137" y="1570667"/>
            <a:ext cx="167710" cy="334816"/>
          </a:xfrm>
          <a:custGeom>
            <a:gdLst>
              <a:gd fmla="*/ 0 w 557" name="T0"/>
              <a:gd fmla="*/ 0 h 1112" name="T1"/>
              <a:gd fmla="*/ 557 w 557" name="T2"/>
              <a:gd fmla="*/ 557 h 1112" name="T3"/>
              <a:gd fmla="*/ 0 w 557" name="T4"/>
              <a:gd fmla="*/ 1112 h 1112" name="T5"/>
              <a:gd fmla="*/ 0 w 557" name="T6"/>
              <a:gd fmla="*/ 0 h 1112" name="T7"/>
            </a:gdLst>
            <a:cxnLst>
              <a:cxn ang="0">
                <a:pos x="T0" y="T1"/>
              </a:cxn>
              <a:cxn ang="0">
                <a:pos x="T2" y="T3"/>
              </a:cxn>
              <a:cxn ang="0">
                <a:pos x="T4" y="T5"/>
              </a:cxn>
              <a:cxn ang="0">
                <a:pos x="T6" y="T7"/>
              </a:cxn>
            </a:cxnLst>
            <a:rect b="b" l="0" r="r" t="0"/>
            <a:pathLst>
              <a:path h="1112" w="557">
                <a:moveTo>
                  <a:pt x="0" y="0"/>
                </a:moveTo>
                <a:lnTo>
                  <a:pt x="557" y="557"/>
                </a:lnTo>
                <a:lnTo>
                  <a:pt x="0" y="1112"/>
                </a:lnTo>
                <a:lnTo>
                  <a:pt x="0" y="0"/>
                </a:lnTo>
                <a:close/>
              </a:path>
            </a:pathLst>
          </a:custGeom>
          <a:solidFill>
            <a:schemeClr val="accent3">
              <a:lumMod val="60000"/>
              <a:lumOff val="40000"/>
            </a:schemeClr>
          </a:solidFill>
          <a:ln>
            <a:noFill/>
          </a:ln>
        </p:spPr>
        <p:txBody>
          <a:bodyPr anchor="t" anchorCtr="0" bIns="45720" compatLnSpc="1" lIns="91440" numCol="1" rIns="91440" tIns="45720" vert="horz" wrap="square"/>
          <a:lstStyle/>
          <a:p>
            <a:endParaRPr altLang="en-US" lang="zh-CN"/>
          </a:p>
        </p:txBody>
      </p:sp>
      <p:sp>
        <p:nvSpPr>
          <p:cNvPr id="27" name="原创设计师QQ598969553             _10"/>
          <p:cNvSpPr/>
          <p:nvPr/>
        </p:nvSpPr>
        <p:spPr bwMode="auto">
          <a:xfrm>
            <a:off x="4840013" y="2069773"/>
            <a:ext cx="173226" cy="345828"/>
          </a:xfrm>
          <a:custGeom>
            <a:gdLst>
              <a:gd fmla="*/ 0 w 557" name="T0"/>
              <a:gd fmla="*/ 0 h 1112" name="T1"/>
              <a:gd fmla="*/ 557 w 557" name="T2"/>
              <a:gd fmla="*/ 557 h 1112" name="T3"/>
              <a:gd fmla="*/ 0 w 557" name="T4"/>
              <a:gd fmla="*/ 1112 h 1112" name="T5"/>
              <a:gd fmla="*/ 0 w 557" name="T6"/>
              <a:gd fmla="*/ 0 h 1112" name="T7"/>
            </a:gdLst>
            <a:cxnLst>
              <a:cxn ang="0">
                <a:pos x="T0" y="T1"/>
              </a:cxn>
              <a:cxn ang="0">
                <a:pos x="T2" y="T3"/>
              </a:cxn>
              <a:cxn ang="0">
                <a:pos x="T4" y="T5"/>
              </a:cxn>
              <a:cxn ang="0">
                <a:pos x="T6" y="T7"/>
              </a:cxn>
            </a:cxnLst>
            <a:rect b="b" l="0" r="r" t="0"/>
            <a:pathLst>
              <a:path h="1112" w="557">
                <a:moveTo>
                  <a:pt x="0" y="0"/>
                </a:moveTo>
                <a:lnTo>
                  <a:pt x="557" y="557"/>
                </a:lnTo>
                <a:lnTo>
                  <a:pt x="0" y="1112"/>
                </a:lnTo>
                <a:lnTo>
                  <a:pt x="0" y="0"/>
                </a:lnTo>
                <a:close/>
              </a:path>
            </a:pathLst>
          </a:custGeom>
          <a:solidFill>
            <a:schemeClr val="accent3"/>
          </a:solidFill>
          <a:ln>
            <a:noFill/>
          </a:ln>
        </p:spPr>
        <p:txBody>
          <a:bodyPr anchor="t" anchorCtr="0" bIns="45720" compatLnSpc="1" lIns="91440" numCol="1" rIns="91440" tIns="45720" vert="horz" wrap="square"/>
          <a:lstStyle/>
          <a:p>
            <a:endParaRPr altLang="en-US" lang="zh-CN"/>
          </a:p>
        </p:txBody>
      </p:sp>
      <p:sp>
        <p:nvSpPr>
          <p:cNvPr id="28" name="原创设计师QQ598969553             _11"/>
          <p:cNvSpPr/>
          <p:nvPr/>
        </p:nvSpPr>
        <p:spPr bwMode="auto">
          <a:xfrm flipH="1">
            <a:off x="4012255" y="1570666"/>
            <a:ext cx="160882" cy="334818"/>
          </a:xfrm>
          <a:custGeom>
            <a:gdLst>
              <a:gd fmla="*/ 0 w 557" name="T0"/>
              <a:gd fmla="*/ 0 h 1112" name="T1"/>
              <a:gd fmla="*/ 557 w 557" name="T2"/>
              <a:gd fmla="*/ 557 h 1112" name="T3"/>
              <a:gd fmla="*/ 0 w 557" name="T4"/>
              <a:gd fmla="*/ 1112 h 1112" name="T5"/>
              <a:gd fmla="*/ 0 w 557" name="T6"/>
              <a:gd fmla="*/ 0 h 1112" name="T7"/>
            </a:gdLst>
            <a:cxnLst>
              <a:cxn ang="0">
                <a:pos x="T0" y="T1"/>
              </a:cxn>
              <a:cxn ang="0">
                <a:pos x="T2" y="T3"/>
              </a:cxn>
              <a:cxn ang="0">
                <a:pos x="T4" y="T5"/>
              </a:cxn>
              <a:cxn ang="0">
                <a:pos x="T6" y="T7"/>
              </a:cxn>
            </a:cxnLst>
            <a:rect b="b" l="0" r="r" t="0"/>
            <a:pathLst>
              <a:path h="1112" w="557">
                <a:moveTo>
                  <a:pt x="0" y="0"/>
                </a:moveTo>
                <a:lnTo>
                  <a:pt x="557" y="557"/>
                </a:lnTo>
                <a:lnTo>
                  <a:pt x="0" y="1112"/>
                </a:lnTo>
                <a:lnTo>
                  <a:pt x="0" y="0"/>
                </a:lnTo>
                <a:close/>
              </a:path>
            </a:pathLst>
          </a:custGeom>
          <a:solidFill>
            <a:schemeClr val="accent3"/>
          </a:solidFill>
          <a:ln>
            <a:noFill/>
          </a:ln>
        </p:spPr>
        <p:txBody>
          <a:bodyPr anchor="t" anchorCtr="0" bIns="45720" compatLnSpc="1" lIns="91440" numCol="1" rIns="91440" tIns="45720" vert="horz" wrap="square"/>
          <a:lstStyle/>
          <a:p>
            <a:endParaRPr altLang="en-US" lang="zh-CN"/>
          </a:p>
        </p:txBody>
      </p:sp>
      <p:pic>
        <p:nvPicPr>
          <p:cNvPr id="29" name="Picture 64"/>
          <p:cNvPicPr/>
          <p:nvPr/>
        </p:nvPicPr>
        <p:blipFill>
          <a:blip r:embed="rId3">
            <a:extLst>
              <a:ext uri="{28A0092B-C50C-407E-A947-70E740481C1C}">
                <a14:useLocalDpi val="0"/>
              </a:ext>
            </a:extLst>
          </a:blip>
          <a:stretch>
            <a:fillRect/>
          </a:stretch>
        </p:blipFill>
        <p:spPr bwMode="auto">
          <a:xfrm>
            <a:off x="3582988" y="17705388"/>
            <a:ext cx="1978025" cy="51117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Tree>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 presetSubtype="2">
                                  <p:stCondLst>
                                    <p:cond delay="0"/>
                                  </p:stCondLst>
                                  <p:childTnLst>
                                    <p:set>
                                      <p:cBhvr>
                                        <p:cTn dur="1" fill="hold" id="6">
                                          <p:stCondLst>
                                            <p:cond delay="0"/>
                                          </p:stCondLst>
                                        </p:cTn>
                                        <p:tgtEl>
                                          <p:spTgt spid="15"/>
                                        </p:tgtEl>
                                        <p:attrNameLst>
                                          <p:attrName>style.visibility</p:attrName>
                                        </p:attrNameLst>
                                      </p:cBhvr>
                                      <p:to>
                                        <p:strVal val="visible"/>
                                      </p:to>
                                    </p:set>
                                    <p:anim calcmode="lin" valueType="num">
                                      <p:cBhvr additive="base">
                                        <p:cTn dur="500" fill="hold" id="7"/>
                                        <p:tgtEl>
                                          <p:spTgt spid="15"/>
                                        </p:tgtEl>
                                        <p:attrNameLst>
                                          <p:attrName>ppt_x</p:attrName>
                                        </p:attrNameLst>
                                      </p:cBhvr>
                                      <p:tavLst>
                                        <p:tav tm="0">
                                          <p:val>
                                            <p:strVal val="1+#ppt_w/2"/>
                                          </p:val>
                                        </p:tav>
                                        <p:tav tm="100000">
                                          <p:val>
                                            <p:strVal val="#ppt_x"/>
                                          </p:val>
                                        </p:tav>
                                      </p:tavLst>
                                    </p:anim>
                                    <p:anim calcmode="lin" valueType="num">
                                      <p:cBhvr additive="base">
                                        <p:cTn dur="500" fill="hold" id="8"/>
                                        <p:tgtEl>
                                          <p:spTgt spid="15"/>
                                        </p:tgtEl>
                                        <p:attrNameLst>
                                          <p:attrName>ppt_y</p:attrName>
                                        </p:attrNameLst>
                                      </p:cBhvr>
                                      <p:tavLst>
                                        <p:tav tm="0">
                                          <p:val>
                                            <p:strVal val="#ppt_y"/>
                                          </p:val>
                                        </p:tav>
                                        <p:tav tm="100000">
                                          <p:val>
                                            <p:strVal val="#ppt_y"/>
                                          </p:val>
                                        </p:tav>
                                      </p:tavLst>
                                    </p:anim>
                                  </p:childTnLst>
                                </p:cTn>
                              </p:par>
                              <p:par>
                                <p:cTn fill="hold" id="9" nodeType="withEffect" presetClass="entr" presetID="22" presetSubtype="1">
                                  <p:stCondLst>
                                    <p:cond delay="0"/>
                                  </p:stCondLst>
                                  <p:childTnLst>
                                    <p:set>
                                      <p:cBhvr>
                                        <p:cTn dur="1" fill="hold" id="10">
                                          <p:stCondLst>
                                            <p:cond delay="0"/>
                                          </p:stCondLst>
                                        </p:cTn>
                                        <p:tgtEl>
                                          <p:spTgt spid="6"/>
                                        </p:tgtEl>
                                        <p:attrNameLst>
                                          <p:attrName>style.visibility</p:attrName>
                                        </p:attrNameLst>
                                      </p:cBhvr>
                                      <p:to>
                                        <p:strVal val="visible"/>
                                      </p:to>
                                    </p:set>
                                    <p:animEffect filter="wipe(up)" transition="in">
                                      <p:cBhvr>
                                        <p:cTn dur="500" id="11"/>
                                        <p:tgtEl>
                                          <p:spTgt spid="6"/>
                                        </p:tgtEl>
                                      </p:cBhvr>
                                    </p:animEffect>
                                  </p:childTnLst>
                                </p:cTn>
                              </p:par>
                              <p:par>
                                <p:cTn fill="hold" grpId="0" id="12" nodeType="withEffect" presetClass="entr" presetID="10" presetSubtype="0">
                                  <p:stCondLst>
                                    <p:cond delay="500"/>
                                  </p:stCondLst>
                                  <p:childTnLst>
                                    <p:set>
                                      <p:cBhvr>
                                        <p:cTn dur="1" fill="hold" id="13">
                                          <p:stCondLst>
                                            <p:cond delay="0"/>
                                          </p:stCondLst>
                                        </p:cTn>
                                        <p:tgtEl>
                                          <p:spTgt spid="23"/>
                                        </p:tgtEl>
                                        <p:attrNameLst>
                                          <p:attrName>style.visibility</p:attrName>
                                        </p:attrNameLst>
                                      </p:cBhvr>
                                      <p:to>
                                        <p:strVal val="visible"/>
                                      </p:to>
                                    </p:set>
                                    <p:animEffect filter="fade" transition="in">
                                      <p:cBhvr>
                                        <p:cTn dur="250" id="14"/>
                                        <p:tgtEl>
                                          <p:spTgt spid="23"/>
                                        </p:tgtEl>
                                      </p:cBhvr>
                                    </p:animEffect>
                                  </p:childTnLst>
                                </p:cTn>
                              </p:par>
                              <p:par>
                                <p:cTn fill="hold" grpId="1" id="15" nodeType="withEffect" presetClass="emph" presetID="35" presetSubtype="0">
                                  <p:stCondLst>
                                    <p:cond delay="600"/>
                                  </p:stCondLst>
                                  <p:childTnLst>
                                    <p:anim calcmode="discrete" valueType="str">
                                      <p:cBhvr>
                                        <p:cTn dur="100" fill="hold" id="16"/>
                                        <p:tgtEl>
                                          <p:spTgt spid="23"/>
                                        </p:tgtEl>
                                        <p:attrNameLst>
                                          <p:attrName>style.visibility</p:attrName>
                                        </p:attrNameLst>
                                      </p:cBhvr>
                                      <p:tavLst>
                                        <p:tav tm="0">
                                          <p:val>
                                            <p:strVal val="hidden"/>
                                          </p:val>
                                        </p:tav>
                                        <p:tav tm="50000">
                                          <p:val>
                                            <p:strVal val="visible"/>
                                          </p:val>
                                        </p:tav>
                                      </p:tavLst>
                                    </p:anim>
                                  </p:childTnLst>
                                </p:cTn>
                              </p:par>
                              <p:par>
                                <p:cTn fill="hold" id="17" nodeType="withEffect" presetClass="entr" presetID="22" presetSubtype="1">
                                  <p:stCondLst>
                                    <p:cond delay="600"/>
                                  </p:stCondLst>
                                  <p:childTnLst>
                                    <p:set>
                                      <p:cBhvr>
                                        <p:cTn dur="1" fill="hold" id="18">
                                          <p:stCondLst>
                                            <p:cond delay="0"/>
                                          </p:stCondLst>
                                        </p:cTn>
                                        <p:tgtEl>
                                          <p:spTgt spid="14"/>
                                        </p:tgtEl>
                                        <p:attrNameLst>
                                          <p:attrName>style.visibility</p:attrName>
                                        </p:attrNameLst>
                                      </p:cBhvr>
                                      <p:to>
                                        <p:strVal val="visible"/>
                                      </p:to>
                                    </p:set>
                                    <p:animEffect filter="wipe(up)" transition="in">
                                      <p:cBhvr>
                                        <p:cTn dur="500" id="19"/>
                                        <p:tgtEl>
                                          <p:spTgt spid="14"/>
                                        </p:tgtEl>
                                      </p:cBhvr>
                                    </p:animEffect>
                                  </p:childTnLst>
                                </p:cTn>
                              </p:par>
                              <p:par>
                                <p:cTn fill="hold" grpId="0" id="20" nodeType="withEffect" presetClass="entr" presetID="42" presetSubtype="0">
                                  <p:stCondLst>
                                    <p:cond delay="600"/>
                                  </p:stCondLst>
                                  <p:childTnLst>
                                    <p:set>
                                      <p:cBhvr>
                                        <p:cTn dur="1" fill="hold" id="21">
                                          <p:stCondLst>
                                            <p:cond delay="0"/>
                                          </p:stCondLst>
                                        </p:cTn>
                                        <p:tgtEl>
                                          <p:spTgt spid="13"/>
                                        </p:tgtEl>
                                        <p:attrNameLst>
                                          <p:attrName>style.visibility</p:attrName>
                                        </p:attrNameLst>
                                      </p:cBhvr>
                                      <p:to>
                                        <p:strVal val="visible"/>
                                      </p:to>
                                    </p:set>
                                    <p:animEffect filter="fade" transition="in">
                                      <p:cBhvr>
                                        <p:cTn dur="500" id="22"/>
                                        <p:tgtEl>
                                          <p:spTgt spid="13"/>
                                        </p:tgtEl>
                                      </p:cBhvr>
                                    </p:animEffect>
                                    <p:anim calcmode="lin" valueType="num">
                                      <p:cBhvr>
                                        <p:cTn dur="500" fill="hold" id="23"/>
                                        <p:tgtEl>
                                          <p:spTgt spid="13"/>
                                        </p:tgtEl>
                                        <p:attrNameLst>
                                          <p:attrName>ppt_x</p:attrName>
                                        </p:attrNameLst>
                                      </p:cBhvr>
                                      <p:tavLst>
                                        <p:tav tm="0">
                                          <p:val>
                                            <p:strVal val="#ppt_x"/>
                                          </p:val>
                                        </p:tav>
                                        <p:tav tm="100000">
                                          <p:val>
                                            <p:strVal val="#ppt_x"/>
                                          </p:val>
                                        </p:tav>
                                      </p:tavLst>
                                    </p:anim>
                                    <p:anim calcmode="lin" valueType="num">
                                      <p:cBhvr>
                                        <p:cTn dur="500" fill="hold" id="24"/>
                                        <p:tgtEl>
                                          <p:spTgt spid="13"/>
                                        </p:tgtEl>
                                        <p:attrNameLst>
                                          <p:attrName>ppt_y</p:attrName>
                                        </p:attrNameLst>
                                      </p:cBhvr>
                                      <p:tavLst>
                                        <p:tav tm="0">
                                          <p:val>
                                            <p:strVal val="#ppt_y+.1"/>
                                          </p:val>
                                        </p:tav>
                                        <p:tav tm="100000">
                                          <p:val>
                                            <p:strVal val="#ppt_y"/>
                                          </p:val>
                                        </p:tav>
                                      </p:tavLst>
                                    </p:anim>
                                  </p:childTnLst>
                                </p:cTn>
                              </p:par>
                              <p:par>
                                <p:cTn fill="hold" grpId="0" id="25" nodeType="withEffect" presetClass="entr" presetID="53" presetSubtype="0">
                                  <p:stCondLst>
                                    <p:cond delay="600"/>
                                  </p:stCondLst>
                                  <p:childTnLst>
                                    <p:set>
                                      <p:cBhvr>
                                        <p:cTn dur="1" fill="hold" id="26">
                                          <p:stCondLst>
                                            <p:cond delay="0"/>
                                          </p:stCondLst>
                                        </p:cTn>
                                        <p:tgtEl>
                                          <p:spTgt spid="22"/>
                                        </p:tgtEl>
                                        <p:attrNameLst>
                                          <p:attrName>style.visibility</p:attrName>
                                        </p:attrNameLst>
                                      </p:cBhvr>
                                      <p:to>
                                        <p:strVal val="visible"/>
                                      </p:to>
                                    </p:set>
                                    <p:anim calcmode="lin" valueType="num">
                                      <p:cBhvr>
                                        <p:cTn dur="500" fill="hold" id="27"/>
                                        <p:tgtEl>
                                          <p:spTgt spid="22"/>
                                        </p:tgtEl>
                                        <p:attrNameLst>
                                          <p:attrName>ppt_w</p:attrName>
                                        </p:attrNameLst>
                                      </p:cBhvr>
                                      <p:tavLst>
                                        <p:tav tm="0">
                                          <p:val>
                                            <p:fltVal val="0"/>
                                          </p:val>
                                        </p:tav>
                                        <p:tav tm="100000">
                                          <p:val>
                                            <p:strVal val="#ppt_w"/>
                                          </p:val>
                                        </p:tav>
                                      </p:tavLst>
                                    </p:anim>
                                    <p:anim calcmode="lin" valueType="num">
                                      <p:cBhvr>
                                        <p:cTn dur="500" fill="hold" id="28"/>
                                        <p:tgtEl>
                                          <p:spTgt spid="22"/>
                                        </p:tgtEl>
                                        <p:attrNameLst>
                                          <p:attrName>ppt_h</p:attrName>
                                        </p:attrNameLst>
                                      </p:cBhvr>
                                      <p:tavLst>
                                        <p:tav tm="0">
                                          <p:val>
                                            <p:fltVal val="0"/>
                                          </p:val>
                                        </p:tav>
                                        <p:tav tm="100000">
                                          <p:val>
                                            <p:strVal val="#ppt_h"/>
                                          </p:val>
                                        </p:tav>
                                      </p:tavLst>
                                    </p:anim>
                                    <p:animEffect filter="fade" transition="in">
                                      <p:cBhvr>
                                        <p:cTn dur="500" id="29"/>
                                        <p:tgtEl>
                                          <p:spTgt spid="22"/>
                                        </p:tgtEl>
                                      </p:cBhvr>
                                    </p:animEffect>
                                  </p:childTnLst>
                                </p:cTn>
                              </p:par>
                              <p:par>
                                <p:cTn fill="hold" grpId="0" id="30" nodeType="withEffect" presetClass="entr" presetID="2" presetSubtype="1">
                                  <p:stCondLst>
                                    <p:cond delay="400"/>
                                  </p:stCondLst>
                                  <p:childTnLst>
                                    <p:set>
                                      <p:cBhvr>
                                        <p:cTn dur="1" fill="hold" id="31">
                                          <p:stCondLst>
                                            <p:cond delay="0"/>
                                          </p:stCondLst>
                                        </p:cTn>
                                        <p:tgtEl>
                                          <p:spTgt spid="24"/>
                                        </p:tgtEl>
                                        <p:attrNameLst>
                                          <p:attrName>style.visibility</p:attrName>
                                        </p:attrNameLst>
                                      </p:cBhvr>
                                      <p:to>
                                        <p:strVal val="visible"/>
                                      </p:to>
                                    </p:set>
                                    <p:anim calcmode="lin" valueType="num">
                                      <p:cBhvr additive="base">
                                        <p:cTn dur="500" fill="hold" id="32"/>
                                        <p:tgtEl>
                                          <p:spTgt spid="24"/>
                                        </p:tgtEl>
                                        <p:attrNameLst>
                                          <p:attrName>ppt_x</p:attrName>
                                        </p:attrNameLst>
                                      </p:cBhvr>
                                      <p:tavLst>
                                        <p:tav tm="0">
                                          <p:val>
                                            <p:strVal val="#ppt_x"/>
                                          </p:val>
                                        </p:tav>
                                        <p:tav tm="100000">
                                          <p:val>
                                            <p:strVal val="#ppt_x"/>
                                          </p:val>
                                        </p:tav>
                                      </p:tavLst>
                                    </p:anim>
                                    <p:anim calcmode="lin" valueType="num">
                                      <p:cBhvr additive="base">
                                        <p:cTn dur="500" fill="hold" id="33"/>
                                        <p:tgtEl>
                                          <p:spTgt spid="24"/>
                                        </p:tgtEl>
                                        <p:attrNameLst>
                                          <p:attrName>ppt_y</p:attrName>
                                        </p:attrNameLst>
                                      </p:cBhvr>
                                      <p:tavLst>
                                        <p:tav tm="0">
                                          <p:val>
                                            <p:strVal val="0-#ppt_h/2"/>
                                          </p:val>
                                        </p:tav>
                                        <p:tav tm="100000">
                                          <p:val>
                                            <p:strVal val="#ppt_y"/>
                                          </p:val>
                                        </p:tav>
                                      </p:tavLst>
                                    </p:anim>
                                  </p:childTnLst>
                                </p:cTn>
                              </p:par>
                              <p:par>
                                <p:cTn fill="hold" grpId="1" id="34" nodeType="withEffect" presetClass="emph" presetID="35" presetSubtype="0" repeatCount="3000">
                                  <p:stCondLst>
                                    <p:cond delay="800"/>
                                  </p:stCondLst>
                                  <p:childTnLst>
                                    <p:anim calcmode="discrete" valueType="str">
                                      <p:cBhvr>
                                        <p:cTn dur="100" fill="hold" id="35"/>
                                        <p:tgtEl>
                                          <p:spTgt spid="24"/>
                                        </p:tgtEl>
                                        <p:attrNameLst>
                                          <p:attrName>style.visibility</p:attrName>
                                        </p:attrNameLst>
                                      </p:cBhvr>
                                      <p:tavLst>
                                        <p:tav tm="0">
                                          <p:val>
                                            <p:strVal val="hidden"/>
                                          </p:val>
                                        </p:tav>
                                        <p:tav tm="50000">
                                          <p:val>
                                            <p:strVal val="visible"/>
                                          </p:val>
                                        </p:tav>
                                      </p:tavLst>
                                    </p:anim>
                                  </p:childTnLst>
                                </p:cTn>
                              </p:par>
                              <p:par>
                                <p:cTn fill="hold" grpId="0" id="36" nodeType="withEffect" presetClass="entr" presetID="2" presetSubtype="1">
                                  <p:stCondLst>
                                    <p:cond delay="500"/>
                                  </p:stCondLst>
                                  <p:childTnLst>
                                    <p:set>
                                      <p:cBhvr>
                                        <p:cTn dur="1" fill="hold" id="37">
                                          <p:stCondLst>
                                            <p:cond delay="0"/>
                                          </p:stCondLst>
                                        </p:cTn>
                                        <p:tgtEl>
                                          <p:spTgt spid="25"/>
                                        </p:tgtEl>
                                        <p:attrNameLst>
                                          <p:attrName>style.visibility</p:attrName>
                                        </p:attrNameLst>
                                      </p:cBhvr>
                                      <p:to>
                                        <p:strVal val="visible"/>
                                      </p:to>
                                    </p:set>
                                    <p:anim calcmode="lin" valueType="num">
                                      <p:cBhvr additive="base">
                                        <p:cTn dur="500" fill="hold" id="38"/>
                                        <p:tgtEl>
                                          <p:spTgt spid="25"/>
                                        </p:tgtEl>
                                        <p:attrNameLst>
                                          <p:attrName>ppt_x</p:attrName>
                                        </p:attrNameLst>
                                      </p:cBhvr>
                                      <p:tavLst>
                                        <p:tav tm="0">
                                          <p:val>
                                            <p:strVal val="#ppt_x"/>
                                          </p:val>
                                        </p:tav>
                                        <p:tav tm="100000">
                                          <p:val>
                                            <p:strVal val="#ppt_x"/>
                                          </p:val>
                                        </p:tav>
                                      </p:tavLst>
                                    </p:anim>
                                    <p:anim calcmode="lin" valueType="num">
                                      <p:cBhvr additive="base">
                                        <p:cTn dur="500" fill="hold" id="39"/>
                                        <p:tgtEl>
                                          <p:spTgt spid="25"/>
                                        </p:tgtEl>
                                        <p:attrNameLst>
                                          <p:attrName>ppt_y</p:attrName>
                                        </p:attrNameLst>
                                      </p:cBhvr>
                                      <p:tavLst>
                                        <p:tav tm="0">
                                          <p:val>
                                            <p:strVal val="0-#ppt_h/2"/>
                                          </p:val>
                                        </p:tav>
                                        <p:tav tm="100000">
                                          <p:val>
                                            <p:strVal val="#ppt_y"/>
                                          </p:val>
                                        </p:tav>
                                      </p:tavLst>
                                    </p:anim>
                                  </p:childTnLst>
                                </p:cTn>
                              </p:par>
                              <p:par>
                                <p:cTn fill="hold" grpId="1" id="40" nodeType="withEffect" presetClass="emph" presetID="35" presetSubtype="0" repeatCount="3000">
                                  <p:stCondLst>
                                    <p:cond delay="900"/>
                                  </p:stCondLst>
                                  <p:childTnLst>
                                    <p:anim calcmode="discrete" valueType="str">
                                      <p:cBhvr>
                                        <p:cTn dur="100" fill="hold" id="41"/>
                                        <p:tgtEl>
                                          <p:spTgt spid="25"/>
                                        </p:tgtEl>
                                        <p:attrNameLst>
                                          <p:attrName>style.visibility</p:attrName>
                                        </p:attrNameLst>
                                      </p:cBhvr>
                                      <p:tavLst>
                                        <p:tav tm="0">
                                          <p:val>
                                            <p:strVal val="hidden"/>
                                          </p:val>
                                        </p:tav>
                                        <p:tav tm="50000">
                                          <p:val>
                                            <p:strVal val="visible"/>
                                          </p:val>
                                        </p:tav>
                                      </p:tavLst>
                                    </p:anim>
                                  </p:childTnLst>
                                </p:cTn>
                              </p:par>
                              <p:par>
                                <p:cTn fill="hold" grpId="0" id="42" nodeType="withEffect" presetClass="entr" presetID="2" presetSubtype="1">
                                  <p:stCondLst>
                                    <p:cond delay="600"/>
                                  </p:stCondLst>
                                  <p:childTnLst>
                                    <p:set>
                                      <p:cBhvr>
                                        <p:cTn dur="1" fill="hold" id="43">
                                          <p:stCondLst>
                                            <p:cond delay="0"/>
                                          </p:stCondLst>
                                        </p:cTn>
                                        <p:tgtEl>
                                          <p:spTgt spid="27"/>
                                        </p:tgtEl>
                                        <p:attrNameLst>
                                          <p:attrName>style.visibility</p:attrName>
                                        </p:attrNameLst>
                                      </p:cBhvr>
                                      <p:to>
                                        <p:strVal val="visible"/>
                                      </p:to>
                                    </p:set>
                                    <p:anim calcmode="lin" valueType="num">
                                      <p:cBhvr additive="base">
                                        <p:cTn dur="500" fill="hold" id="44"/>
                                        <p:tgtEl>
                                          <p:spTgt spid="27"/>
                                        </p:tgtEl>
                                        <p:attrNameLst>
                                          <p:attrName>ppt_x</p:attrName>
                                        </p:attrNameLst>
                                      </p:cBhvr>
                                      <p:tavLst>
                                        <p:tav tm="0">
                                          <p:val>
                                            <p:strVal val="#ppt_x"/>
                                          </p:val>
                                        </p:tav>
                                        <p:tav tm="100000">
                                          <p:val>
                                            <p:strVal val="#ppt_x"/>
                                          </p:val>
                                        </p:tav>
                                      </p:tavLst>
                                    </p:anim>
                                    <p:anim calcmode="lin" valueType="num">
                                      <p:cBhvr additive="base">
                                        <p:cTn dur="500" fill="hold" id="45"/>
                                        <p:tgtEl>
                                          <p:spTgt spid="27"/>
                                        </p:tgtEl>
                                        <p:attrNameLst>
                                          <p:attrName>ppt_y</p:attrName>
                                        </p:attrNameLst>
                                      </p:cBhvr>
                                      <p:tavLst>
                                        <p:tav tm="0">
                                          <p:val>
                                            <p:strVal val="0-#ppt_h/2"/>
                                          </p:val>
                                        </p:tav>
                                        <p:tav tm="100000">
                                          <p:val>
                                            <p:strVal val="#ppt_y"/>
                                          </p:val>
                                        </p:tav>
                                      </p:tavLst>
                                    </p:anim>
                                  </p:childTnLst>
                                </p:cTn>
                              </p:par>
                              <p:par>
                                <p:cTn fill="hold" grpId="1" id="46" nodeType="withEffect" presetClass="emph" presetID="35" presetSubtype="0" repeatCount="3000">
                                  <p:stCondLst>
                                    <p:cond delay="1000"/>
                                  </p:stCondLst>
                                  <p:childTnLst>
                                    <p:anim calcmode="discrete" valueType="str">
                                      <p:cBhvr>
                                        <p:cTn dur="100" fill="hold" id="47"/>
                                        <p:tgtEl>
                                          <p:spTgt spid="27"/>
                                        </p:tgtEl>
                                        <p:attrNameLst>
                                          <p:attrName>style.visibility</p:attrName>
                                        </p:attrNameLst>
                                      </p:cBhvr>
                                      <p:tavLst>
                                        <p:tav tm="0">
                                          <p:val>
                                            <p:strVal val="hidden"/>
                                          </p:val>
                                        </p:tav>
                                        <p:tav tm="50000">
                                          <p:val>
                                            <p:strVal val="visible"/>
                                          </p:val>
                                        </p:tav>
                                      </p:tavLst>
                                    </p:anim>
                                  </p:childTnLst>
                                </p:cTn>
                              </p:par>
                              <p:par>
                                <p:cTn fill="hold" grpId="0" id="48" nodeType="withEffect" presetClass="entr" presetID="2" presetSubtype="1">
                                  <p:stCondLst>
                                    <p:cond delay="700"/>
                                  </p:stCondLst>
                                  <p:childTnLst>
                                    <p:set>
                                      <p:cBhvr>
                                        <p:cTn dur="1" fill="hold" id="49">
                                          <p:stCondLst>
                                            <p:cond delay="0"/>
                                          </p:stCondLst>
                                        </p:cTn>
                                        <p:tgtEl>
                                          <p:spTgt spid="26"/>
                                        </p:tgtEl>
                                        <p:attrNameLst>
                                          <p:attrName>style.visibility</p:attrName>
                                        </p:attrNameLst>
                                      </p:cBhvr>
                                      <p:to>
                                        <p:strVal val="visible"/>
                                      </p:to>
                                    </p:set>
                                    <p:anim calcmode="lin" valueType="num">
                                      <p:cBhvr additive="base">
                                        <p:cTn dur="500" fill="hold" id="50"/>
                                        <p:tgtEl>
                                          <p:spTgt spid="26"/>
                                        </p:tgtEl>
                                        <p:attrNameLst>
                                          <p:attrName>ppt_x</p:attrName>
                                        </p:attrNameLst>
                                      </p:cBhvr>
                                      <p:tavLst>
                                        <p:tav tm="0">
                                          <p:val>
                                            <p:strVal val="#ppt_x"/>
                                          </p:val>
                                        </p:tav>
                                        <p:tav tm="100000">
                                          <p:val>
                                            <p:strVal val="#ppt_x"/>
                                          </p:val>
                                        </p:tav>
                                      </p:tavLst>
                                    </p:anim>
                                    <p:anim calcmode="lin" valueType="num">
                                      <p:cBhvr additive="base">
                                        <p:cTn dur="500" fill="hold" id="51"/>
                                        <p:tgtEl>
                                          <p:spTgt spid="26"/>
                                        </p:tgtEl>
                                        <p:attrNameLst>
                                          <p:attrName>ppt_y</p:attrName>
                                        </p:attrNameLst>
                                      </p:cBhvr>
                                      <p:tavLst>
                                        <p:tav tm="0">
                                          <p:val>
                                            <p:strVal val="0-#ppt_h/2"/>
                                          </p:val>
                                        </p:tav>
                                        <p:tav tm="100000">
                                          <p:val>
                                            <p:strVal val="#ppt_y"/>
                                          </p:val>
                                        </p:tav>
                                      </p:tavLst>
                                    </p:anim>
                                  </p:childTnLst>
                                </p:cTn>
                              </p:par>
                              <p:par>
                                <p:cTn fill="hold" grpId="1" id="52" nodeType="withEffect" presetClass="emph" presetID="35" presetSubtype="0" repeatCount="3000">
                                  <p:stCondLst>
                                    <p:cond delay="1100"/>
                                  </p:stCondLst>
                                  <p:childTnLst>
                                    <p:anim calcmode="discrete" valueType="str">
                                      <p:cBhvr>
                                        <p:cTn dur="100" fill="hold" id="53"/>
                                        <p:tgtEl>
                                          <p:spTgt spid="26"/>
                                        </p:tgtEl>
                                        <p:attrNameLst>
                                          <p:attrName>style.visibility</p:attrName>
                                        </p:attrNameLst>
                                      </p:cBhvr>
                                      <p:tavLst>
                                        <p:tav tm="0">
                                          <p:val>
                                            <p:strVal val="hidden"/>
                                          </p:val>
                                        </p:tav>
                                        <p:tav tm="50000">
                                          <p:val>
                                            <p:strVal val="visible"/>
                                          </p:val>
                                        </p:tav>
                                      </p:tavLst>
                                    </p:anim>
                                  </p:childTnLst>
                                </p:cTn>
                              </p:par>
                              <p:par>
                                <p:cTn fill="hold" grpId="0" id="54" nodeType="withEffect" presetClass="entr" presetID="2" presetSubtype="1">
                                  <p:stCondLst>
                                    <p:cond delay="800"/>
                                  </p:stCondLst>
                                  <p:childTnLst>
                                    <p:set>
                                      <p:cBhvr>
                                        <p:cTn dur="1" fill="hold" id="55">
                                          <p:stCondLst>
                                            <p:cond delay="0"/>
                                          </p:stCondLst>
                                        </p:cTn>
                                        <p:tgtEl>
                                          <p:spTgt spid="28"/>
                                        </p:tgtEl>
                                        <p:attrNameLst>
                                          <p:attrName>style.visibility</p:attrName>
                                        </p:attrNameLst>
                                      </p:cBhvr>
                                      <p:to>
                                        <p:strVal val="visible"/>
                                      </p:to>
                                    </p:set>
                                    <p:anim calcmode="lin" valueType="num">
                                      <p:cBhvr additive="base">
                                        <p:cTn dur="500" fill="hold" id="56"/>
                                        <p:tgtEl>
                                          <p:spTgt spid="28"/>
                                        </p:tgtEl>
                                        <p:attrNameLst>
                                          <p:attrName>ppt_x</p:attrName>
                                        </p:attrNameLst>
                                      </p:cBhvr>
                                      <p:tavLst>
                                        <p:tav tm="0">
                                          <p:val>
                                            <p:strVal val="#ppt_x"/>
                                          </p:val>
                                        </p:tav>
                                        <p:tav tm="100000">
                                          <p:val>
                                            <p:strVal val="#ppt_x"/>
                                          </p:val>
                                        </p:tav>
                                      </p:tavLst>
                                    </p:anim>
                                    <p:anim calcmode="lin" valueType="num">
                                      <p:cBhvr additive="base">
                                        <p:cTn dur="500" fill="hold" id="57"/>
                                        <p:tgtEl>
                                          <p:spTgt spid="28"/>
                                        </p:tgtEl>
                                        <p:attrNameLst>
                                          <p:attrName>ppt_y</p:attrName>
                                        </p:attrNameLst>
                                      </p:cBhvr>
                                      <p:tavLst>
                                        <p:tav tm="0">
                                          <p:val>
                                            <p:strVal val="0-#ppt_h/2"/>
                                          </p:val>
                                        </p:tav>
                                        <p:tav tm="100000">
                                          <p:val>
                                            <p:strVal val="#ppt_y"/>
                                          </p:val>
                                        </p:tav>
                                      </p:tavLst>
                                    </p:anim>
                                  </p:childTnLst>
                                </p:cTn>
                              </p:par>
                              <p:par>
                                <p:cTn fill="hold" grpId="1" id="58" nodeType="withEffect" presetClass="emph" presetID="35" presetSubtype="0" repeatCount="3000">
                                  <p:stCondLst>
                                    <p:cond delay="1200"/>
                                  </p:stCondLst>
                                  <p:childTnLst>
                                    <p:anim calcmode="discrete" valueType="str">
                                      <p:cBhvr>
                                        <p:cTn dur="100" fill="hold" id="59"/>
                                        <p:tgtEl>
                                          <p:spTgt spid="28"/>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3"/>
      <p:bldP grpId="0" spid="22"/>
      <p:bldP grpId="0" spid="23"/>
      <p:bldP grpId="1" spid="23"/>
      <p:bldP grpId="0" spid="24"/>
      <p:bldP grpId="1" spid="24"/>
      <p:bldP grpId="0" spid="25"/>
      <p:bldP grpId="1" spid="25"/>
      <p:bldP grpId="0" spid="26"/>
      <p:bldP grpId="1" spid="26"/>
      <p:bldP grpId="0" spid="27"/>
      <p:bldP grpId="1" spid="27"/>
      <p:bldP grpId="0" spid="28"/>
      <p:bldP grpId="1" spid="28"/>
    </p:bldLst>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cxnSp>
        <p:nvCxnSpPr>
          <p:cNvPr id="6" name="原创设计师QQ598969553             _1"/>
          <p:cNvCxnSpPr>
            <a:endCxn id="28" idx="0"/>
          </p:cNvCxnSpPr>
          <p:nvPr/>
        </p:nvCxnSpPr>
        <p:spPr>
          <a:xfrm flipH="1">
            <a:off x="4553203" y="0"/>
            <a:ext cx="0" cy="1623144"/>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3" name="原创设计师QQ598969553             _2"/>
          <p:cNvSpPr>
            <a:spLocks noChangeArrowheads="1"/>
          </p:cNvSpPr>
          <p:nvPr/>
        </p:nvSpPr>
        <p:spPr bwMode="auto">
          <a:xfrm>
            <a:off x="5802762" y="2013033"/>
            <a:ext cx="2376264" cy="30403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nSpc>
                <a:spcPct val="120000"/>
              </a:lnSpc>
              <a:spcBef>
                <a:spcPts val="300"/>
              </a:spcBef>
            </a:pPr>
            <a:r>
              <a:rPr altLang="en-US" b="1" lang="zh-CN" sz="1000">
                <a:solidFill>
                  <a:schemeClr val="tx1">
                    <a:lumMod val="75000"/>
                    <a:lumOff val="25000"/>
                  </a:schemeClr>
                </a:solidFill>
              </a:rPr>
              <a:t>TOPIC HEADER HERE</a:t>
            </a:r>
          </a:p>
          <a:p>
            <a:pPr>
              <a:lnSpc>
                <a:spcPct val="120000"/>
              </a:lnSpc>
              <a:spcBef>
                <a:spcPts val="300"/>
              </a:spcBef>
            </a:pPr>
            <a:r>
              <a:rPr altLang="en-US" b="1" lang="zh-CN" sz="1000">
                <a:solidFill>
                  <a:schemeClr val="tx1">
                    <a:lumMod val="75000"/>
                    <a:lumOff val="25000"/>
                  </a:schemeClr>
                </a:solidFill>
              </a:rPr>
              <a:t>We have many PowerPoint templates that has been specifically designed to help anyone that is stepping into the world of PowerPoint for the very first time. </a:t>
            </a:r>
          </a:p>
          <a:p>
            <a:pPr>
              <a:lnSpc>
                <a:spcPct val="120000"/>
              </a:lnSpc>
              <a:spcBef>
                <a:spcPts val="300"/>
              </a:spcBef>
            </a:pPr>
            <a:r>
              <a:rPr altLang="en-US" b="1" lang="zh-CN" sz="1000">
                <a:solidFill>
                  <a:schemeClr val="tx1">
                    <a:lumMod val="75000"/>
                    <a:lumOff val="25000"/>
                  </a:schemeClr>
                </a:solidFill>
              </a:rPr>
              <a:t>We have many PowerPoint templates that has been specifically designed to help anyone that is stepping into the world of PowerPoint for the very first time. </a:t>
            </a:r>
          </a:p>
          <a:p>
            <a:pPr>
              <a:lnSpc>
                <a:spcPct val="120000"/>
              </a:lnSpc>
              <a:spcBef>
                <a:spcPts val="300"/>
              </a:spcBef>
            </a:pPr>
            <a:r>
              <a:rPr altLang="en-US" b="1" lang="zh-CN" sz="1000">
                <a:solidFill>
                  <a:schemeClr val="tx1">
                    <a:lumMod val="75000"/>
                    <a:lumOff val="25000"/>
                  </a:schemeClr>
                </a:solidFill>
              </a:rPr>
              <a:t>We have many PowerPoint templates that has been specifically designed to help anyone that is stepping into the world of PowerPoint for the very first time. </a:t>
            </a:r>
          </a:p>
        </p:txBody>
      </p:sp>
      <p:cxnSp>
        <p:nvCxnSpPr>
          <p:cNvPr id="14" name="原创设计师QQ598969553             _3"/>
          <p:cNvCxnSpPr>
            <a:stCxn id="28" idx="2"/>
          </p:cNvCxnSpPr>
          <p:nvPr/>
        </p:nvCxnSpPr>
        <p:spPr>
          <a:xfrm flipH="1">
            <a:off x="4553203" y="2287806"/>
            <a:ext cx="0" cy="2854107"/>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nvGrpSpPr>
          <p:cNvPr id="15" name="原创设计师QQ598969553             _4"/>
          <p:cNvGrpSpPr/>
          <p:nvPr/>
        </p:nvGrpSpPr>
        <p:grpSpPr>
          <a:xfrm>
            <a:off x="749094" y="1711125"/>
            <a:ext cx="2727267" cy="1731804"/>
            <a:chOff x="-4521200" y="2468562"/>
            <a:chExt cx="3692525" cy="2344739"/>
          </a:xfrm>
        </p:grpSpPr>
        <p:sp>
          <p:nvSpPr>
            <p:cNvPr id="16" name="Freeform 5"/>
            <p:cNvSpPr/>
            <p:nvPr/>
          </p:nvSpPr>
          <p:spPr bwMode="auto">
            <a:xfrm>
              <a:off x="-1825625" y="3086100"/>
              <a:ext cx="996950" cy="1727200"/>
            </a:xfrm>
            <a:custGeom>
              <a:gdLst>
                <a:gd fmla="*/ 805 w 904" name="T0"/>
                <a:gd fmla="*/ 0 h 1567" name="T1"/>
                <a:gd fmla="*/ 707 w 904" name="T2"/>
                <a:gd fmla="*/ 99 h 1567" name="T3"/>
                <a:gd fmla="*/ 707 w 904" name="T4"/>
                <a:gd fmla="*/ 764 h 1567" name="T5"/>
                <a:gd fmla="*/ 99 w 904" name="T6"/>
                <a:gd fmla="*/ 764 h 1567" name="T7"/>
                <a:gd fmla="*/ 0 w 904" name="T8"/>
                <a:gd fmla="*/ 863 h 1567" name="T9"/>
                <a:gd fmla="*/ 99 w 904" name="T10"/>
                <a:gd fmla="*/ 961 h 1567" name="T11"/>
                <a:gd fmla="*/ 426 w 904" name="T12"/>
                <a:gd fmla="*/ 961 h 1567" name="T13"/>
                <a:gd fmla="*/ 426 w 904" name="T14"/>
                <a:gd fmla="*/ 1478 h 1567" name="T15"/>
                <a:gd fmla="*/ 195 w 904" name="T16"/>
                <a:gd fmla="*/ 1478 h 1567" name="T17"/>
                <a:gd fmla="*/ 195 w 904" name="T18"/>
                <a:gd fmla="*/ 1478 h 1567" name="T19"/>
                <a:gd fmla="*/ 195 w 904" name="T20"/>
                <a:gd fmla="*/ 1478 h 1567" name="T21"/>
                <a:gd fmla="*/ 152 w 904" name="T22"/>
                <a:gd fmla="*/ 1522 h 1567" name="T23"/>
                <a:gd fmla="*/ 195 w 904" name="T24"/>
                <a:gd fmla="*/ 1567 h 1567" name="T25"/>
                <a:gd fmla="*/ 195 w 904" name="T26"/>
                <a:gd fmla="*/ 1567 h 1567" name="T27"/>
                <a:gd fmla="*/ 195 w 904" name="T28"/>
                <a:gd fmla="*/ 1567 h 1567" name="T29"/>
                <a:gd fmla="*/ 677 w 904" name="T30"/>
                <a:gd fmla="*/ 1567 h 1567" name="T31"/>
                <a:gd fmla="*/ 677 w 904" name="T32"/>
                <a:gd fmla="*/ 1567 h 1567" name="T33"/>
                <a:gd fmla="*/ 723 w 904" name="T34"/>
                <a:gd fmla="*/ 1522 h 1567" name="T35"/>
                <a:gd fmla="*/ 677 w 904" name="T36"/>
                <a:gd fmla="*/ 1478 h 1567" name="T37"/>
                <a:gd fmla="*/ 677 w 904" name="T38"/>
                <a:gd fmla="*/ 1478 h 1567" name="T39"/>
                <a:gd fmla="*/ 482 w 904" name="T40"/>
                <a:gd fmla="*/ 1478 h 1567" name="T41"/>
                <a:gd fmla="*/ 482 w 904" name="T42"/>
                <a:gd fmla="*/ 961 h 1567" name="T43"/>
                <a:gd fmla="*/ 809 w 904" name="T44"/>
                <a:gd fmla="*/ 961 h 1567" name="T45"/>
                <a:gd fmla="*/ 809 w 904" name="T46"/>
                <a:gd fmla="*/ 961 h 1567" name="T47"/>
                <a:gd fmla="*/ 904 w 904" name="T48"/>
                <a:gd fmla="*/ 863 h 1567" name="T49"/>
                <a:gd fmla="*/ 904 w 904" name="T50"/>
                <a:gd fmla="*/ 99 h 1567" name="T51"/>
                <a:gd fmla="*/ 805 w 904" name="T52"/>
                <a:gd fmla="*/ 0 h 1567" name="T5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b="b" l="0" r="r" t="0"/>
              <a:pathLst>
                <a:path h="1567" w="904">
                  <a:moveTo>
                    <a:pt x="805" y="0"/>
                  </a:moveTo>
                  <a:cubicBezTo>
                    <a:pt x="750" y="0"/>
                    <a:pt x="707" y="44"/>
                    <a:pt x="707" y="99"/>
                  </a:cubicBezTo>
                  <a:cubicBezTo>
                    <a:pt x="707" y="764"/>
                    <a:pt x="707" y="764"/>
                    <a:pt x="707" y="764"/>
                  </a:cubicBezTo>
                  <a:cubicBezTo>
                    <a:pt x="99" y="764"/>
                    <a:pt x="99" y="764"/>
                    <a:pt x="99" y="764"/>
                  </a:cubicBezTo>
                  <a:cubicBezTo>
                    <a:pt x="43" y="764"/>
                    <a:pt x="0" y="807"/>
                    <a:pt x="0" y="863"/>
                  </a:cubicBezTo>
                  <a:cubicBezTo>
                    <a:pt x="0" y="916"/>
                    <a:pt x="43" y="961"/>
                    <a:pt x="99" y="961"/>
                  </a:cubicBezTo>
                  <a:cubicBezTo>
                    <a:pt x="426" y="961"/>
                    <a:pt x="426" y="961"/>
                    <a:pt x="426" y="961"/>
                  </a:cubicBezTo>
                  <a:cubicBezTo>
                    <a:pt x="426" y="1478"/>
                    <a:pt x="426" y="1478"/>
                    <a:pt x="426" y="1478"/>
                  </a:cubicBezTo>
                  <a:cubicBezTo>
                    <a:pt x="195" y="1478"/>
                    <a:pt x="195" y="1478"/>
                    <a:pt x="195" y="1478"/>
                  </a:cubicBezTo>
                  <a:cubicBezTo>
                    <a:pt x="195" y="1478"/>
                    <a:pt x="195" y="1478"/>
                    <a:pt x="195" y="1478"/>
                  </a:cubicBezTo>
                  <a:cubicBezTo>
                    <a:pt x="195" y="1478"/>
                    <a:pt x="195" y="1478"/>
                    <a:pt x="195" y="1478"/>
                  </a:cubicBezTo>
                  <a:cubicBezTo>
                    <a:pt x="172" y="1478"/>
                    <a:pt x="152" y="1498"/>
                    <a:pt x="152" y="1522"/>
                  </a:cubicBezTo>
                  <a:cubicBezTo>
                    <a:pt x="152" y="1547"/>
                    <a:pt x="172" y="1567"/>
                    <a:pt x="195" y="1567"/>
                  </a:cubicBezTo>
                  <a:cubicBezTo>
                    <a:pt x="195" y="1567"/>
                    <a:pt x="195" y="1567"/>
                    <a:pt x="195" y="1567"/>
                  </a:cubicBezTo>
                  <a:cubicBezTo>
                    <a:pt x="195" y="1567"/>
                    <a:pt x="195" y="1567"/>
                    <a:pt x="195" y="1567"/>
                  </a:cubicBezTo>
                  <a:cubicBezTo>
                    <a:pt x="677" y="1567"/>
                    <a:pt x="677" y="1567"/>
                    <a:pt x="677" y="1567"/>
                  </a:cubicBezTo>
                  <a:cubicBezTo>
                    <a:pt x="677" y="1567"/>
                    <a:pt x="677" y="1567"/>
                    <a:pt x="677" y="1567"/>
                  </a:cubicBezTo>
                  <a:cubicBezTo>
                    <a:pt x="703" y="1567"/>
                    <a:pt x="723" y="1547"/>
                    <a:pt x="723" y="1522"/>
                  </a:cubicBezTo>
                  <a:cubicBezTo>
                    <a:pt x="723" y="1498"/>
                    <a:pt x="703" y="1478"/>
                    <a:pt x="677" y="1478"/>
                  </a:cubicBezTo>
                  <a:cubicBezTo>
                    <a:pt x="677" y="1478"/>
                    <a:pt x="677" y="1478"/>
                    <a:pt x="677" y="1478"/>
                  </a:cubicBezTo>
                  <a:cubicBezTo>
                    <a:pt x="482" y="1478"/>
                    <a:pt x="482" y="1478"/>
                    <a:pt x="482" y="1478"/>
                  </a:cubicBezTo>
                  <a:cubicBezTo>
                    <a:pt x="482" y="961"/>
                    <a:pt x="482" y="961"/>
                    <a:pt x="482" y="961"/>
                  </a:cubicBezTo>
                  <a:cubicBezTo>
                    <a:pt x="809" y="961"/>
                    <a:pt x="809" y="961"/>
                    <a:pt x="809" y="961"/>
                  </a:cubicBezTo>
                  <a:cubicBezTo>
                    <a:pt x="809" y="961"/>
                    <a:pt x="809" y="961"/>
                    <a:pt x="809" y="961"/>
                  </a:cubicBezTo>
                  <a:cubicBezTo>
                    <a:pt x="863" y="957"/>
                    <a:pt x="904" y="916"/>
                    <a:pt x="904" y="863"/>
                  </a:cubicBezTo>
                  <a:cubicBezTo>
                    <a:pt x="904" y="99"/>
                    <a:pt x="904" y="99"/>
                    <a:pt x="904" y="99"/>
                  </a:cubicBezTo>
                  <a:cubicBezTo>
                    <a:pt x="904" y="44"/>
                    <a:pt x="859" y="0"/>
                    <a:pt x="805" y="0"/>
                  </a:cubicBezTo>
                  <a:close/>
                </a:path>
              </a:pathLst>
            </a:custGeom>
            <a:solidFill>
              <a:schemeClr val="accent2"/>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7" name="Oval 6"/>
            <p:cNvSpPr>
              <a:spLocks noChangeArrowheads="1"/>
            </p:cNvSpPr>
            <p:nvPr/>
          </p:nvSpPr>
          <p:spPr bwMode="auto">
            <a:xfrm>
              <a:off x="-1495425" y="2468562"/>
              <a:ext cx="385762" cy="387350"/>
            </a:xfrm>
            <a:prstGeom prst="ellipse">
              <a:avLst/>
            </a:prstGeom>
            <a:solidFill>
              <a:schemeClr val="accent2"/>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8" name="Freeform 7"/>
            <p:cNvSpPr/>
            <p:nvPr/>
          </p:nvSpPr>
          <p:spPr bwMode="auto">
            <a:xfrm>
              <a:off x="-2065338" y="2927350"/>
              <a:ext cx="966787" cy="1731963"/>
            </a:xfrm>
            <a:custGeom>
              <a:gdLst>
                <a:gd fmla="*/ 699 w 879" name="T0"/>
                <a:gd fmla="*/ 0 h 1571" name="T1"/>
                <a:gd fmla="*/ 577 w 879" name="T2"/>
                <a:gd fmla="*/ 47 h 1571" name="T3"/>
                <a:gd fmla="*/ 577 w 879" name="T4"/>
                <a:gd fmla="*/ 47 h 1571" name="T5"/>
                <a:gd fmla="*/ 577 w 879" name="T6"/>
                <a:gd fmla="*/ 47 h 1571" name="T7"/>
                <a:gd fmla="*/ 561 w 879" name="T8"/>
                <a:gd fmla="*/ 63 h 1571" name="T9"/>
                <a:gd fmla="*/ 338 w 879" name="T10"/>
                <a:gd fmla="*/ 292 h 1571" name="T11"/>
                <a:gd fmla="*/ 60 w 879" name="T12"/>
                <a:gd fmla="*/ 292 h 1571" name="T13"/>
                <a:gd fmla="*/ 0 w 879" name="T14"/>
                <a:gd fmla="*/ 351 h 1571" name="T15"/>
                <a:gd fmla="*/ 60 w 879" name="T16"/>
                <a:gd fmla="*/ 410 h 1571" name="T17"/>
                <a:gd fmla="*/ 375 w 879" name="T18"/>
                <a:gd fmla="*/ 410 h 1571" name="T19"/>
                <a:gd fmla="*/ 518 w 879" name="T20"/>
                <a:gd fmla="*/ 266 h 1571" name="T21"/>
                <a:gd fmla="*/ 518 w 879" name="T22"/>
                <a:gd fmla="*/ 687 h 1571" name="T23"/>
                <a:gd fmla="*/ 60 w 879" name="T24"/>
                <a:gd fmla="*/ 687 h 1571" name="T25"/>
                <a:gd fmla="*/ 60 w 879" name="T26"/>
                <a:gd fmla="*/ 687 h 1571" name="T27"/>
                <a:gd fmla="*/ 2 w 879" name="T28"/>
                <a:gd fmla="*/ 744 h 1571" name="T29"/>
                <a:gd fmla="*/ 2 w 879" name="T30"/>
                <a:gd fmla="*/ 746 h 1571" name="T31"/>
                <a:gd fmla="*/ 2 w 879" name="T32"/>
                <a:gd fmla="*/ 746 h 1571" name="T33"/>
                <a:gd fmla="*/ 2 w 879" name="T34"/>
                <a:gd fmla="*/ 1474 h 1571" name="T35"/>
                <a:gd fmla="*/ 99 w 879" name="T36"/>
                <a:gd fmla="*/ 1571 h 1571" name="T37"/>
                <a:gd fmla="*/ 196 w 879" name="T38"/>
                <a:gd fmla="*/ 1474 h 1571" name="T39"/>
                <a:gd fmla="*/ 196 w 879" name="T40"/>
                <a:gd fmla="*/ 900 h 1571" name="T41"/>
                <a:gd fmla="*/ 699 w 879" name="T42"/>
                <a:gd fmla="*/ 900 h 1571" name="T43"/>
                <a:gd fmla="*/ 879 w 879" name="T44"/>
                <a:gd fmla="*/ 718 h 1571" name="T45"/>
                <a:gd fmla="*/ 879 w 879" name="T46"/>
                <a:gd fmla="*/ 181 h 1571" name="T47"/>
                <a:gd fmla="*/ 699 w 879" name="T48"/>
                <a:gd fmla="*/ 0 h 1571"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1571" w="879">
                  <a:moveTo>
                    <a:pt x="699" y="0"/>
                  </a:moveTo>
                  <a:cubicBezTo>
                    <a:pt x="652" y="0"/>
                    <a:pt x="610" y="17"/>
                    <a:pt x="577" y="47"/>
                  </a:cubicBezTo>
                  <a:cubicBezTo>
                    <a:pt x="577" y="47"/>
                    <a:pt x="577" y="47"/>
                    <a:pt x="577" y="47"/>
                  </a:cubicBezTo>
                  <a:cubicBezTo>
                    <a:pt x="577" y="47"/>
                    <a:pt x="577" y="47"/>
                    <a:pt x="577" y="47"/>
                  </a:cubicBezTo>
                  <a:cubicBezTo>
                    <a:pt x="571" y="51"/>
                    <a:pt x="567" y="57"/>
                    <a:pt x="561" y="63"/>
                  </a:cubicBezTo>
                  <a:cubicBezTo>
                    <a:pt x="338" y="292"/>
                    <a:pt x="338" y="292"/>
                    <a:pt x="338" y="292"/>
                  </a:cubicBezTo>
                  <a:cubicBezTo>
                    <a:pt x="60" y="292"/>
                    <a:pt x="60" y="292"/>
                    <a:pt x="60" y="292"/>
                  </a:cubicBezTo>
                  <a:cubicBezTo>
                    <a:pt x="26" y="292"/>
                    <a:pt x="0" y="317"/>
                    <a:pt x="0" y="351"/>
                  </a:cubicBezTo>
                  <a:cubicBezTo>
                    <a:pt x="0" y="385"/>
                    <a:pt x="26" y="410"/>
                    <a:pt x="60" y="410"/>
                  </a:cubicBezTo>
                  <a:cubicBezTo>
                    <a:pt x="375" y="410"/>
                    <a:pt x="375" y="410"/>
                    <a:pt x="375" y="410"/>
                  </a:cubicBezTo>
                  <a:cubicBezTo>
                    <a:pt x="518" y="266"/>
                    <a:pt x="518" y="266"/>
                    <a:pt x="518" y="266"/>
                  </a:cubicBezTo>
                  <a:cubicBezTo>
                    <a:pt x="518" y="687"/>
                    <a:pt x="518" y="687"/>
                    <a:pt x="518" y="687"/>
                  </a:cubicBezTo>
                  <a:cubicBezTo>
                    <a:pt x="60" y="687"/>
                    <a:pt x="60" y="687"/>
                    <a:pt x="60" y="687"/>
                  </a:cubicBezTo>
                  <a:cubicBezTo>
                    <a:pt x="60" y="687"/>
                    <a:pt x="60" y="687"/>
                    <a:pt x="60" y="687"/>
                  </a:cubicBezTo>
                  <a:cubicBezTo>
                    <a:pt x="28" y="687"/>
                    <a:pt x="2" y="712"/>
                    <a:pt x="2" y="744"/>
                  </a:cubicBezTo>
                  <a:cubicBezTo>
                    <a:pt x="2" y="746"/>
                    <a:pt x="2" y="746"/>
                    <a:pt x="2" y="746"/>
                  </a:cubicBezTo>
                  <a:cubicBezTo>
                    <a:pt x="2" y="746"/>
                    <a:pt x="2" y="746"/>
                    <a:pt x="2" y="746"/>
                  </a:cubicBezTo>
                  <a:cubicBezTo>
                    <a:pt x="2" y="1474"/>
                    <a:pt x="2" y="1474"/>
                    <a:pt x="2" y="1474"/>
                  </a:cubicBezTo>
                  <a:cubicBezTo>
                    <a:pt x="2" y="1528"/>
                    <a:pt x="46" y="1571"/>
                    <a:pt x="99" y="1571"/>
                  </a:cubicBezTo>
                  <a:cubicBezTo>
                    <a:pt x="152" y="1571"/>
                    <a:pt x="196" y="1528"/>
                    <a:pt x="196" y="1474"/>
                  </a:cubicBezTo>
                  <a:cubicBezTo>
                    <a:pt x="196" y="900"/>
                    <a:pt x="196" y="900"/>
                    <a:pt x="196" y="900"/>
                  </a:cubicBezTo>
                  <a:cubicBezTo>
                    <a:pt x="699" y="900"/>
                    <a:pt x="699" y="900"/>
                    <a:pt x="699" y="900"/>
                  </a:cubicBezTo>
                  <a:cubicBezTo>
                    <a:pt x="798" y="900"/>
                    <a:pt x="879" y="819"/>
                    <a:pt x="879" y="718"/>
                  </a:cubicBezTo>
                  <a:cubicBezTo>
                    <a:pt x="879" y="181"/>
                    <a:pt x="879" y="181"/>
                    <a:pt x="879" y="181"/>
                  </a:cubicBezTo>
                  <a:cubicBezTo>
                    <a:pt x="879" y="80"/>
                    <a:pt x="798" y="0"/>
                    <a:pt x="699" y="0"/>
                  </a:cubicBezTo>
                  <a:close/>
                </a:path>
              </a:pathLst>
            </a:custGeom>
            <a:solidFill>
              <a:schemeClr val="accent2"/>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9" name="Freeform 8"/>
            <p:cNvSpPr/>
            <p:nvPr/>
          </p:nvSpPr>
          <p:spPr bwMode="auto">
            <a:xfrm>
              <a:off x="-4521200" y="3086100"/>
              <a:ext cx="996950" cy="1727200"/>
            </a:xfrm>
            <a:custGeom>
              <a:gdLst>
                <a:gd fmla="*/ 99 w 905" name="T0"/>
                <a:gd fmla="*/ 0 h 1567" name="T1"/>
                <a:gd fmla="*/ 198 w 905" name="T2"/>
                <a:gd fmla="*/ 99 h 1567" name="T3"/>
                <a:gd fmla="*/ 198 w 905" name="T4"/>
                <a:gd fmla="*/ 764 h 1567" name="T5"/>
                <a:gd fmla="*/ 806 w 905" name="T6"/>
                <a:gd fmla="*/ 764 h 1567" name="T7"/>
                <a:gd fmla="*/ 905 w 905" name="T8"/>
                <a:gd fmla="*/ 863 h 1567" name="T9"/>
                <a:gd fmla="*/ 806 w 905" name="T10"/>
                <a:gd fmla="*/ 961 h 1567" name="T11"/>
                <a:gd fmla="*/ 476 w 905" name="T12"/>
                <a:gd fmla="*/ 961 h 1567" name="T13"/>
                <a:gd fmla="*/ 476 w 905" name="T14"/>
                <a:gd fmla="*/ 1478 h 1567" name="T15"/>
                <a:gd fmla="*/ 707 w 905" name="T16"/>
                <a:gd fmla="*/ 1478 h 1567" name="T17"/>
                <a:gd fmla="*/ 707 w 905" name="T18"/>
                <a:gd fmla="*/ 1478 h 1567" name="T19"/>
                <a:gd fmla="*/ 707 w 905" name="T20"/>
                <a:gd fmla="*/ 1478 h 1567" name="T21"/>
                <a:gd fmla="*/ 753 w 905" name="T22"/>
                <a:gd fmla="*/ 1522 h 1567" name="T23"/>
                <a:gd fmla="*/ 707 w 905" name="T24"/>
                <a:gd fmla="*/ 1567 h 1567" name="T25"/>
                <a:gd fmla="*/ 707 w 905" name="T26"/>
                <a:gd fmla="*/ 1567 h 1567" name="T27"/>
                <a:gd fmla="*/ 707 w 905" name="T28"/>
                <a:gd fmla="*/ 1567 h 1567" name="T29"/>
                <a:gd fmla="*/ 226 w 905" name="T30"/>
                <a:gd fmla="*/ 1567 h 1567" name="T31"/>
                <a:gd fmla="*/ 226 w 905" name="T32"/>
                <a:gd fmla="*/ 1567 h 1567" name="T33"/>
                <a:gd fmla="*/ 182 w 905" name="T34"/>
                <a:gd fmla="*/ 1522 h 1567" name="T35"/>
                <a:gd fmla="*/ 226 w 905" name="T36"/>
                <a:gd fmla="*/ 1478 h 1567" name="T37"/>
                <a:gd fmla="*/ 226 w 905" name="T38"/>
                <a:gd fmla="*/ 1478 h 1567" name="T39"/>
                <a:gd fmla="*/ 423 w 905" name="T40"/>
                <a:gd fmla="*/ 1478 h 1567" name="T41"/>
                <a:gd fmla="*/ 423 w 905" name="T42"/>
                <a:gd fmla="*/ 961 h 1567" name="T43"/>
                <a:gd fmla="*/ 93 w 905" name="T44"/>
                <a:gd fmla="*/ 961 h 1567" name="T45"/>
                <a:gd fmla="*/ 93 w 905" name="T46"/>
                <a:gd fmla="*/ 961 h 1567" name="T47"/>
                <a:gd fmla="*/ 0 w 905" name="T48"/>
                <a:gd fmla="*/ 863 h 1567" name="T49"/>
                <a:gd fmla="*/ 0 w 905" name="T50"/>
                <a:gd fmla="*/ 99 h 1567" name="T51"/>
                <a:gd fmla="*/ 99 w 905" name="T52"/>
                <a:gd fmla="*/ 0 h 1567" name="T5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b="b" l="0" r="r" t="0"/>
              <a:pathLst>
                <a:path h="1567" w="905">
                  <a:moveTo>
                    <a:pt x="99" y="0"/>
                  </a:moveTo>
                  <a:cubicBezTo>
                    <a:pt x="152" y="0"/>
                    <a:pt x="198" y="44"/>
                    <a:pt x="198" y="99"/>
                  </a:cubicBezTo>
                  <a:cubicBezTo>
                    <a:pt x="198" y="764"/>
                    <a:pt x="198" y="764"/>
                    <a:pt x="198" y="764"/>
                  </a:cubicBezTo>
                  <a:cubicBezTo>
                    <a:pt x="806" y="764"/>
                    <a:pt x="806" y="764"/>
                    <a:pt x="806" y="764"/>
                  </a:cubicBezTo>
                  <a:cubicBezTo>
                    <a:pt x="859" y="764"/>
                    <a:pt x="905" y="807"/>
                    <a:pt x="905" y="863"/>
                  </a:cubicBezTo>
                  <a:cubicBezTo>
                    <a:pt x="905" y="916"/>
                    <a:pt x="859" y="961"/>
                    <a:pt x="806" y="961"/>
                  </a:cubicBezTo>
                  <a:cubicBezTo>
                    <a:pt x="476" y="961"/>
                    <a:pt x="476" y="961"/>
                    <a:pt x="476" y="961"/>
                  </a:cubicBezTo>
                  <a:cubicBezTo>
                    <a:pt x="476" y="1478"/>
                    <a:pt x="476" y="1478"/>
                    <a:pt x="476" y="1478"/>
                  </a:cubicBezTo>
                  <a:cubicBezTo>
                    <a:pt x="707" y="1478"/>
                    <a:pt x="707" y="1478"/>
                    <a:pt x="707" y="1478"/>
                  </a:cubicBezTo>
                  <a:cubicBezTo>
                    <a:pt x="707" y="1478"/>
                    <a:pt x="707" y="1478"/>
                    <a:pt x="707" y="1478"/>
                  </a:cubicBezTo>
                  <a:cubicBezTo>
                    <a:pt x="707" y="1478"/>
                    <a:pt x="707" y="1478"/>
                    <a:pt x="707" y="1478"/>
                  </a:cubicBezTo>
                  <a:cubicBezTo>
                    <a:pt x="733" y="1478"/>
                    <a:pt x="753" y="1498"/>
                    <a:pt x="753" y="1522"/>
                  </a:cubicBezTo>
                  <a:cubicBezTo>
                    <a:pt x="753" y="1547"/>
                    <a:pt x="733" y="1567"/>
                    <a:pt x="707" y="1567"/>
                  </a:cubicBezTo>
                  <a:cubicBezTo>
                    <a:pt x="707" y="1567"/>
                    <a:pt x="707" y="1567"/>
                    <a:pt x="707" y="1567"/>
                  </a:cubicBezTo>
                  <a:cubicBezTo>
                    <a:pt x="707" y="1567"/>
                    <a:pt x="707" y="1567"/>
                    <a:pt x="707" y="1567"/>
                  </a:cubicBezTo>
                  <a:cubicBezTo>
                    <a:pt x="226" y="1567"/>
                    <a:pt x="226" y="1567"/>
                    <a:pt x="226" y="1567"/>
                  </a:cubicBezTo>
                  <a:cubicBezTo>
                    <a:pt x="226" y="1567"/>
                    <a:pt x="226" y="1567"/>
                    <a:pt x="226" y="1567"/>
                  </a:cubicBezTo>
                  <a:cubicBezTo>
                    <a:pt x="202" y="1567"/>
                    <a:pt x="182" y="1547"/>
                    <a:pt x="182" y="1522"/>
                  </a:cubicBezTo>
                  <a:cubicBezTo>
                    <a:pt x="182" y="1498"/>
                    <a:pt x="202" y="1478"/>
                    <a:pt x="226" y="1478"/>
                  </a:cubicBezTo>
                  <a:cubicBezTo>
                    <a:pt x="226" y="1478"/>
                    <a:pt x="226" y="1478"/>
                    <a:pt x="226" y="1478"/>
                  </a:cubicBezTo>
                  <a:cubicBezTo>
                    <a:pt x="423" y="1478"/>
                    <a:pt x="423" y="1478"/>
                    <a:pt x="423" y="1478"/>
                  </a:cubicBezTo>
                  <a:cubicBezTo>
                    <a:pt x="423" y="961"/>
                    <a:pt x="423" y="961"/>
                    <a:pt x="423" y="961"/>
                  </a:cubicBezTo>
                  <a:cubicBezTo>
                    <a:pt x="93" y="961"/>
                    <a:pt x="93" y="961"/>
                    <a:pt x="93" y="961"/>
                  </a:cubicBezTo>
                  <a:cubicBezTo>
                    <a:pt x="93" y="961"/>
                    <a:pt x="93" y="961"/>
                    <a:pt x="93" y="961"/>
                  </a:cubicBezTo>
                  <a:cubicBezTo>
                    <a:pt x="42" y="957"/>
                    <a:pt x="0" y="916"/>
                    <a:pt x="0" y="863"/>
                  </a:cubicBezTo>
                  <a:cubicBezTo>
                    <a:pt x="0" y="99"/>
                    <a:pt x="0" y="99"/>
                    <a:pt x="0" y="99"/>
                  </a:cubicBezTo>
                  <a:cubicBezTo>
                    <a:pt x="0" y="44"/>
                    <a:pt x="44" y="0"/>
                    <a:pt x="99" y="0"/>
                  </a:cubicBezTo>
                  <a:close/>
                </a:path>
              </a:pathLst>
            </a:custGeom>
            <a:solidFill>
              <a:schemeClr val="accent2"/>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0" name="Oval 9"/>
            <p:cNvSpPr>
              <a:spLocks noChangeArrowheads="1"/>
            </p:cNvSpPr>
            <p:nvPr/>
          </p:nvSpPr>
          <p:spPr bwMode="auto">
            <a:xfrm>
              <a:off x="-4241800" y="2468562"/>
              <a:ext cx="388937" cy="387350"/>
            </a:xfrm>
            <a:prstGeom prst="ellipse">
              <a:avLst/>
            </a:prstGeom>
            <a:solidFill>
              <a:schemeClr val="accent2"/>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1" name="Freeform 10"/>
            <p:cNvSpPr/>
            <p:nvPr/>
          </p:nvSpPr>
          <p:spPr bwMode="auto">
            <a:xfrm>
              <a:off x="-4252913" y="2927350"/>
              <a:ext cx="971550" cy="1731963"/>
            </a:xfrm>
            <a:custGeom>
              <a:gdLst>
                <a:gd fmla="*/ 182 w 883" name="T0"/>
                <a:gd fmla="*/ 0 h 1571" name="T1"/>
                <a:gd fmla="*/ 302 w 883" name="T2"/>
                <a:gd fmla="*/ 47 h 1571" name="T3"/>
                <a:gd fmla="*/ 302 w 883" name="T4"/>
                <a:gd fmla="*/ 47 h 1571" name="T5"/>
                <a:gd fmla="*/ 302 w 883" name="T6"/>
                <a:gd fmla="*/ 47 h 1571" name="T7"/>
                <a:gd fmla="*/ 318 w 883" name="T8"/>
                <a:gd fmla="*/ 63 h 1571" name="T9"/>
                <a:gd fmla="*/ 542 w 883" name="T10"/>
                <a:gd fmla="*/ 292 h 1571" name="T11"/>
                <a:gd fmla="*/ 823 w 883" name="T12"/>
                <a:gd fmla="*/ 292 h 1571" name="T13"/>
                <a:gd fmla="*/ 883 w 883" name="T14"/>
                <a:gd fmla="*/ 351 h 1571" name="T15"/>
                <a:gd fmla="*/ 823 w 883" name="T16"/>
                <a:gd fmla="*/ 410 h 1571" name="T17"/>
                <a:gd fmla="*/ 506 w 883" name="T18"/>
                <a:gd fmla="*/ 410 h 1571" name="T19"/>
                <a:gd fmla="*/ 362 w 883" name="T20"/>
                <a:gd fmla="*/ 266 h 1571" name="T21"/>
                <a:gd fmla="*/ 362 w 883" name="T22"/>
                <a:gd fmla="*/ 687 h 1571" name="T23"/>
                <a:gd fmla="*/ 823 w 883" name="T24"/>
                <a:gd fmla="*/ 687 h 1571" name="T25"/>
                <a:gd fmla="*/ 823 w 883" name="T26"/>
                <a:gd fmla="*/ 687 h 1571" name="T27"/>
                <a:gd fmla="*/ 881 w 883" name="T28"/>
                <a:gd fmla="*/ 744 h 1571" name="T29"/>
                <a:gd fmla="*/ 881 w 883" name="T30"/>
                <a:gd fmla="*/ 746 h 1571" name="T31"/>
                <a:gd fmla="*/ 881 w 883" name="T32"/>
                <a:gd fmla="*/ 746 h 1571" name="T33"/>
                <a:gd fmla="*/ 881 w 883" name="T34"/>
                <a:gd fmla="*/ 1474 h 1571" name="T35"/>
                <a:gd fmla="*/ 782 w 883" name="T36"/>
                <a:gd fmla="*/ 1571 h 1571" name="T37"/>
                <a:gd fmla="*/ 685 w 883" name="T38"/>
                <a:gd fmla="*/ 1474 h 1571" name="T39"/>
                <a:gd fmla="*/ 685 w 883" name="T40"/>
                <a:gd fmla="*/ 900 h 1571" name="T41"/>
                <a:gd fmla="*/ 182 w 883" name="T42"/>
                <a:gd fmla="*/ 900 h 1571" name="T43"/>
                <a:gd fmla="*/ 0 w 883" name="T44"/>
                <a:gd fmla="*/ 718 h 1571" name="T45"/>
                <a:gd fmla="*/ 0 w 883" name="T46"/>
                <a:gd fmla="*/ 181 h 1571" name="T47"/>
                <a:gd fmla="*/ 182 w 883" name="T48"/>
                <a:gd fmla="*/ 0 h 1571"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1571" w="883">
                  <a:moveTo>
                    <a:pt x="182" y="0"/>
                  </a:moveTo>
                  <a:cubicBezTo>
                    <a:pt x="227" y="0"/>
                    <a:pt x="271" y="17"/>
                    <a:pt x="302" y="47"/>
                  </a:cubicBezTo>
                  <a:cubicBezTo>
                    <a:pt x="302" y="47"/>
                    <a:pt x="302" y="47"/>
                    <a:pt x="302" y="47"/>
                  </a:cubicBezTo>
                  <a:cubicBezTo>
                    <a:pt x="302" y="47"/>
                    <a:pt x="302" y="47"/>
                    <a:pt x="302" y="47"/>
                  </a:cubicBezTo>
                  <a:cubicBezTo>
                    <a:pt x="308" y="51"/>
                    <a:pt x="314" y="57"/>
                    <a:pt x="318" y="63"/>
                  </a:cubicBezTo>
                  <a:cubicBezTo>
                    <a:pt x="542" y="292"/>
                    <a:pt x="542" y="292"/>
                    <a:pt x="542" y="292"/>
                  </a:cubicBezTo>
                  <a:cubicBezTo>
                    <a:pt x="823" y="292"/>
                    <a:pt x="823" y="292"/>
                    <a:pt x="823" y="292"/>
                  </a:cubicBezTo>
                  <a:cubicBezTo>
                    <a:pt x="855" y="292"/>
                    <a:pt x="883" y="317"/>
                    <a:pt x="883" y="351"/>
                  </a:cubicBezTo>
                  <a:cubicBezTo>
                    <a:pt x="883" y="385"/>
                    <a:pt x="855" y="410"/>
                    <a:pt x="823" y="410"/>
                  </a:cubicBezTo>
                  <a:cubicBezTo>
                    <a:pt x="506" y="410"/>
                    <a:pt x="506" y="410"/>
                    <a:pt x="506" y="410"/>
                  </a:cubicBezTo>
                  <a:cubicBezTo>
                    <a:pt x="362" y="266"/>
                    <a:pt x="362" y="266"/>
                    <a:pt x="362" y="266"/>
                  </a:cubicBezTo>
                  <a:cubicBezTo>
                    <a:pt x="362" y="687"/>
                    <a:pt x="362" y="687"/>
                    <a:pt x="362" y="687"/>
                  </a:cubicBezTo>
                  <a:cubicBezTo>
                    <a:pt x="823" y="687"/>
                    <a:pt x="823" y="687"/>
                    <a:pt x="823" y="687"/>
                  </a:cubicBezTo>
                  <a:cubicBezTo>
                    <a:pt x="823" y="687"/>
                    <a:pt x="823" y="687"/>
                    <a:pt x="823" y="687"/>
                  </a:cubicBezTo>
                  <a:cubicBezTo>
                    <a:pt x="855" y="687"/>
                    <a:pt x="881" y="712"/>
                    <a:pt x="881" y="744"/>
                  </a:cubicBezTo>
                  <a:cubicBezTo>
                    <a:pt x="881" y="746"/>
                    <a:pt x="881" y="746"/>
                    <a:pt x="881" y="746"/>
                  </a:cubicBezTo>
                  <a:cubicBezTo>
                    <a:pt x="881" y="746"/>
                    <a:pt x="881" y="746"/>
                    <a:pt x="881" y="746"/>
                  </a:cubicBezTo>
                  <a:cubicBezTo>
                    <a:pt x="881" y="1474"/>
                    <a:pt x="881" y="1474"/>
                    <a:pt x="881" y="1474"/>
                  </a:cubicBezTo>
                  <a:cubicBezTo>
                    <a:pt x="881" y="1528"/>
                    <a:pt x="837" y="1571"/>
                    <a:pt x="782" y="1571"/>
                  </a:cubicBezTo>
                  <a:cubicBezTo>
                    <a:pt x="728" y="1571"/>
                    <a:pt x="685" y="1528"/>
                    <a:pt x="685" y="1474"/>
                  </a:cubicBezTo>
                  <a:cubicBezTo>
                    <a:pt x="685" y="900"/>
                    <a:pt x="685" y="900"/>
                    <a:pt x="685" y="900"/>
                  </a:cubicBezTo>
                  <a:cubicBezTo>
                    <a:pt x="182" y="900"/>
                    <a:pt x="182" y="900"/>
                    <a:pt x="182" y="900"/>
                  </a:cubicBezTo>
                  <a:cubicBezTo>
                    <a:pt x="81" y="900"/>
                    <a:pt x="0" y="819"/>
                    <a:pt x="0" y="718"/>
                  </a:cubicBezTo>
                  <a:cubicBezTo>
                    <a:pt x="0" y="181"/>
                    <a:pt x="0" y="181"/>
                    <a:pt x="0" y="181"/>
                  </a:cubicBezTo>
                  <a:cubicBezTo>
                    <a:pt x="0" y="80"/>
                    <a:pt x="81" y="0"/>
                    <a:pt x="182" y="0"/>
                  </a:cubicBezTo>
                  <a:close/>
                </a:path>
              </a:pathLst>
            </a:custGeom>
            <a:solidFill>
              <a:schemeClr val="accent2"/>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2" name="Freeform 11"/>
            <p:cNvSpPr/>
            <p:nvPr/>
          </p:nvSpPr>
          <p:spPr bwMode="auto">
            <a:xfrm>
              <a:off x="-3686175" y="3430588"/>
              <a:ext cx="2022475" cy="1382713"/>
            </a:xfrm>
            <a:custGeom>
              <a:gdLst>
                <a:gd fmla="*/ 1770 w 1837" name="T0"/>
                <a:gd fmla="*/ 0 h 1254" name="T1"/>
                <a:gd fmla="*/ 1443 w 1837" name="T2"/>
                <a:gd fmla="*/ 0 h 1254" name="T3"/>
                <a:gd fmla="*/ 1331 w 1837" name="T4"/>
                <a:gd fmla="*/ 0 h 1254" name="T5"/>
                <a:gd fmla="*/ 1147 w 1837" name="T6"/>
                <a:gd fmla="*/ 0 h 1254" name="T7"/>
                <a:gd fmla="*/ 956 w 1837" name="T8"/>
                <a:gd fmla="*/ 0 h 1254" name="T9"/>
                <a:gd fmla="*/ 879 w 1837" name="T10"/>
                <a:gd fmla="*/ 0 h 1254" name="T11"/>
                <a:gd fmla="*/ 687 w 1837" name="T12"/>
                <a:gd fmla="*/ 0 h 1254" name="T13"/>
                <a:gd fmla="*/ 503 w 1837" name="T14"/>
                <a:gd fmla="*/ 0 h 1254" name="T15"/>
                <a:gd fmla="*/ 451 w 1837" name="T16"/>
                <a:gd fmla="*/ 0 h 1254" name="T17"/>
                <a:gd fmla="*/ 67 w 1837" name="T18"/>
                <a:gd fmla="*/ 0 h 1254" name="T19"/>
                <a:gd fmla="*/ 0 w 1837" name="T20"/>
                <a:gd fmla="*/ 67 h 1254" name="T21"/>
                <a:gd fmla="*/ 67 w 1837" name="T22"/>
                <a:gd fmla="*/ 134 h 1254" name="T23"/>
                <a:gd fmla="*/ 503 w 1837" name="T24"/>
                <a:gd fmla="*/ 134 h 1254" name="T25"/>
                <a:gd fmla="*/ 503 w 1837" name="T26"/>
                <a:gd fmla="*/ 1151 h 1254" name="T27"/>
                <a:gd fmla="*/ 409 w 1837" name="T28"/>
                <a:gd fmla="*/ 1151 h 1254" name="T29"/>
                <a:gd fmla="*/ 357 w 1837" name="T30"/>
                <a:gd fmla="*/ 1203 h 1254" name="T31"/>
                <a:gd fmla="*/ 409 w 1837" name="T32"/>
                <a:gd fmla="*/ 1254 h 1254" name="T33"/>
                <a:gd fmla="*/ 503 w 1837" name="T34"/>
                <a:gd fmla="*/ 1254 h 1254" name="T35"/>
                <a:gd fmla="*/ 1315 w 1837" name="T36"/>
                <a:gd fmla="*/ 1254 h 1254" name="T37"/>
                <a:gd fmla="*/ 1331 w 1837" name="T38"/>
                <a:gd fmla="*/ 1254 h 1254" name="T39"/>
                <a:gd fmla="*/ 1426 w 1837" name="T40"/>
                <a:gd fmla="*/ 1254 h 1254" name="T41"/>
                <a:gd fmla="*/ 1477 w 1837" name="T42"/>
                <a:gd fmla="*/ 1203 h 1254" name="T43"/>
                <a:gd fmla="*/ 1426 w 1837" name="T44"/>
                <a:gd fmla="*/ 1151 h 1254" name="T45"/>
                <a:gd fmla="*/ 1331 w 1837" name="T46"/>
                <a:gd fmla="*/ 1151 h 1254" name="T47"/>
                <a:gd fmla="*/ 1331 w 1837" name="T48"/>
                <a:gd fmla="*/ 134 h 1254" name="T49"/>
                <a:gd fmla="*/ 1770 w 1837" name="T50"/>
                <a:gd fmla="*/ 134 h 1254" name="T51"/>
                <a:gd fmla="*/ 1837 w 1837" name="T52"/>
                <a:gd fmla="*/ 67 h 1254" name="T53"/>
                <a:gd fmla="*/ 1770 w 1837" name="T54"/>
                <a:gd fmla="*/ 0 h 1254" name="T5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b="b" l="0" r="r" t="0"/>
              <a:pathLst>
                <a:path h="1254" w="1836">
                  <a:moveTo>
                    <a:pt x="1770" y="0"/>
                  </a:moveTo>
                  <a:cubicBezTo>
                    <a:pt x="1609" y="0"/>
                    <a:pt x="1508" y="0"/>
                    <a:pt x="1443" y="0"/>
                  </a:cubicBezTo>
                  <a:cubicBezTo>
                    <a:pt x="1331" y="0"/>
                    <a:pt x="1331" y="0"/>
                    <a:pt x="1331" y="0"/>
                  </a:cubicBezTo>
                  <a:cubicBezTo>
                    <a:pt x="1147" y="0"/>
                    <a:pt x="1147" y="0"/>
                    <a:pt x="1147" y="0"/>
                  </a:cubicBezTo>
                  <a:cubicBezTo>
                    <a:pt x="956" y="0"/>
                    <a:pt x="956" y="0"/>
                    <a:pt x="956" y="0"/>
                  </a:cubicBezTo>
                  <a:cubicBezTo>
                    <a:pt x="879" y="0"/>
                    <a:pt x="879" y="0"/>
                    <a:pt x="879" y="0"/>
                  </a:cubicBezTo>
                  <a:cubicBezTo>
                    <a:pt x="687" y="0"/>
                    <a:pt x="687" y="0"/>
                    <a:pt x="687" y="0"/>
                  </a:cubicBezTo>
                  <a:cubicBezTo>
                    <a:pt x="503" y="0"/>
                    <a:pt x="503" y="0"/>
                    <a:pt x="503" y="0"/>
                  </a:cubicBezTo>
                  <a:cubicBezTo>
                    <a:pt x="485" y="0"/>
                    <a:pt x="468" y="0"/>
                    <a:pt x="451" y="0"/>
                  </a:cubicBezTo>
                  <a:cubicBezTo>
                    <a:pt x="67" y="0"/>
                    <a:pt x="67" y="0"/>
                    <a:pt x="67" y="0"/>
                  </a:cubicBezTo>
                  <a:cubicBezTo>
                    <a:pt x="29" y="0"/>
                    <a:pt x="0" y="29"/>
                    <a:pt x="0" y="67"/>
                  </a:cubicBezTo>
                  <a:cubicBezTo>
                    <a:pt x="0" y="105"/>
                    <a:pt x="29" y="134"/>
                    <a:pt x="67" y="134"/>
                  </a:cubicBezTo>
                  <a:cubicBezTo>
                    <a:pt x="503" y="134"/>
                    <a:pt x="503" y="134"/>
                    <a:pt x="503" y="134"/>
                  </a:cubicBezTo>
                  <a:cubicBezTo>
                    <a:pt x="503" y="1151"/>
                    <a:pt x="503" y="1151"/>
                    <a:pt x="503" y="1151"/>
                  </a:cubicBezTo>
                  <a:cubicBezTo>
                    <a:pt x="409" y="1151"/>
                    <a:pt x="409" y="1151"/>
                    <a:pt x="409" y="1151"/>
                  </a:cubicBezTo>
                  <a:cubicBezTo>
                    <a:pt x="381" y="1151"/>
                    <a:pt x="357" y="1175"/>
                    <a:pt x="357" y="1203"/>
                  </a:cubicBezTo>
                  <a:cubicBezTo>
                    <a:pt x="357" y="1230"/>
                    <a:pt x="381" y="1254"/>
                    <a:pt x="409" y="1254"/>
                  </a:cubicBezTo>
                  <a:cubicBezTo>
                    <a:pt x="503" y="1254"/>
                    <a:pt x="503" y="1254"/>
                    <a:pt x="503" y="1254"/>
                  </a:cubicBezTo>
                  <a:cubicBezTo>
                    <a:pt x="1315" y="1254"/>
                    <a:pt x="1315" y="1254"/>
                    <a:pt x="1315" y="1254"/>
                  </a:cubicBezTo>
                  <a:cubicBezTo>
                    <a:pt x="1331" y="1254"/>
                    <a:pt x="1331" y="1254"/>
                    <a:pt x="1331" y="1254"/>
                  </a:cubicBezTo>
                  <a:cubicBezTo>
                    <a:pt x="1426" y="1254"/>
                    <a:pt x="1426" y="1254"/>
                    <a:pt x="1426" y="1254"/>
                  </a:cubicBezTo>
                  <a:cubicBezTo>
                    <a:pt x="1456" y="1254"/>
                    <a:pt x="1477" y="1230"/>
                    <a:pt x="1477" y="1203"/>
                  </a:cubicBezTo>
                  <a:cubicBezTo>
                    <a:pt x="1477" y="1175"/>
                    <a:pt x="1456" y="1151"/>
                    <a:pt x="1426" y="1151"/>
                  </a:cubicBezTo>
                  <a:cubicBezTo>
                    <a:pt x="1331" y="1151"/>
                    <a:pt x="1331" y="1151"/>
                    <a:pt x="1331" y="1151"/>
                  </a:cubicBezTo>
                  <a:cubicBezTo>
                    <a:pt x="1331" y="134"/>
                    <a:pt x="1331" y="134"/>
                    <a:pt x="1331" y="134"/>
                  </a:cubicBezTo>
                  <a:cubicBezTo>
                    <a:pt x="1770" y="134"/>
                    <a:pt x="1770" y="134"/>
                    <a:pt x="1770" y="134"/>
                  </a:cubicBezTo>
                  <a:cubicBezTo>
                    <a:pt x="1807" y="134"/>
                    <a:pt x="1837" y="105"/>
                    <a:pt x="1837" y="67"/>
                  </a:cubicBezTo>
                  <a:cubicBezTo>
                    <a:pt x="1837" y="29"/>
                    <a:pt x="1807" y="0"/>
                    <a:pt x="1770" y="0"/>
                  </a:cubicBezTo>
                  <a:close/>
                </a:path>
              </a:pathLst>
            </a:custGeom>
            <a:solidFill>
              <a:schemeClr val="accent3"/>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3" name="Freeform 12"/>
            <p:cNvSpPr/>
            <p:nvPr/>
          </p:nvSpPr>
          <p:spPr bwMode="auto">
            <a:xfrm>
              <a:off x="-3222625" y="2779713"/>
              <a:ext cx="757237" cy="604838"/>
            </a:xfrm>
            <a:custGeom>
              <a:gdLst>
                <a:gd fmla="*/ 653 w 687" name="T0"/>
                <a:gd fmla="*/ 6 h 549" name="T1"/>
                <a:gd fmla="*/ 602 w 687" name="T2"/>
                <a:gd fmla="*/ 33 h 549" name="T3"/>
                <a:gd fmla="*/ 602 w 687" name="T4"/>
                <a:gd fmla="*/ 33 h 549" name="T5"/>
                <a:gd fmla="*/ 602 w 687" name="T6"/>
                <a:gd fmla="*/ 35 h 549" name="T7"/>
                <a:gd fmla="*/ 602 w 687" name="T8"/>
                <a:gd fmla="*/ 36 h 549" name="T9"/>
                <a:gd fmla="*/ 601 w 687" name="T10"/>
                <a:gd fmla="*/ 37 h 549" name="T11"/>
                <a:gd fmla="*/ 489 w 687" name="T12"/>
                <a:gd fmla="*/ 468 h 549" name="T13"/>
                <a:gd fmla="*/ 40 w 687" name="T14"/>
                <a:gd fmla="*/ 468 h 549" name="T15"/>
                <a:gd fmla="*/ 40 w 687" name="T16"/>
                <a:gd fmla="*/ 468 h 549" name="T17"/>
                <a:gd fmla="*/ 0 w 687" name="T18"/>
                <a:gd fmla="*/ 509 h 549" name="T19"/>
                <a:gd fmla="*/ 40 w 687" name="T20"/>
                <a:gd fmla="*/ 549 h 549" name="T21"/>
                <a:gd fmla="*/ 40 w 687" name="T22"/>
                <a:gd fmla="*/ 549 h 549" name="T23"/>
                <a:gd fmla="*/ 521 w 687" name="T24"/>
                <a:gd fmla="*/ 549 h 549" name="T25"/>
                <a:gd fmla="*/ 561 w 687" name="T26"/>
                <a:gd fmla="*/ 519 h 549" name="T27"/>
                <a:gd fmla="*/ 561 w 687" name="T28"/>
                <a:gd fmla="*/ 519 h 549" name="T29"/>
                <a:gd fmla="*/ 682 w 687" name="T30"/>
                <a:gd fmla="*/ 54 h 549" name="T31"/>
                <a:gd fmla="*/ 682 w 687" name="T32"/>
                <a:gd fmla="*/ 54 h 549" name="T33"/>
                <a:gd fmla="*/ 653 w 687" name="T34"/>
                <a:gd fmla="*/ 6 h 549"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549" w="687">
                  <a:moveTo>
                    <a:pt x="653" y="6"/>
                  </a:moveTo>
                  <a:cubicBezTo>
                    <a:pt x="631" y="0"/>
                    <a:pt x="609" y="13"/>
                    <a:pt x="602" y="33"/>
                  </a:cubicBezTo>
                  <a:cubicBezTo>
                    <a:pt x="602" y="33"/>
                    <a:pt x="602" y="33"/>
                    <a:pt x="602" y="33"/>
                  </a:cubicBezTo>
                  <a:cubicBezTo>
                    <a:pt x="602" y="35"/>
                    <a:pt x="602" y="35"/>
                    <a:pt x="602" y="35"/>
                  </a:cubicBezTo>
                  <a:cubicBezTo>
                    <a:pt x="602" y="36"/>
                    <a:pt x="602" y="36"/>
                    <a:pt x="602" y="36"/>
                  </a:cubicBezTo>
                  <a:cubicBezTo>
                    <a:pt x="602" y="36"/>
                    <a:pt x="602" y="36"/>
                    <a:pt x="601" y="37"/>
                  </a:cubicBezTo>
                  <a:cubicBezTo>
                    <a:pt x="489" y="468"/>
                    <a:pt x="489" y="468"/>
                    <a:pt x="489" y="468"/>
                  </a:cubicBezTo>
                  <a:cubicBezTo>
                    <a:pt x="40" y="468"/>
                    <a:pt x="40" y="468"/>
                    <a:pt x="40" y="468"/>
                  </a:cubicBezTo>
                  <a:cubicBezTo>
                    <a:pt x="40" y="468"/>
                    <a:pt x="40" y="468"/>
                    <a:pt x="40" y="468"/>
                  </a:cubicBezTo>
                  <a:cubicBezTo>
                    <a:pt x="18" y="468"/>
                    <a:pt x="0" y="486"/>
                    <a:pt x="0" y="509"/>
                  </a:cubicBezTo>
                  <a:cubicBezTo>
                    <a:pt x="0" y="532"/>
                    <a:pt x="18" y="549"/>
                    <a:pt x="40" y="549"/>
                  </a:cubicBezTo>
                  <a:cubicBezTo>
                    <a:pt x="40" y="549"/>
                    <a:pt x="40" y="549"/>
                    <a:pt x="40" y="549"/>
                  </a:cubicBezTo>
                  <a:cubicBezTo>
                    <a:pt x="521" y="549"/>
                    <a:pt x="521" y="549"/>
                    <a:pt x="521" y="549"/>
                  </a:cubicBezTo>
                  <a:cubicBezTo>
                    <a:pt x="540" y="549"/>
                    <a:pt x="556" y="537"/>
                    <a:pt x="561" y="519"/>
                  </a:cubicBezTo>
                  <a:cubicBezTo>
                    <a:pt x="561" y="519"/>
                    <a:pt x="561" y="519"/>
                    <a:pt x="561" y="519"/>
                  </a:cubicBezTo>
                  <a:cubicBezTo>
                    <a:pt x="682" y="54"/>
                    <a:pt x="682" y="54"/>
                    <a:pt x="682" y="54"/>
                  </a:cubicBezTo>
                  <a:cubicBezTo>
                    <a:pt x="682" y="54"/>
                    <a:pt x="682" y="54"/>
                    <a:pt x="682" y="54"/>
                  </a:cubicBezTo>
                  <a:cubicBezTo>
                    <a:pt x="687" y="33"/>
                    <a:pt x="674" y="12"/>
                    <a:pt x="653" y="6"/>
                  </a:cubicBezTo>
                  <a:close/>
                </a:path>
              </a:pathLst>
            </a:custGeom>
            <a:solidFill>
              <a:schemeClr val="accent1"/>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4" name="Freeform 34"/>
            <p:cNvSpPr>
              <a:spLocks noEditPoints="1"/>
            </p:cNvSpPr>
            <p:nvPr/>
          </p:nvSpPr>
          <p:spPr bwMode="auto">
            <a:xfrm>
              <a:off x="-3088572" y="2785116"/>
              <a:ext cx="342923" cy="322580"/>
            </a:xfrm>
            <a:custGeom>
              <a:gdLst>
                <a:gd fmla="*/ 5 w 112" name="T0"/>
                <a:gd fmla="*/ 57 h 105" name="T1"/>
                <a:gd fmla="*/ 13 w 112" name="T2"/>
                <a:gd fmla="*/ 9 h 105" name="T3"/>
                <a:gd fmla="*/ 22 w 112" name="T4"/>
                <a:gd fmla="*/ 0 h 105" name="T5"/>
                <a:gd fmla="*/ 97 w 112" name="T6"/>
                <a:gd fmla="*/ 3 h 105" name="T7"/>
                <a:gd fmla="*/ 100 w 112" name="T8"/>
                <a:gd fmla="*/ 9 h 105" name="T9"/>
                <a:gd fmla="*/ 108 w 112" name="T10"/>
                <a:gd fmla="*/ 57 h 105" name="T11"/>
                <a:gd fmla="*/ 112 w 112" name="T12"/>
                <a:gd fmla="*/ 61 h 105" name="T13"/>
                <a:gd fmla="*/ 108 w 112" name="T14"/>
                <a:gd fmla="*/ 105 h 105" name="T15"/>
                <a:gd fmla="*/ 5 w 112" name="T16"/>
                <a:gd fmla="*/ 105 h 105" name="T17"/>
                <a:gd fmla="*/ 0 w 112" name="T18"/>
                <a:gd fmla="*/ 100 h 105" name="T19"/>
                <a:gd fmla="*/ 5 w 112" name="T20"/>
                <a:gd fmla="*/ 57 h 105" name="T21"/>
                <a:gd fmla="*/ 18 w 112" name="T22"/>
                <a:gd fmla="*/ 57 h 105" name="T23"/>
                <a:gd fmla="*/ 34 w 112" name="T24"/>
                <a:gd fmla="*/ 61 h 105" name="T25"/>
                <a:gd fmla="*/ 56 w 112" name="T26"/>
                <a:gd fmla="*/ 79 h 105" name="T27"/>
                <a:gd fmla="*/ 78 w 112" name="T28"/>
                <a:gd fmla="*/ 61 h 105" name="T29"/>
                <a:gd fmla="*/ 83 w 112" name="T30"/>
                <a:gd fmla="*/ 57 h 105" name="T31"/>
                <a:gd fmla="*/ 95 w 112" name="T32"/>
                <a:gd fmla="*/ 9 h 105" name="T33"/>
                <a:gd fmla="*/ 93 w 112" name="T34"/>
                <a:gd fmla="*/ 6 h 105" name="T35"/>
                <a:gd fmla="*/ 22 w 112" name="T36"/>
                <a:gd fmla="*/ 5 h 105" name="T37"/>
                <a:gd fmla="*/ 18 w 112" name="T38"/>
                <a:gd fmla="*/ 9 h 105" name="T39"/>
                <a:gd fmla="*/ 32 w 112" name="T40"/>
                <a:gd fmla="*/ 35 h 105" name="T41"/>
                <a:gd fmla="*/ 49 w 112" name="T42"/>
                <a:gd fmla="*/ 52 h 105" name="T43"/>
                <a:gd fmla="*/ 55 w 112" name="T44"/>
                <a:gd fmla="*/ 52 h 105" name="T45"/>
                <a:gd fmla="*/ 86 w 112" name="T46"/>
                <a:gd fmla="*/ 21 h 105" name="T47"/>
                <a:gd fmla="*/ 80 w 112" name="T48"/>
                <a:gd fmla="*/ 15 h 105" name="T49"/>
                <a:gd fmla="*/ 38 w 112" name="T50"/>
                <a:gd fmla="*/ 29 h 105" name="T51"/>
                <a:gd fmla="*/ 32 w 112" name="T52"/>
                <a:gd fmla="*/ 35 h 105" name="T53"/>
                <a:gd fmla="*/ 27 w 112" name="T54"/>
                <a:gd fmla="*/ 66 h 105" name="T55"/>
                <a:gd fmla="*/ 9 w 112" name="T56"/>
                <a:gd fmla="*/ 96 h 105" name="T57"/>
                <a:gd fmla="*/ 103 w 112" name="T58"/>
                <a:gd fmla="*/ 66 h 105" name="T59"/>
                <a:gd fmla="*/ 76 w 112" name="T60"/>
                <a:gd fmla="*/ 81 h 105" name="T61"/>
                <a:gd fmla="*/ 36 w 112" name="T62"/>
                <a:gd fmla="*/ 81 h 105"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105" w="112">
                  <a:moveTo>
                    <a:pt x="5" y="57"/>
                  </a:moveTo>
                  <a:cubicBezTo>
                    <a:pt x="5" y="57"/>
                    <a:pt x="5" y="57"/>
                    <a:pt x="5" y="57"/>
                  </a:cubicBezTo>
                  <a:cubicBezTo>
                    <a:pt x="13" y="57"/>
                    <a:pt x="13" y="57"/>
                    <a:pt x="13" y="57"/>
                  </a:cubicBezTo>
                  <a:cubicBezTo>
                    <a:pt x="13" y="9"/>
                    <a:pt x="13" y="9"/>
                    <a:pt x="13" y="9"/>
                  </a:cubicBezTo>
                  <a:cubicBezTo>
                    <a:pt x="13" y="7"/>
                    <a:pt x="14" y="4"/>
                    <a:pt x="15" y="3"/>
                  </a:cubicBezTo>
                  <a:cubicBezTo>
                    <a:pt x="17" y="1"/>
                    <a:pt x="20" y="0"/>
                    <a:pt x="22" y="0"/>
                  </a:cubicBezTo>
                  <a:cubicBezTo>
                    <a:pt x="90" y="0"/>
                    <a:pt x="90" y="0"/>
                    <a:pt x="90" y="0"/>
                  </a:cubicBezTo>
                  <a:cubicBezTo>
                    <a:pt x="93" y="0"/>
                    <a:pt x="95" y="1"/>
                    <a:pt x="97" y="3"/>
                  </a:cubicBezTo>
                  <a:cubicBezTo>
                    <a:pt x="97" y="3"/>
                    <a:pt x="97" y="3"/>
                    <a:pt x="97" y="3"/>
                  </a:cubicBezTo>
                  <a:cubicBezTo>
                    <a:pt x="99" y="4"/>
                    <a:pt x="100" y="7"/>
                    <a:pt x="100" y="9"/>
                  </a:cubicBezTo>
                  <a:cubicBezTo>
                    <a:pt x="100" y="57"/>
                    <a:pt x="100" y="57"/>
                    <a:pt x="100" y="57"/>
                  </a:cubicBezTo>
                  <a:cubicBezTo>
                    <a:pt x="108" y="57"/>
                    <a:pt x="108" y="57"/>
                    <a:pt x="108" y="57"/>
                  </a:cubicBezTo>
                  <a:cubicBezTo>
                    <a:pt x="110" y="57"/>
                    <a:pt x="112" y="59"/>
                    <a:pt x="112" y="61"/>
                  </a:cubicBezTo>
                  <a:cubicBezTo>
                    <a:pt x="112" y="61"/>
                    <a:pt x="112" y="61"/>
                    <a:pt x="112" y="61"/>
                  </a:cubicBezTo>
                  <a:cubicBezTo>
                    <a:pt x="112" y="100"/>
                    <a:pt x="112" y="100"/>
                    <a:pt x="112" y="100"/>
                  </a:cubicBezTo>
                  <a:cubicBezTo>
                    <a:pt x="112" y="103"/>
                    <a:pt x="110" y="105"/>
                    <a:pt x="108" y="105"/>
                  </a:cubicBezTo>
                  <a:cubicBezTo>
                    <a:pt x="108" y="105"/>
                    <a:pt x="108" y="105"/>
                    <a:pt x="108" y="105"/>
                  </a:cubicBezTo>
                  <a:cubicBezTo>
                    <a:pt x="5" y="105"/>
                    <a:pt x="5" y="105"/>
                    <a:pt x="5" y="105"/>
                  </a:cubicBezTo>
                  <a:cubicBezTo>
                    <a:pt x="2" y="105"/>
                    <a:pt x="0" y="103"/>
                    <a:pt x="0" y="100"/>
                  </a:cubicBezTo>
                  <a:cubicBezTo>
                    <a:pt x="0" y="100"/>
                    <a:pt x="0" y="100"/>
                    <a:pt x="0" y="100"/>
                  </a:cubicBezTo>
                  <a:cubicBezTo>
                    <a:pt x="0" y="61"/>
                    <a:pt x="0" y="61"/>
                    <a:pt x="0" y="61"/>
                  </a:cubicBezTo>
                  <a:cubicBezTo>
                    <a:pt x="0" y="59"/>
                    <a:pt x="2" y="57"/>
                    <a:pt x="5" y="57"/>
                  </a:cubicBezTo>
                  <a:close/>
                  <a:moveTo>
                    <a:pt x="18" y="57"/>
                  </a:moveTo>
                  <a:cubicBezTo>
                    <a:pt x="18" y="57"/>
                    <a:pt x="18" y="57"/>
                    <a:pt x="18" y="57"/>
                  </a:cubicBezTo>
                  <a:cubicBezTo>
                    <a:pt x="30" y="57"/>
                    <a:pt x="30" y="57"/>
                    <a:pt x="30" y="57"/>
                  </a:cubicBezTo>
                  <a:cubicBezTo>
                    <a:pt x="32" y="57"/>
                    <a:pt x="34" y="59"/>
                    <a:pt x="34" y="61"/>
                  </a:cubicBezTo>
                  <a:cubicBezTo>
                    <a:pt x="35" y="66"/>
                    <a:pt x="38" y="71"/>
                    <a:pt x="42" y="74"/>
                  </a:cubicBezTo>
                  <a:cubicBezTo>
                    <a:pt x="46" y="77"/>
                    <a:pt x="51" y="79"/>
                    <a:pt x="56" y="79"/>
                  </a:cubicBezTo>
                  <a:cubicBezTo>
                    <a:pt x="62" y="79"/>
                    <a:pt x="67" y="77"/>
                    <a:pt x="71" y="74"/>
                  </a:cubicBezTo>
                  <a:cubicBezTo>
                    <a:pt x="75" y="71"/>
                    <a:pt x="77" y="66"/>
                    <a:pt x="78" y="61"/>
                  </a:cubicBezTo>
                  <a:cubicBezTo>
                    <a:pt x="79" y="59"/>
                    <a:pt x="81" y="57"/>
                    <a:pt x="83" y="57"/>
                  </a:cubicBezTo>
                  <a:cubicBezTo>
                    <a:pt x="83" y="57"/>
                    <a:pt x="83" y="57"/>
                    <a:pt x="83" y="57"/>
                  </a:cubicBezTo>
                  <a:cubicBezTo>
                    <a:pt x="95" y="57"/>
                    <a:pt x="95" y="57"/>
                    <a:pt x="95" y="57"/>
                  </a:cubicBezTo>
                  <a:cubicBezTo>
                    <a:pt x="95" y="9"/>
                    <a:pt x="95" y="9"/>
                    <a:pt x="95" y="9"/>
                  </a:cubicBezTo>
                  <a:cubicBezTo>
                    <a:pt x="95" y="8"/>
                    <a:pt x="94" y="7"/>
                    <a:pt x="93" y="6"/>
                  </a:cubicBezTo>
                  <a:cubicBezTo>
                    <a:pt x="93" y="6"/>
                    <a:pt x="93" y="6"/>
                    <a:pt x="93" y="6"/>
                  </a:cubicBezTo>
                  <a:cubicBezTo>
                    <a:pt x="92" y="5"/>
                    <a:pt x="91" y="5"/>
                    <a:pt x="90" y="5"/>
                  </a:cubicBezTo>
                  <a:cubicBezTo>
                    <a:pt x="22" y="5"/>
                    <a:pt x="22" y="5"/>
                    <a:pt x="22" y="5"/>
                  </a:cubicBezTo>
                  <a:cubicBezTo>
                    <a:pt x="21" y="5"/>
                    <a:pt x="20" y="5"/>
                    <a:pt x="19" y="6"/>
                  </a:cubicBezTo>
                  <a:cubicBezTo>
                    <a:pt x="18" y="7"/>
                    <a:pt x="18" y="8"/>
                    <a:pt x="18" y="9"/>
                  </a:cubicBezTo>
                  <a:cubicBezTo>
                    <a:pt x="18" y="57"/>
                    <a:pt x="18" y="57"/>
                    <a:pt x="18" y="57"/>
                  </a:cubicBezTo>
                  <a:close/>
                  <a:moveTo>
                    <a:pt x="32" y="35"/>
                  </a:moveTo>
                  <a:cubicBezTo>
                    <a:pt x="32" y="35"/>
                    <a:pt x="32" y="35"/>
                    <a:pt x="32" y="35"/>
                  </a:cubicBezTo>
                  <a:cubicBezTo>
                    <a:pt x="49" y="52"/>
                    <a:pt x="49" y="52"/>
                    <a:pt x="49" y="52"/>
                  </a:cubicBezTo>
                  <a:cubicBezTo>
                    <a:pt x="51" y="53"/>
                    <a:pt x="53" y="53"/>
                    <a:pt x="55" y="52"/>
                  </a:cubicBezTo>
                  <a:cubicBezTo>
                    <a:pt x="55" y="52"/>
                    <a:pt x="55" y="52"/>
                    <a:pt x="55" y="52"/>
                  </a:cubicBezTo>
                  <a:cubicBezTo>
                    <a:pt x="55" y="52"/>
                    <a:pt x="55" y="52"/>
                    <a:pt x="55" y="52"/>
                  </a:cubicBezTo>
                  <a:cubicBezTo>
                    <a:pt x="86" y="21"/>
                    <a:pt x="86" y="21"/>
                    <a:pt x="86" y="21"/>
                  </a:cubicBezTo>
                  <a:cubicBezTo>
                    <a:pt x="87" y="19"/>
                    <a:pt x="87" y="17"/>
                    <a:pt x="86" y="15"/>
                  </a:cubicBezTo>
                  <a:cubicBezTo>
                    <a:pt x="84" y="13"/>
                    <a:pt x="81" y="13"/>
                    <a:pt x="80" y="15"/>
                  </a:cubicBezTo>
                  <a:cubicBezTo>
                    <a:pt x="52" y="43"/>
                    <a:pt x="52" y="43"/>
                    <a:pt x="52" y="43"/>
                  </a:cubicBezTo>
                  <a:cubicBezTo>
                    <a:pt x="38" y="29"/>
                    <a:pt x="38" y="29"/>
                    <a:pt x="38" y="29"/>
                  </a:cubicBezTo>
                  <a:cubicBezTo>
                    <a:pt x="36" y="27"/>
                    <a:pt x="34" y="27"/>
                    <a:pt x="32" y="29"/>
                  </a:cubicBezTo>
                  <a:cubicBezTo>
                    <a:pt x="30" y="30"/>
                    <a:pt x="30" y="33"/>
                    <a:pt x="32" y="35"/>
                  </a:cubicBezTo>
                  <a:close/>
                  <a:moveTo>
                    <a:pt x="27" y="66"/>
                  </a:moveTo>
                  <a:cubicBezTo>
                    <a:pt x="27" y="66"/>
                    <a:pt x="27" y="66"/>
                    <a:pt x="27" y="66"/>
                  </a:cubicBezTo>
                  <a:cubicBezTo>
                    <a:pt x="9" y="66"/>
                    <a:pt x="9" y="66"/>
                    <a:pt x="9" y="66"/>
                  </a:cubicBezTo>
                  <a:cubicBezTo>
                    <a:pt x="9" y="96"/>
                    <a:pt x="9" y="96"/>
                    <a:pt x="9" y="96"/>
                  </a:cubicBezTo>
                  <a:cubicBezTo>
                    <a:pt x="103" y="96"/>
                    <a:pt x="103" y="96"/>
                    <a:pt x="103" y="96"/>
                  </a:cubicBezTo>
                  <a:cubicBezTo>
                    <a:pt x="103" y="66"/>
                    <a:pt x="103" y="66"/>
                    <a:pt x="103" y="66"/>
                  </a:cubicBezTo>
                  <a:cubicBezTo>
                    <a:pt x="86" y="66"/>
                    <a:pt x="86" y="66"/>
                    <a:pt x="86" y="66"/>
                  </a:cubicBezTo>
                  <a:cubicBezTo>
                    <a:pt x="84" y="72"/>
                    <a:pt x="81" y="77"/>
                    <a:pt x="76" y="81"/>
                  </a:cubicBezTo>
                  <a:cubicBezTo>
                    <a:pt x="71" y="85"/>
                    <a:pt x="64" y="88"/>
                    <a:pt x="56" y="88"/>
                  </a:cubicBezTo>
                  <a:cubicBezTo>
                    <a:pt x="49" y="88"/>
                    <a:pt x="42" y="85"/>
                    <a:pt x="36" y="81"/>
                  </a:cubicBezTo>
                  <a:cubicBezTo>
                    <a:pt x="32" y="77"/>
                    <a:pt x="28" y="72"/>
                    <a:pt x="27" y="66"/>
                  </a:cubicBezTo>
                  <a:close/>
                </a:path>
              </a:pathLst>
            </a:custGeom>
            <a:solidFill>
              <a:schemeClr val="bg1">
                <a:lumMod val="50000"/>
              </a:schemeClr>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grpSp>
      <p:sp>
        <p:nvSpPr>
          <p:cNvPr id="25" name="原创设计师QQ598969553             _5"/>
          <p:cNvSpPr>
            <a:spLocks noEditPoints="1"/>
          </p:cNvSpPr>
          <p:nvPr/>
        </p:nvSpPr>
        <p:spPr bwMode="auto">
          <a:xfrm>
            <a:off x="5802762" y="1611582"/>
            <a:ext cx="240302" cy="245642"/>
          </a:xfrm>
          <a:custGeom>
            <a:gdLst>
              <a:gd fmla="*/ 26 w 90" name="T0"/>
              <a:gd fmla="*/ 19 h 91" name="T1"/>
              <a:gd fmla="*/ 19 w 90" name="T2"/>
              <a:gd fmla="*/ 26 h 91" name="T3"/>
              <a:gd fmla="*/ 18 w 90" name="T4"/>
              <a:gd fmla="*/ 34 h 91" name="T5"/>
              <a:gd fmla="*/ 22 w 90" name="T6"/>
              <a:gd fmla="*/ 29 h 91" name="T7"/>
              <a:gd fmla="*/ 29 w 90" name="T8"/>
              <a:gd fmla="*/ 23 h 91" name="T9"/>
              <a:gd fmla="*/ 33 w 90" name="T10"/>
              <a:gd fmla="*/ 18 h 91" name="T11"/>
              <a:gd fmla="*/ 89 w 90" name="T12"/>
              <a:gd fmla="*/ 84 h 91" name="T13"/>
              <a:gd fmla="*/ 73 w 90" name="T14"/>
              <a:gd fmla="*/ 67 h 91" name="T15"/>
              <a:gd fmla="*/ 82 w 90" name="T16"/>
              <a:gd fmla="*/ 41 h 91" name="T17"/>
              <a:gd fmla="*/ 79 w 90" name="T18"/>
              <a:gd fmla="*/ 25 h 91" name="T19"/>
              <a:gd fmla="*/ 70 w 90" name="T20"/>
              <a:gd fmla="*/ 12 h 91" name="T21"/>
              <a:gd fmla="*/ 41 w 90" name="T22"/>
              <a:gd fmla="*/ 0 h 91" name="T23"/>
              <a:gd fmla="*/ 3 w 90" name="T24"/>
              <a:gd fmla="*/ 25 h 91" name="T25"/>
              <a:gd fmla="*/ 3 w 90" name="T26"/>
              <a:gd fmla="*/ 57 h 91" name="T27"/>
              <a:gd fmla="*/ 12 w 90" name="T28"/>
              <a:gd fmla="*/ 70 h 91" name="T29"/>
              <a:gd fmla="*/ 25 w 90" name="T30"/>
              <a:gd fmla="*/ 79 h 91" name="T31"/>
              <a:gd fmla="*/ 25 w 90" name="T32"/>
              <a:gd fmla="*/ 79 h 91" name="T33"/>
              <a:gd fmla="*/ 57 w 90" name="T34"/>
              <a:gd fmla="*/ 79 h 91" name="T35"/>
              <a:gd fmla="*/ 84 w 90" name="T36"/>
              <a:gd fmla="*/ 89 h 91" name="T37"/>
              <a:gd fmla="*/ 89 w 90" name="T38"/>
              <a:gd fmla="*/ 84 h 91" name="T39"/>
              <a:gd fmla="*/ 65 w 90" name="T40"/>
              <a:gd fmla="*/ 65 h 91" name="T41"/>
              <a:gd fmla="*/ 54 w 90" name="T42"/>
              <a:gd fmla="*/ 72 h 91" name="T43"/>
              <a:gd fmla="*/ 28 w 90" name="T44"/>
              <a:gd fmla="*/ 72 h 91" name="T45"/>
              <a:gd fmla="*/ 17 w 90" name="T46"/>
              <a:gd fmla="*/ 65 h 91" name="T47"/>
              <a:gd fmla="*/ 17 w 90" name="T48"/>
              <a:gd fmla="*/ 65 h 91" name="T49"/>
              <a:gd fmla="*/ 10 w 90" name="T50"/>
              <a:gd fmla="*/ 54 h 91" name="T51"/>
              <a:gd fmla="*/ 10 w 90" name="T52"/>
              <a:gd fmla="*/ 28 h 91" name="T53"/>
              <a:gd fmla="*/ 41 w 90" name="T54"/>
              <a:gd fmla="*/ 7 h 91" name="T55"/>
              <a:gd fmla="*/ 65 w 90" name="T56"/>
              <a:gd fmla="*/ 17 h 91" name="T57"/>
              <a:gd fmla="*/ 72 w 90" name="T58"/>
              <a:gd fmla="*/ 28 h 91" name="T59"/>
              <a:gd fmla="*/ 75 w 90" name="T60"/>
              <a:gd fmla="*/ 41 h 91" name="T61"/>
              <a:gd fmla="*/ 65 w 90" name="T62"/>
              <a:gd fmla="*/ 65 h 91" name="T63"/>
              <a:gd fmla="*/ 65 w 90" name="T64"/>
              <a:gd fmla="*/ 39 h 91" name="T65"/>
              <a:gd fmla="*/ 61 w 90" name="T66"/>
              <a:gd fmla="*/ 50 h 91" name="T67"/>
              <a:gd fmla="*/ 57 w 90" name="T68"/>
              <a:gd fmla="*/ 57 h 91" name="T69"/>
              <a:gd fmla="*/ 41 w 90" name="T70"/>
              <a:gd fmla="*/ 63 h 91" name="T71"/>
              <a:gd fmla="*/ 41 w 90" name="T72"/>
              <a:gd fmla="*/ 68 h 91" name="T73"/>
              <a:gd fmla="*/ 60 w 90" name="T74"/>
              <a:gd fmla="*/ 60 h 91" name="T75"/>
              <a:gd fmla="*/ 66 w 90" name="T76"/>
              <a:gd fmla="*/ 51 h 91" name="T77"/>
              <a:gd fmla="*/ 65 w 90" name="T78"/>
              <a:gd fmla="*/ 39 h 91" name="T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b="b" l="0" r="r" t="0"/>
            <a:pathLst>
              <a:path h="91" w="90">
                <a:moveTo>
                  <a:pt x="30" y="16"/>
                </a:moveTo>
                <a:cubicBezTo>
                  <a:pt x="29" y="17"/>
                  <a:pt x="27" y="18"/>
                  <a:pt x="26" y="19"/>
                </a:cubicBezTo>
                <a:cubicBezTo>
                  <a:pt x="25" y="20"/>
                  <a:pt x="23" y="21"/>
                  <a:pt x="22" y="22"/>
                </a:cubicBezTo>
                <a:cubicBezTo>
                  <a:pt x="21" y="23"/>
                  <a:pt x="20" y="25"/>
                  <a:pt x="19" y="26"/>
                </a:cubicBezTo>
                <a:cubicBezTo>
                  <a:pt x="18" y="28"/>
                  <a:pt x="17" y="29"/>
                  <a:pt x="16" y="31"/>
                </a:cubicBezTo>
                <a:cubicBezTo>
                  <a:pt x="16" y="32"/>
                  <a:pt x="16" y="33"/>
                  <a:pt x="18" y="34"/>
                </a:cubicBezTo>
                <a:cubicBezTo>
                  <a:pt x="19" y="34"/>
                  <a:pt x="20" y="34"/>
                  <a:pt x="20" y="32"/>
                </a:cubicBezTo>
                <a:cubicBezTo>
                  <a:pt x="21" y="31"/>
                  <a:pt x="22" y="30"/>
                  <a:pt x="22" y="29"/>
                </a:cubicBezTo>
                <a:cubicBezTo>
                  <a:pt x="23" y="28"/>
                  <a:pt x="24" y="26"/>
                  <a:pt x="25" y="25"/>
                </a:cubicBezTo>
                <a:cubicBezTo>
                  <a:pt x="26" y="24"/>
                  <a:pt x="27" y="23"/>
                  <a:pt x="29" y="23"/>
                </a:cubicBezTo>
                <a:cubicBezTo>
                  <a:pt x="30" y="22"/>
                  <a:pt x="31" y="21"/>
                  <a:pt x="32" y="21"/>
                </a:cubicBezTo>
                <a:cubicBezTo>
                  <a:pt x="33" y="20"/>
                  <a:pt x="34" y="19"/>
                  <a:pt x="33" y="18"/>
                </a:cubicBezTo>
                <a:cubicBezTo>
                  <a:pt x="33" y="17"/>
                  <a:pt x="32" y="16"/>
                  <a:pt x="30" y="16"/>
                </a:cubicBezTo>
                <a:close/>
                <a:moveTo>
                  <a:pt x="89" y="84"/>
                </a:moveTo>
                <a:cubicBezTo>
                  <a:pt x="89" y="84"/>
                  <a:pt x="89" y="84"/>
                  <a:pt x="89" y="84"/>
                </a:cubicBezTo>
                <a:cubicBezTo>
                  <a:pt x="73" y="67"/>
                  <a:pt x="73" y="67"/>
                  <a:pt x="73" y="67"/>
                </a:cubicBezTo>
                <a:cubicBezTo>
                  <a:pt x="75" y="64"/>
                  <a:pt x="77" y="61"/>
                  <a:pt x="79" y="57"/>
                </a:cubicBezTo>
                <a:cubicBezTo>
                  <a:pt x="81" y="52"/>
                  <a:pt x="82" y="47"/>
                  <a:pt x="82" y="41"/>
                </a:cubicBezTo>
                <a:cubicBezTo>
                  <a:pt x="82" y="36"/>
                  <a:pt x="81" y="30"/>
                  <a:pt x="79" y="26"/>
                </a:cubicBezTo>
                <a:cubicBezTo>
                  <a:pt x="79" y="25"/>
                  <a:pt x="79" y="25"/>
                  <a:pt x="79" y="25"/>
                </a:cubicBezTo>
                <a:cubicBezTo>
                  <a:pt x="77" y="20"/>
                  <a:pt x="74" y="16"/>
                  <a:pt x="70" y="12"/>
                </a:cubicBezTo>
                <a:cubicBezTo>
                  <a:pt x="70" y="12"/>
                  <a:pt x="70" y="12"/>
                  <a:pt x="70" y="12"/>
                </a:cubicBezTo>
                <a:cubicBezTo>
                  <a:pt x="66" y="8"/>
                  <a:pt x="62" y="5"/>
                  <a:pt x="57" y="3"/>
                </a:cubicBezTo>
                <a:cubicBezTo>
                  <a:pt x="52" y="1"/>
                  <a:pt x="46" y="0"/>
                  <a:pt x="41" y="0"/>
                </a:cubicBezTo>
                <a:cubicBezTo>
                  <a:pt x="29" y="0"/>
                  <a:pt x="19" y="4"/>
                  <a:pt x="12" y="12"/>
                </a:cubicBezTo>
                <a:cubicBezTo>
                  <a:pt x="8" y="16"/>
                  <a:pt x="5" y="20"/>
                  <a:pt x="3" y="25"/>
                </a:cubicBezTo>
                <a:cubicBezTo>
                  <a:pt x="1" y="30"/>
                  <a:pt x="0" y="36"/>
                  <a:pt x="0" y="41"/>
                </a:cubicBezTo>
                <a:cubicBezTo>
                  <a:pt x="0" y="47"/>
                  <a:pt x="1" y="52"/>
                  <a:pt x="3" y="57"/>
                </a:cubicBezTo>
                <a:cubicBezTo>
                  <a:pt x="3" y="57"/>
                  <a:pt x="3" y="57"/>
                  <a:pt x="3" y="57"/>
                </a:cubicBezTo>
                <a:cubicBezTo>
                  <a:pt x="5" y="62"/>
                  <a:pt x="8" y="66"/>
                  <a:pt x="12" y="70"/>
                </a:cubicBezTo>
                <a:cubicBezTo>
                  <a:pt x="12" y="70"/>
                  <a:pt x="12" y="70"/>
                  <a:pt x="12" y="70"/>
                </a:cubicBezTo>
                <a:cubicBezTo>
                  <a:pt x="16" y="74"/>
                  <a:pt x="20" y="77"/>
                  <a:pt x="25" y="79"/>
                </a:cubicBezTo>
                <a:cubicBezTo>
                  <a:pt x="25" y="79"/>
                  <a:pt x="25" y="79"/>
                  <a:pt x="25" y="79"/>
                </a:cubicBezTo>
                <a:cubicBezTo>
                  <a:pt x="25" y="79"/>
                  <a:pt x="25" y="79"/>
                  <a:pt x="25" y="79"/>
                </a:cubicBezTo>
                <a:cubicBezTo>
                  <a:pt x="30" y="81"/>
                  <a:pt x="35" y="82"/>
                  <a:pt x="41" y="82"/>
                </a:cubicBezTo>
                <a:cubicBezTo>
                  <a:pt x="46" y="82"/>
                  <a:pt x="52" y="81"/>
                  <a:pt x="57" y="79"/>
                </a:cubicBezTo>
                <a:cubicBezTo>
                  <a:pt x="61" y="78"/>
                  <a:pt x="64" y="75"/>
                  <a:pt x="67" y="73"/>
                </a:cubicBezTo>
                <a:cubicBezTo>
                  <a:pt x="84" y="89"/>
                  <a:pt x="84" y="89"/>
                  <a:pt x="84" y="89"/>
                </a:cubicBezTo>
                <a:cubicBezTo>
                  <a:pt x="85" y="91"/>
                  <a:pt x="88" y="91"/>
                  <a:pt x="89" y="89"/>
                </a:cubicBezTo>
                <a:cubicBezTo>
                  <a:pt x="90" y="88"/>
                  <a:pt x="90" y="85"/>
                  <a:pt x="89" y="84"/>
                </a:cubicBezTo>
                <a:close/>
                <a:moveTo>
                  <a:pt x="65" y="65"/>
                </a:moveTo>
                <a:cubicBezTo>
                  <a:pt x="65" y="65"/>
                  <a:pt x="65" y="65"/>
                  <a:pt x="65" y="65"/>
                </a:cubicBezTo>
                <a:cubicBezTo>
                  <a:pt x="65" y="65"/>
                  <a:pt x="65" y="65"/>
                  <a:pt x="65" y="65"/>
                </a:cubicBezTo>
                <a:cubicBezTo>
                  <a:pt x="62" y="68"/>
                  <a:pt x="58" y="71"/>
                  <a:pt x="54" y="72"/>
                </a:cubicBezTo>
                <a:cubicBezTo>
                  <a:pt x="50" y="74"/>
                  <a:pt x="45" y="75"/>
                  <a:pt x="41" y="75"/>
                </a:cubicBezTo>
                <a:cubicBezTo>
                  <a:pt x="36" y="75"/>
                  <a:pt x="32" y="74"/>
                  <a:pt x="28" y="72"/>
                </a:cubicBezTo>
                <a:cubicBezTo>
                  <a:pt x="28" y="72"/>
                  <a:pt x="28" y="72"/>
                  <a:pt x="28" y="72"/>
                </a:cubicBezTo>
                <a:cubicBezTo>
                  <a:pt x="24" y="71"/>
                  <a:pt x="20" y="68"/>
                  <a:pt x="17" y="65"/>
                </a:cubicBezTo>
                <a:cubicBezTo>
                  <a:pt x="17" y="65"/>
                  <a:pt x="17" y="65"/>
                  <a:pt x="17" y="65"/>
                </a:cubicBezTo>
                <a:cubicBezTo>
                  <a:pt x="17" y="65"/>
                  <a:pt x="17" y="65"/>
                  <a:pt x="17" y="65"/>
                </a:cubicBezTo>
                <a:cubicBezTo>
                  <a:pt x="14" y="62"/>
                  <a:pt x="11" y="58"/>
                  <a:pt x="10" y="54"/>
                </a:cubicBezTo>
                <a:cubicBezTo>
                  <a:pt x="10" y="54"/>
                  <a:pt x="10" y="54"/>
                  <a:pt x="10" y="54"/>
                </a:cubicBezTo>
                <a:cubicBezTo>
                  <a:pt x="8" y="50"/>
                  <a:pt x="7" y="46"/>
                  <a:pt x="7" y="41"/>
                </a:cubicBezTo>
                <a:cubicBezTo>
                  <a:pt x="7" y="37"/>
                  <a:pt x="8" y="32"/>
                  <a:pt x="10" y="28"/>
                </a:cubicBezTo>
                <a:cubicBezTo>
                  <a:pt x="11" y="24"/>
                  <a:pt x="14" y="20"/>
                  <a:pt x="17" y="17"/>
                </a:cubicBezTo>
                <a:cubicBezTo>
                  <a:pt x="23" y="11"/>
                  <a:pt x="32" y="7"/>
                  <a:pt x="41" y="7"/>
                </a:cubicBezTo>
                <a:cubicBezTo>
                  <a:pt x="45" y="7"/>
                  <a:pt x="50" y="8"/>
                  <a:pt x="54" y="10"/>
                </a:cubicBezTo>
                <a:cubicBezTo>
                  <a:pt x="58" y="12"/>
                  <a:pt x="62" y="14"/>
                  <a:pt x="65" y="17"/>
                </a:cubicBezTo>
                <a:cubicBezTo>
                  <a:pt x="65" y="17"/>
                  <a:pt x="65" y="17"/>
                  <a:pt x="65" y="17"/>
                </a:cubicBezTo>
                <a:cubicBezTo>
                  <a:pt x="68" y="21"/>
                  <a:pt x="70" y="24"/>
                  <a:pt x="72" y="28"/>
                </a:cubicBezTo>
                <a:cubicBezTo>
                  <a:pt x="72" y="28"/>
                  <a:pt x="72" y="28"/>
                  <a:pt x="72" y="28"/>
                </a:cubicBezTo>
                <a:cubicBezTo>
                  <a:pt x="74" y="32"/>
                  <a:pt x="75" y="37"/>
                  <a:pt x="75" y="41"/>
                </a:cubicBezTo>
                <a:cubicBezTo>
                  <a:pt x="75" y="46"/>
                  <a:pt x="74" y="50"/>
                  <a:pt x="72" y="54"/>
                </a:cubicBezTo>
                <a:cubicBezTo>
                  <a:pt x="70" y="58"/>
                  <a:pt x="68" y="62"/>
                  <a:pt x="65" y="65"/>
                </a:cubicBezTo>
                <a:close/>
                <a:moveTo>
                  <a:pt x="65" y="39"/>
                </a:moveTo>
                <a:cubicBezTo>
                  <a:pt x="65" y="39"/>
                  <a:pt x="65" y="39"/>
                  <a:pt x="65" y="39"/>
                </a:cubicBezTo>
                <a:cubicBezTo>
                  <a:pt x="64" y="39"/>
                  <a:pt x="63" y="40"/>
                  <a:pt x="63" y="41"/>
                </a:cubicBezTo>
                <a:cubicBezTo>
                  <a:pt x="63" y="44"/>
                  <a:pt x="62" y="47"/>
                  <a:pt x="61" y="50"/>
                </a:cubicBezTo>
                <a:cubicBezTo>
                  <a:pt x="61" y="50"/>
                  <a:pt x="61" y="50"/>
                  <a:pt x="61" y="50"/>
                </a:cubicBezTo>
                <a:cubicBezTo>
                  <a:pt x="60" y="52"/>
                  <a:pt x="59" y="55"/>
                  <a:pt x="57" y="57"/>
                </a:cubicBezTo>
                <a:cubicBezTo>
                  <a:pt x="54" y="59"/>
                  <a:pt x="52" y="60"/>
                  <a:pt x="49" y="62"/>
                </a:cubicBezTo>
                <a:cubicBezTo>
                  <a:pt x="47" y="63"/>
                  <a:pt x="44" y="63"/>
                  <a:pt x="41" y="63"/>
                </a:cubicBezTo>
                <a:cubicBezTo>
                  <a:pt x="40" y="63"/>
                  <a:pt x="39" y="64"/>
                  <a:pt x="39" y="66"/>
                </a:cubicBezTo>
                <a:cubicBezTo>
                  <a:pt x="39" y="67"/>
                  <a:pt x="40" y="68"/>
                  <a:pt x="41" y="68"/>
                </a:cubicBezTo>
                <a:cubicBezTo>
                  <a:pt x="44" y="68"/>
                  <a:pt x="48" y="67"/>
                  <a:pt x="51" y="66"/>
                </a:cubicBezTo>
                <a:cubicBezTo>
                  <a:pt x="54" y="64"/>
                  <a:pt x="57" y="63"/>
                  <a:pt x="60" y="60"/>
                </a:cubicBezTo>
                <a:cubicBezTo>
                  <a:pt x="62" y="58"/>
                  <a:pt x="64" y="55"/>
                  <a:pt x="66" y="51"/>
                </a:cubicBezTo>
                <a:cubicBezTo>
                  <a:pt x="66" y="51"/>
                  <a:pt x="66" y="51"/>
                  <a:pt x="66" y="51"/>
                </a:cubicBezTo>
                <a:cubicBezTo>
                  <a:pt x="67" y="48"/>
                  <a:pt x="68" y="45"/>
                  <a:pt x="68" y="41"/>
                </a:cubicBezTo>
                <a:cubicBezTo>
                  <a:pt x="68" y="40"/>
                  <a:pt x="67" y="39"/>
                  <a:pt x="65" y="39"/>
                </a:cubicBezTo>
                <a:close/>
              </a:path>
            </a:pathLst>
          </a:custGeom>
          <a:solidFill>
            <a:schemeClr val="accent1"/>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schemeClr val="accent2"/>
              </a:solidFill>
            </a:endParaRPr>
          </a:p>
        </p:txBody>
      </p:sp>
      <p:sp>
        <p:nvSpPr>
          <p:cNvPr id="28" name="原创设计师QQ598969553             _6"/>
          <p:cNvSpPr/>
          <p:nvPr/>
        </p:nvSpPr>
        <p:spPr>
          <a:xfrm>
            <a:off x="4220871" y="1623144"/>
            <a:ext cx="664664" cy="664662"/>
          </a:xfrm>
          <a:prstGeom prst="diamond">
            <a:avLst/>
          </a:prstGeom>
          <a:solidFill>
            <a:schemeClr val="accent1"/>
          </a:solidFill>
          <a:ln>
            <a:noFill/>
          </a:ln>
        </p:spPr>
        <p:txBody>
          <a:bodyPr anchor="ctr" anchorCtr="0" bIns="0" compatLnSpc="1" lIns="0" numCol="1" rIns="0" tIns="0" vert="horz" wrap="square"/>
          <a:lstStyle/>
          <a:p>
            <a:pPr algn="ctr"/>
            <a:r>
              <a:rPr altLang="zh-CN" lang="en-US">
                <a:solidFill>
                  <a:schemeClr val="bg1"/>
                </a:solidFill>
              </a:rPr>
              <a:t>03</a:t>
            </a:r>
          </a:p>
        </p:txBody>
      </p:sp>
      <p:sp>
        <p:nvSpPr>
          <p:cNvPr id="29" name="原创设计师QQ598969553             _7"/>
          <p:cNvSpPr/>
          <p:nvPr/>
        </p:nvSpPr>
        <p:spPr bwMode="auto">
          <a:xfrm>
            <a:off x="4273105" y="2135991"/>
            <a:ext cx="106888" cy="213392"/>
          </a:xfrm>
          <a:custGeom>
            <a:gdLst>
              <a:gd fmla="*/ 0 w 557" name="T0"/>
              <a:gd fmla="*/ 0 h 1112" name="T1"/>
              <a:gd fmla="*/ 557 w 557" name="T2"/>
              <a:gd fmla="*/ 557 h 1112" name="T3"/>
              <a:gd fmla="*/ 0 w 557" name="T4"/>
              <a:gd fmla="*/ 1112 h 1112" name="T5"/>
              <a:gd fmla="*/ 0 w 557" name="T6"/>
              <a:gd fmla="*/ 0 h 1112" name="T7"/>
            </a:gdLst>
            <a:cxnLst>
              <a:cxn ang="0">
                <a:pos x="T0" y="T1"/>
              </a:cxn>
              <a:cxn ang="0">
                <a:pos x="T2" y="T3"/>
              </a:cxn>
              <a:cxn ang="0">
                <a:pos x="T4" y="T5"/>
              </a:cxn>
              <a:cxn ang="0">
                <a:pos x="T6" y="T7"/>
              </a:cxn>
            </a:cxnLst>
            <a:rect b="b" l="0" r="r" t="0"/>
            <a:pathLst>
              <a:path h="1112" w="557">
                <a:moveTo>
                  <a:pt x="0" y="0"/>
                </a:moveTo>
                <a:lnTo>
                  <a:pt x="557" y="557"/>
                </a:lnTo>
                <a:lnTo>
                  <a:pt x="0" y="1112"/>
                </a:lnTo>
                <a:lnTo>
                  <a:pt x="0" y="0"/>
                </a:lnTo>
                <a:close/>
              </a:path>
            </a:pathLst>
          </a:custGeom>
          <a:solidFill>
            <a:schemeClr val="accent2"/>
          </a:solidFill>
          <a:ln>
            <a:noFill/>
          </a:ln>
        </p:spPr>
        <p:txBody>
          <a:bodyPr anchor="t" anchorCtr="0" bIns="45720" compatLnSpc="1" lIns="91440" numCol="1" rIns="91440" tIns="45720" vert="horz" wrap="square"/>
          <a:lstStyle/>
          <a:p>
            <a:endParaRPr altLang="en-US" lang="zh-CN"/>
          </a:p>
        </p:txBody>
      </p:sp>
      <p:sp>
        <p:nvSpPr>
          <p:cNvPr id="30" name="原创设计师QQ598969553             _8"/>
          <p:cNvSpPr/>
          <p:nvPr/>
        </p:nvSpPr>
        <p:spPr bwMode="auto">
          <a:xfrm>
            <a:off x="4753093" y="1781945"/>
            <a:ext cx="86920" cy="173530"/>
          </a:xfrm>
          <a:custGeom>
            <a:gdLst>
              <a:gd fmla="*/ 0 w 557" name="T0"/>
              <a:gd fmla="*/ 0 h 1112" name="T1"/>
              <a:gd fmla="*/ 557 w 557" name="T2"/>
              <a:gd fmla="*/ 557 h 1112" name="T3"/>
              <a:gd fmla="*/ 0 w 557" name="T4"/>
              <a:gd fmla="*/ 1112 h 1112" name="T5"/>
              <a:gd fmla="*/ 0 w 557" name="T6"/>
              <a:gd fmla="*/ 0 h 1112" name="T7"/>
            </a:gdLst>
            <a:cxnLst>
              <a:cxn ang="0">
                <a:pos x="T0" y="T1"/>
              </a:cxn>
              <a:cxn ang="0">
                <a:pos x="T2" y="T3"/>
              </a:cxn>
              <a:cxn ang="0">
                <a:pos x="T4" y="T5"/>
              </a:cxn>
              <a:cxn ang="0">
                <a:pos x="T6" y="T7"/>
              </a:cxn>
            </a:cxnLst>
            <a:rect b="b" l="0" r="r" t="0"/>
            <a:pathLst>
              <a:path h="1112" w="557">
                <a:moveTo>
                  <a:pt x="0" y="0"/>
                </a:moveTo>
                <a:lnTo>
                  <a:pt x="557" y="557"/>
                </a:lnTo>
                <a:lnTo>
                  <a:pt x="0" y="1112"/>
                </a:lnTo>
                <a:lnTo>
                  <a:pt x="0" y="0"/>
                </a:lnTo>
                <a:close/>
              </a:path>
            </a:pathLst>
          </a:custGeom>
          <a:solidFill>
            <a:schemeClr val="tx1">
              <a:lumMod val="75000"/>
              <a:lumOff val="25000"/>
            </a:schemeClr>
          </a:solidFill>
          <a:ln>
            <a:noFill/>
          </a:ln>
        </p:spPr>
        <p:txBody>
          <a:bodyPr anchor="t" anchorCtr="0" bIns="45720" compatLnSpc="1" lIns="91440" numCol="1" rIns="91440" tIns="45720" vert="horz" wrap="square"/>
          <a:lstStyle/>
          <a:p>
            <a:endParaRPr altLang="en-US" lang="zh-CN"/>
          </a:p>
        </p:txBody>
      </p:sp>
      <p:sp>
        <p:nvSpPr>
          <p:cNvPr id="31" name="原创设计师QQ598969553             _9"/>
          <p:cNvSpPr/>
          <p:nvPr/>
        </p:nvSpPr>
        <p:spPr bwMode="auto">
          <a:xfrm>
            <a:off x="4173137" y="1570667"/>
            <a:ext cx="167710" cy="334816"/>
          </a:xfrm>
          <a:custGeom>
            <a:gdLst>
              <a:gd fmla="*/ 0 w 557" name="T0"/>
              <a:gd fmla="*/ 0 h 1112" name="T1"/>
              <a:gd fmla="*/ 557 w 557" name="T2"/>
              <a:gd fmla="*/ 557 h 1112" name="T3"/>
              <a:gd fmla="*/ 0 w 557" name="T4"/>
              <a:gd fmla="*/ 1112 h 1112" name="T5"/>
              <a:gd fmla="*/ 0 w 557" name="T6"/>
              <a:gd fmla="*/ 0 h 1112" name="T7"/>
            </a:gdLst>
            <a:cxnLst>
              <a:cxn ang="0">
                <a:pos x="T0" y="T1"/>
              </a:cxn>
              <a:cxn ang="0">
                <a:pos x="T2" y="T3"/>
              </a:cxn>
              <a:cxn ang="0">
                <a:pos x="T4" y="T5"/>
              </a:cxn>
              <a:cxn ang="0">
                <a:pos x="T6" y="T7"/>
              </a:cxn>
            </a:cxnLst>
            <a:rect b="b" l="0" r="r" t="0"/>
            <a:pathLst>
              <a:path h="1112" w="557">
                <a:moveTo>
                  <a:pt x="0" y="0"/>
                </a:moveTo>
                <a:lnTo>
                  <a:pt x="557" y="557"/>
                </a:lnTo>
                <a:lnTo>
                  <a:pt x="0" y="1112"/>
                </a:lnTo>
                <a:lnTo>
                  <a:pt x="0" y="0"/>
                </a:lnTo>
                <a:close/>
              </a:path>
            </a:pathLst>
          </a:custGeom>
          <a:solidFill>
            <a:schemeClr val="accent3">
              <a:lumMod val="60000"/>
              <a:lumOff val="40000"/>
            </a:schemeClr>
          </a:solidFill>
          <a:ln>
            <a:noFill/>
          </a:ln>
        </p:spPr>
        <p:txBody>
          <a:bodyPr anchor="t" anchorCtr="0" bIns="45720" compatLnSpc="1" lIns="91440" numCol="1" rIns="91440" tIns="45720" vert="horz" wrap="square"/>
          <a:lstStyle/>
          <a:p>
            <a:endParaRPr altLang="en-US" lang="zh-CN"/>
          </a:p>
        </p:txBody>
      </p:sp>
      <p:sp>
        <p:nvSpPr>
          <p:cNvPr id="32" name="原创设计师QQ598969553             _10"/>
          <p:cNvSpPr/>
          <p:nvPr/>
        </p:nvSpPr>
        <p:spPr bwMode="auto">
          <a:xfrm>
            <a:off x="4840013" y="2069773"/>
            <a:ext cx="173226" cy="345828"/>
          </a:xfrm>
          <a:custGeom>
            <a:gdLst>
              <a:gd fmla="*/ 0 w 557" name="T0"/>
              <a:gd fmla="*/ 0 h 1112" name="T1"/>
              <a:gd fmla="*/ 557 w 557" name="T2"/>
              <a:gd fmla="*/ 557 h 1112" name="T3"/>
              <a:gd fmla="*/ 0 w 557" name="T4"/>
              <a:gd fmla="*/ 1112 h 1112" name="T5"/>
              <a:gd fmla="*/ 0 w 557" name="T6"/>
              <a:gd fmla="*/ 0 h 1112" name="T7"/>
            </a:gdLst>
            <a:cxnLst>
              <a:cxn ang="0">
                <a:pos x="T0" y="T1"/>
              </a:cxn>
              <a:cxn ang="0">
                <a:pos x="T2" y="T3"/>
              </a:cxn>
              <a:cxn ang="0">
                <a:pos x="T4" y="T5"/>
              </a:cxn>
              <a:cxn ang="0">
                <a:pos x="T6" y="T7"/>
              </a:cxn>
            </a:cxnLst>
            <a:rect b="b" l="0" r="r" t="0"/>
            <a:pathLst>
              <a:path h="1112" w="557">
                <a:moveTo>
                  <a:pt x="0" y="0"/>
                </a:moveTo>
                <a:lnTo>
                  <a:pt x="557" y="557"/>
                </a:lnTo>
                <a:lnTo>
                  <a:pt x="0" y="1112"/>
                </a:lnTo>
                <a:lnTo>
                  <a:pt x="0" y="0"/>
                </a:lnTo>
                <a:close/>
              </a:path>
            </a:pathLst>
          </a:custGeom>
          <a:solidFill>
            <a:schemeClr val="accent3"/>
          </a:solidFill>
          <a:ln>
            <a:noFill/>
          </a:ln>
        </p:spPr>
        <p:txBody>
          <a:bodyPr anchor="t" anchorCtr="0" bIns="45720" compatLnSpc="1" lIns="91440" numCol="1" rIns="91440" tIns="45720" vert="horz" wrap="square"/>
          <a:lstStyle/>
          <a:p>
            <a:endParaRPr altLang="en-US" lang="zh-CN"/>
          </a:p>
        </p:txBody>
      </p:sp>
      <p:sp>
        <p:nvSpPr>
          <p:cNvPr id="33" name="原创设计师QQ598969553             _11"/>
          <p:cNvSpPr/>
          <p:nvPr/>
        </p:nvSpPr>
        <p:spPr bwMode="auto">
          <a:xfrm flipH="1">
            <a:off x="4012255" y="1570666"/>
            <a:ext cx="160882" cy="334818"/>
          </a:xfrm>
          <a:custGeom>
            <a:gdLst>
              <a:gd fmla="*/ 0 w 557" name="T0"/>
              <a:gd fmla="*/ 0 h 1112" name="T1"/>
              <a:gd fmla="*/ 557 w 557" name="T2"/>
              <a:gd fmla="*/ 557 h 1112" name="T3"/>
              <a:gd fmla="*/ 0 w 557" name="T4"/>
              <a:gd fmla="*/ 1112 h 1112" name="T5"/>
              <a:gd fmla="*/ 0 w 557" name="T6"/>
              <a:gd fmla="*/ 0 h 1112" name="T7"/>
            </a:gdLst>
            <a:cxnLst>
              <a:cxn ang="0">
                <a:pos x="T0" y="T1"/>
              </a:cxn>
              <a:cxn ang="0">
                <a:pos x="T2" y="T3"/>
              </a:cxn>
              <a:cxn ang="0">
                <a:pos x="T4" y="T5"/>
              </a:cxn>
              <a:cxn ang="0">
                <a:pos x="T6" y="T7"/>
              </a:cxn>
            </a:cxnLst>
            <a:rect b="b" l="0" r="r" t="0"/>
            <a:pathLst>
              <a:path h="1112" w="557">
                <a:moveTo>
                  <a:pt x="0" y="0"/>
                </a:moveTo>
                <a:lnTo>
                  <a:pt x="557" y="557"/>
                </a:lnTo>
                <a:lnTo>
                  <a:pt x="0" y="1112"/>
                </a:lnTo>
                <a:lnTo>
                  <a:pt x="0" y="0"/>
                </a:lnTo>
                <a:close/>
              </a:path>
            </a:pathLst>
          </a:custGeom>
          <a:solidFill>
            <a:schemeClr val="accent3"/>
          </a:solidFill>
          <a:ln>
            <a:noFill/>
          </a:ln>
        </p:spPr>
        <p:txBody>
          <a:bodyPr anchor="t" anchorCtr="0" bIns="45720" compatLnSpc="1" lIns="91440" numCol="1" rIns="91440" tIns="45720" vert="horz" wrap="square"/>
          <a:lstStyle/>
          <a:p>
            <a:endParaRPr altLang="en-US" lang="zh-CN"/>
          </a:p>
        </p:txBody>
      </p:sp>
      <p:pic>
        <p:nvPicPr>
          <p:cNvPr id="26" name="Picture 64"/>
          <p:cNvPicPr/>
          <p:nvPr/>
        </p:nvPicPr>
        <p:blipFill>
          <a:blip r:embed="rId3">
            <a:extLst>
              <a:ext uri="{28A0092B-C50C-407E-A947-70E740481C1C}">
                <a14:useLocalDpi val="0"/>
              </a:ext>
            </a:extLst>
          </a:blip>
          <a:stretch>
            <a:fillRect/>
          </a:stretch>
        </p:blipFill>
        <p:spPr bwMode="auto">
          <a:xfrm>
            <a:off x="3582988" y="17705388"/>
            <a:ext cx="1978025" cy="51117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Tree>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2" presetSubtype="1">
                                  <p:stCondLst>
                                    <p:cond delay="0"/>
                                  </p:stCondLst>
                                  <p:childTnLst>
                                    <p:set>
                                      <p:cBhvr>
                                        <p:cTn dur="1" fill="hold" id="6">
                                          <p:stCondLst>
                                            <p:cond delay="0"/>
                                          </p:stCondLst>
                                        </p:cTn>
                                        <p:tgtEl>
                                          <p:spTgt spid="6"/>
                                        </p:tgtEl>
                                        <p:attrNameLst>
                                          <p:attrName>style.visibility</p:attrName>
                                        </p:attrNameLst>
                                      </p:cBhvr>
                                      <p:to>
                                        <p:strVal val="visible"/>
                                      </p:to>
                                    </p:set>
                                    <p:animEffect filter="wipe(up)" transition="in">
                                      <p:cBhvr>
                                        <p:cTn dur="500" id="7"/>
                                        <p:tgtEl>
                                          <p:spTgt spid="6"/>
                                        </p:tgtEl>
                                      </p:cBhvr>
                                    </p:animEffect>
                                  </p:childTnLst>
                                </p:cTn>
                              </p:par>
                              <p:par>
                                <p:cTn fill="hold" grpId="0" id="8" nodeType="withEffect" presetClass="entr" presetID="10" presetSubtype="0">
                                  <p:stCondLst>
                                    <p:cond delay="400"/>
                                  </p:stCondLst>
                                  <p:childTnLst>
                                    <p:set>
                                      <p:cBhvr>
                                        <p:cTn dur="1" fill="hold" id="9">
                                          <p:stCondLst>
                                            <p:cond delay="0"/>
                                          </p:stCondLst>
                                        </p:cTn>
                                        <p:tgtEl>
                                          <p:spTgt spid="28"/>
                                        </p:tgtEl>
                                        <p:attrNameLst>
                                          <p:attrName>style.visibility</p:attrName>
                                        </p:attrNameLst>
                                      </p:cBhvr>
                                      <p:to>
                                        <p:strVal val="visible"/>
                                      </p:to>
                                    </p:set>
                                    <p:animEffect filter="fade" transition="in">
                                      <p:cBhvr>
                                        <p:cTn dur="250" id="10"/>
                                        <p:tgtEl>
                                          <p:spTgt spid="28"/>
                                        </p:tgtEl>
                                      </p:cBhvr>
                                    </p:animEffect>
                                  </p:childTnLst>
                                </p:cTn>
                              </p:par>
                              <p:par>
                                <p:cTn fill="hold" grpId="1" id="11" nodeType="withEffect" presetClass="emph" presetID="35" presetSubtype="0">
                                  <p:stCondLst>
                                    <p:cond delay="500"/>
                                  </p:stCondLst>
                                  <p:childTnLst>
                                    <p:anim calcmode="discrete" valueType="str">
                                      <p:cBhvr>
                                        <p:cTn dur="100" fill="hold" id="12"/>
                                        <p:tgtEl>
                                          <p:spTgt spid="28"/>
                                        </p:tgtEl>
                                        <p:attrNameLst>
                                          <p:attrName>style.visibility</p:attrName>
                                        </p:attrNameLst>
                                      </p:cBhvr>
                                      <p:tavLst>
                                        <p:tav tm="0">
                                          <p:val>
                                            <p:strVal val="hidden"/>
                                          </p:val>
                                        </p:tav>
                                        <p:tav tm="50000">
                                          <p:val>
                                            <p:strVal val="visible"/>
                                          </p:val>
                                        </p:tav>
                                      </p:tavLst>
                                    </p:anim>
                                  </p:childTnLst>
                                </p:cTn>
                              </p:par>
                              <p:par>
                                <p:cTn fill="hold" id="13" nodeType="withEffect" presetClass="entr" presetID="22" presetSubtype="1">
                                  <p:stCondLst>
                                    <p:cond delay="500"/>
                                  </p:stCondLst>
                                  <p:childTnLst>
                                    <p:set>
                                      <p:cBhvr>
                                        <p:cTn dur="1" fill="hold" id="14">
                                          <p:stCondLst>
                                            <p:cond delay="0"/>
                                          </p:stCondLst>
                                        </p:cTn>
                                        <p:tgtEl>
                                          <p:spTgt spid="14"/>
                                        </p:tgtEl>
                                        <p:attrNameLst>
                                          <p:attrName>style.visibility</p:attrName>
                                        </p:attrNameLst>
                                      </p:cBhvr>
                                      <p:to>
                                        <p:strVal val="visible"/>
                                      </p:to>
                                    </p:set>
                                    <p:animEffect filter="wipe(up)" transition="in">
                                      <p:cBhvr>
                                        <p:cTn dur="500" id="15"/>
                                        <p:tgtEl>
                                          <p:spTgt spid="14"/>
                                        </p:tgtEl>
                                      </p:cBhvr>
                                    </p:animEffect>
                                  </p:childTnLst>
                                </p:cTn>
                              </p:par>
                              <p:par>
                                <p:cTn fill="hold" grpId="0" id="16" nodeType="withEffect" presetClass="entr" presetID="42" presetSubtype="0">
                                  <p:stCondLst>
                                    <p:cond delay="500"/>
                                  </p:stCondLst>
                                  <p:childTnLst>
                                    <p:set>
                                      <p:cBhvr>
                                        <p:cTn dur="1" fill="hold" id="17">
                                          <p:stCondLst>
                                            <p:cond delay="0"/>
                                          </p:stCondLst>
                                        </p:cTn>
                                        <p:tgtEl>
                                          <p:spTgt spid="13"/>
                                        </p:tgtEl>
                                        <p:attrNameLst>
                                          <p:attrName>style.visibility</p:attrName>
                                        </p:attrNameLst>
                                      </p:cBhvr>
                                      <p:to>
                                        <p:strVal val="visible"/>
                                      </p:to>
                                    </p:set>
                                    <p:animEffect filter="fade" transition="in">
                                      <p:cBhvr>
                                        <p:cTn dur="500" id="18"/>
                                        <p:tgtEl>
                                          <p:spTgt spid="13"/>
                                        </p:tgtEl>
                                      </p:cBhvr>
                                    </p:animEffect>
                                    <p:anim calcmode="lin" valueType="num">
                                      <p:cBhvr>
                                        <p:cTn dur="500" fill="hold" id="19"/>
                                        <p:tgtEl>
                                          <p:spTgt spid="13"/>
                                        </p:tgtEl>
                                        <p:attrNameLst>
                                          <p:attrName>ppt_x</p:attrName>
                                        </p:attrNameLst>
                                      </p:cBhvr>
                                      <p:tavLst>
                                        <p:tav tm="0">
                                          <p:val>
                                            <p:strVal val="#ppt_x"/>
                                          </p:val>
                                        </p:tav>
                                        <p:tav tm="100000">
                                          <p:val>
                                            <p:strVal val="#ppt_x"/>
                                          </p:val>
                                        </p:tav>
                                      </p:tavLst>
                                    </p:anim>
                                    <p:anim calcmode="lin" valueType="num">
                                      <p:cBhvr>
                                        <p:cTn dur="500" fill="hold" id="20"/>
                                        <p:tgtEl>
                                          <p:spTgt spid="13"/>
                                        </p:tgtEl>
                                        <p:attrNameLst>
                                          <p:attrName>ppt_y</p:attrName>
                                        </p:attrNameLst>
                                      </p:cBhvr>
                                      <p:tavLst>
                                        <p:tav tm="0">
                                          <p:val>
                                            <p:strVal val="#ppt_y+.1"/>
                                          </p:val>
                                        </p:tav>
                                        <p:tav tm="100000">
                                          <p:val>
                                            <p:strVal val="#ppt_y"/>
                                          </p:val>
                                        </p:tav>
                                      </p:tavLst>
                                    </p:anim>
                                  </p:childTnLst>
                                </p:cTn>
                              </p:par>
                              <p:par>
                                <p:cTn fill="hold" grpId="0" id="21" nodeType="withEffect" presetClass="entr" presetID="53" presetSubtype="0">
                                  <p:stCondLst>
                                    <p:cond delay="500"/>
                                  </p:stCondLst>
                                  <p:childTnLst>
                                    <p:set>
                                      <p:cBhvr>
                                        <p:cTn dur="1" fill="hold" id="22">
                                          <p:stCondLst>
                                            <p:cond delay="0"/>
                                          </p:stCondLst>
                                        </p:cTn>
                                        <p:tgtEl>
                                          <p:spTgt spid="25"/>
                                        </p:tgtEl>
                                        <p:attrNameLst>
                                          <p:attrName>style.visibility</p:attrName>
                                        </p:attrNameLst>
                                      </p:cBhvr>
                                      <p:to>
                                        <p:strVal val="visible"/>
                                      </p:to>
                                    </p:set>
                                    <p:anim calcmode="lin" valueType="num">
                                      <p:cBhvr>
                                        <p:cTn dur="500" fill="hold" id="23"/>
                                        <p:tgtEl>
                                          <p:spTgt spid="25"/>
                                        </p:tgtEl>
                                        <p:attrNameLst>
                                          <p:attrName>ppt_w</p:attrName>
                                        </p:attrNameLst>
                                      </p:cBhvr>
                                      <p:tavLst>
                                        <p:tav tm="0">
                                          <p:val>
                                            <p:fltVal val="0"/>
                                          </p:val>
                                        </p:tav>
                                        <p:tav tm="100000">
                                          <p:val>
                                            <p:strVal val="#ppt_w"/>
                                          </p:val>
                                        </p:tav>
                                      </p:tavLst>
                                    </p:anim>
                                    <p:anim calcmode="lin" valueType="num">
                                      <p:cBhvr>
                                        <p:cTn dur="500" fill="hold" id="24"/>
                                        <p:tgtEl>
                                          <p:spTgt spid="25"/>
                                        </p:tgtEl>
                                        <p:attrNameLst>
                                          <p:attrName>ppt_h</p:attrName>
                                        </p:attrNameLst>
                                      </p:cBhvr>
                                      <p:tavLst>
                                        <p:tav tm="0">
                                          <p:val>
                                            <p:fltVal val="0"/>
                                          </p:val>
                                        </p:tav>
                                        <p:tav tm="100000">
                                          <p:val>
                                            <p:strVal val="#ppt_h"/>
                                          </p:val>
                                        </p:tav>
                                      </p:tavLst>
                                    </p:anim>
                                    <p:animEffect filter="fade" transition="in">
                                      <p:cBhvr>
                                        <p:cTn dur="500" id="25"/>
                                        <p:tgtEl>
                                          <p:spTgt spid="25"/>
                                        </p:tgtEl>
                                      </p:cBhvr>
                                    </p:animEffect>
                                  </p:childTnLst>
                                </p:cTn>
                              </p:par>
                              <p:par>
                                <p:cTn fill="hold" grpId="0" id="26" nodeType="withEffect" presetClass="entr" presetID="2" presetSubtype="1">
                                  <p:stCondLst>
                                    <p:cond delay="300"/>
                                  </p:stCondLst>
                                  <p:childTnLst>
                                    <p:set>
                                      <p:cBhvr>
                                        <p:cTn dur="1" fill="hold" id="27">
                                          <p:stCondLst>
                                            <p:cond delay="0"/>
                                          </p:stCondLst>
                                        </p:cTn>
                                        <p:tgtEl>
                                          <p:spTgt spid="29"/>
                                        </p:tgtEl>
                                        <p:attrNameLst>
                                          <p:attrName>style.visibility</p:attrName>
                                        </p:attrNameLst>
                                      </p:cBhvr>
                                      <p:to>
                                        <p:strVal val="visible"/>
                                      </p:to>
                                    </p:set>
                                    <p:anim calcmode="lin" valueType="num">
                                      <p:cBhvr additive="base">
                                        <p:cTn dur="500" fill="hold" id="28"/>
                                        <p:tgtEl>
                                          <p:spTgt spid="29"/>
                                        </p:tgtEl>
                                        <p:attrNameLst>
                                          <p:attrName>ppt_x</p:attrName>
                                        </p:attrNameLst>
                                      </p:cBhvr>
                                      <p:tavLst>
                                        <p:tav tm="0">
                                          <p:val>
                                            <p:strVal val="#ppt_x"/>
                                          </p:val>
                                        </p:tav>
                                        <p:tav tm="100000">
                                          <p:val>
                                            <p:strVal val="#ppt_x"/>
                                          </p:val>
                                        </p:tav>
                                      </p:tavLst>
                                    </p:anim>
                                    <p:anim calcmode="lin" valueType="num">
                                      <p:cBhvr additive="base">
                                        <p:cTn dur="500" fill="hold" id="29"/>
                                        <p:tgtEl>
                                          <p:spTgt spid="29"/>
                                        </p:tgtEl>
                                        <p:attrNameLst>
                                          <p:attrName>ppt_y</p:attrName>
                                        </p:attrNameLst>
                                      </p:cBhvr>
                                      <p:tavLst>
                                        <p:tav tm="0">
                                          <p:val>
                                            <p:strVal val="0-#ppt_h/2"/>
                                          </p:val>
                                        </p:tav>
                                        <p:tav tm="100000">
                                          <p:val>
                                            <p:strVal val="#ppt_y"/>
                                          </p:val>
                                        </p:tav>
                                      </p:tavLst>
                                    </p:anim>
                                  </p:childTnLst>
                                </p:cTn>
                              </p:par>
                              <p:par>
                                <p:cTn fill="hold" grpId="1" id="30" nodeType="withEffect" presetClass="emph" presetID="35" presetSubtype="0" repeatCount="3000">
                                  <p:stCondLst>
                                    <p:cond delay="700"/>
                                  </p:stCondLst>
                                  <p:childTnLst>
                                    <p:anim calcmode="discrete" valueType="str">
                                      <p:cBhvr>
                                        <p:cTn dur="100" fill="hold" id="31"/>
                                        <p:tgtEl>
                                          <p:spTgt spid="29"/>
                                        </p:tgtEl>
                                        <p:attrNameLst>
                                          <p:attrName>style.visibility</p:attrName>
                                        </p:attrNameLst>
                                      </p:cBhvr>
                                      <p:tavLst>
                                        <p:tav tm="0">
                                          <p:val>
                                            <p:strVal val="hidden"/>
                                          </p:val>
                                        </p:tav>
                                        <p:tav tm="50000">
                                          <p:val>
                                            <p:strVal val="visible"/>
                                          </p:val>
                                        </p:tav>
                                      </p:tavLst>
                                    </p:anim>
                                  </p:childTnLst>
                                </p:cTn>
                              </p:par>
                              <p:par>
                                <p:cTn fill="hold" grpId="0" id="32" nodeType="withEffect" presetClass="entr" presetID="2" presetSubtype="1">
                                  <p:stCondLst>
                                    <p:cond delay="400"/>
                                  </p:stCondLst>
                                  <p:childTnLst>
                                    <p:set>
                                      <p:cBhvr>
                                        <p:cTn dur="1" fill="hold" id="33">
                                          <p:stCondLst>
                                            <p:cond delay="0"/>
                                          </p:stCondLst>
                                        </p:cTn>
                                        <p:tgtEl>
                                          <p:spTgt spid="30"/>
                                        </p:tgtEl>
                                        <p:attrNameLst>
                                          <p:attrName>style.visibility</p:attrName>
                                        </p:attrNameLst>
                                      </p:cBhvr>
                                      <p:to>
                                        <p:strVal val="visible"/>
                                      </p:to>
                                    </p:set>
                                    <p:anim calcmode="lin" valueType="num">
                                      <p:cBhvr additive="base">
                                        <p:cTn dur="500" fill="hold" id="34"/>
                                        <p:tgtEl>
                                          <p:spTgt spid="30"/>
                                        </p:tgtEl>
                                        <p:attrNameLst>
                                          <p:attrName>ppt_x</p:attrName>
                                        </p:attrNameLst>
                                      </p:cBhvr>
                                      <p:tavLst>
                                        <p:tav tm="0">
                                          <p:val>
                                            <p:strVal val="#ppt_x"/>
                                          </p:val>
                                        </p:tav>
                                        <p:tav tm="100000">
                                          <p:val>
                                            <p:strVal val="#ppt_x"/>
                                          </p:val>
                                        </p:tav>
                                      </p:tavLst>
                                    </p:anim>
                                    <p:anim calcmode="lin" valueType="num">
                                      <p:cBhvr additive="base">
                                        <p:cTn dur="500" fill="hold" id="35"/>
                                        <p:tgtEl>
                                          <p:spTgt spid="30"/>
                                        </p:tgtEl>
                                        <p:attrNameLst>
                                          <p:attrName>ppt_y</p:attrName>
                                        </p:attrNameLst>
                                      </p:cBhvr>
                                      <p:tavLst>
                                        <p:tav tm="0">
                                          <p:val>
                                            <p:strVal val="0-#ppt_h/2"/>
                                          </p:val>
                                        </p:tav>
                                        <p:tav tm="100000">
                                          <p:val>
                                            <p:strVal val="#ppt_y"/>
                                          </p:val>
                                        </p:tav>
                                      </p:tavLst>
                                    </p:anim>
                                  </p:childTnLst>
                                </p:cTn>
                              </p:par>
                              <p:par>
                                <p:cTn fill="hold" grpId="1" id="36" nodeType="withEffect" presetClass="emph" presetID="35" presetSubtype="0" repeatCount="3000">
                                  <p:stCondLst>
                                    <p:cond delay="800"/>
                                  </p:stCondLst>
                                  <p:childTnLst>
                                    <p:anim calcmode="discrete" valueType="str">
                                      <p:cBhvr>
                                        <p:cTn dur="100" fill="hold" id="37"/>
                                        <p:tgtEl>
                                          <p:spTgt spid="30"/>
                                        </p:tgtEl>
                                        <p:attrNameLst>
                                          <p:attrName>style.visibility</p:attrName>
                                        </p:attrNameLst>
                                      </p:cBhvr>
                                      <p:tavLst>
                                        <p:tav tm="0">
                                          <p:val>
                                            <p:strVal val="hidden"/>
                                          </p:val>
                                        </p:tav>
                                        <p:tav tm="50000">
                                          <p:val>
                                            <p:strVal val="visible"/>
                                          </p:val>
                                        </p:tav>
                                      </p:tavLst>
                                    </p:anim>
                                  </p:childTnLst>
                                </p:cTn>
                              </p:par>
                              <p:par>
                                <p:cTn fill="hold" grpId="0" id="38" nodeType="withEffect" presetClass="entr" presetID="2" presetSubtype="1">
                                  <p:stCondLst>
                                    <p:cond delay="500"/>
                                  </p:stCondLst>
                                  <p:childTnLst>
                                    <p:set>
                                      <p:cBhvr>
                                        <p:cTn dur="1" fill="hold" id="39">
                                          <p:stCondLst>
                                            <p:cond delay="0"/>
                                          </p:stCondLst>
                                        </p:cTn>
                                        <p:tgtEl>
                                          <p:spTgt spid="32"/>
                                        </p:tgtEl>
                                        <p:attrNameLst>
                                          <p:attrName>style.visibility</p:attrName>
                                        </p:attrNameLst>
                                      </p:cBhvr>
                                      <p:to>
                                        <p:strVal val="visible"/>
                                      </p:to>
                                    </p:set>
                                    <p:anim calcmode="lin" valueType="num">
                                      <p:cBhvr additive="base">
                                        <p:cTn dur="500" fill="hold" id="40"/>
                                        <p:tgtEl>
                                          <p:spTgt spid="32"/>
                                        </p:tgtEl>
                                        <p:attrNameLst>
                                          <p:attrName>ppt_x</p:attrName>
                                        </p:attrNameLst>
                                      </p:cBhvr>
                                      <p:tavLst>
                                        <p:tav tm="0">
                                          <p:val>
                                            <p:strVal val="#ppt_x"/>
                                          </p:val>
                                        </p:tav>
                                        <p:tav tm="100000">
                                          <p:val>
                                            <p:strVal val="#ppt_x"/>
                                          </p:val>
                                        </p:tav>
                                      </p:tavLst>
                                    </p:anim>
                                    <p:anim calcmode="lin" valueType="num">
                                      <p:cBhvr additive="base">
                                        <p:cTn dur="500" fill="hold" id="41"/>
                                        <p:tgtEl>
                                          <p:spTgt spid="32"/>
                                        </p:tgtEl>
                                        <p:attrNameLst>
                                          <p:attrName>ppt_y</p:attrName>
                                        </p:attrNameLst>
                                      </p:cBhvr>
                                      <p:tavLst>
                                        <p:tav tm="0">
                                          <p:val>
                                            <p:strVal val="0-#ppt_h/2"/>
                                          </p:val>
                                        </p:tav>
                                        <p:tav tm="100000">
                                          <p:val>
                                            <p:strVal val="#ppt_y"/>
                                          </p:val>
                                        </p:tav>
                                      </p:tavLst>
                                    </p:anim>
                                  </p:childTnLst>
                                </p:cTn>
                              </p:par>
                              <p:par>
                                <p:cTn fill="hold" grpId="1" id="42" nodeType="withEffect" presetClass="emph" presetID="35" presetSubtype="0" repeatCount="3000">
                                  <p:stCondLst>
                                    <p:cond delay="900"/>
                                  </p:stCondLst>
                                  <p:childTnLst>
                                    <p:anim calcmode="discrete" valueType="str">
                                      <p:cBhvr>
                                        <p:cTn dur="100" fill="hold" id="43"/>
                                        <p:tgtEl>
                                          <p:spTgt spid="32"/>
                                        </p:tgtEl>
                                        <p:attrNameLst>
                                          <p:attrName>style.visibility</p:attrName>
                                        </p:attrNameLst>
                                      </p:cBhvr>
                                      <p:tavLst>
                                        <p:tav tm="0">
                                          <p:val>
                                            <p:strVal val="hidden"/>
                                          </p:val>
                                        </p:tav>
                                        <p:tav tm="50000">
                                          <p:val>
                                            <p:strVal val="visible"/>
                                          </p:val>
                                        </p:tav>
                                      </p:tavLst>
                                    </p:anim>
                                  </p:childTnLst>
                                </p:cTn>
                              </p:par>
                              <p:par>
                                <p:cTn fill="hold" grpId="0" id="44" nodeType="withEffect" presetClass="entr" presetID="2" presetSubtype="1">
                                  <p:stCondLst>
                                    <p:cond delay="600"/>
                                  </p:stCondLst>
                                  <p:childTnLst>
                                    <p:set>
                                      <p:cBhvr>
                                        <p:cTn dur="1" fill="hold" id="45">
                                          <p:stCondLst>
                                            <p:cond delay="0"/>
                                          </p:stCondLst>
                                        </p:cTn>
                                        <p:tgtEl>
                                          <p:spTgt spid="31"/>
                                        </p:tgtEl>
                                        <p:attrNameLst>
                                          <p:attrName>style.visibility</p:attrName>
                                        </p:attrNameLst>
                                      </p:cBhvr>
                                      <p:to>
                                        <p:strVal val="visible"/>
                                      </p:to>
                                    </p:set>
                                    <p:anim calcmode="lin" valueType="num">
                                      <p:cBhvr additive="base">
                                        <p:cTn dur="500" fill="hold" id="46"/>
                                        <p:tgtEl>
                                          <p:spTgt spid="31"/>
                                        </p:tgtEl>
                                        <p:attrNameLst>
                                          <p:attrName>ppt_x</p:attrName>
                                        </p:attrNameLst>
                                      </p:cBhvr>
                                      <p:tavLst>
                                        <p:tav tm="0">
                                          <p:val>
                                            <p:strVal val="#ppt_x"/>
                                          </p:val>
                                        </p:tav>
                                        <p:tav tm="100000">
                                          <p:val>
                                            <p:strVal val="#ppt_x"/>
                                          </p:val>
                                        </p:tav>
                                      </p:tavLst>
                                    </p:anim>
                                    <p:anim calcmode="lin" valueType="num">
                                      <p:cBhvr additive="base">
                                        <p:cTn dur="500" fill="hold" id="47"/>
                                        <p:tgtEl>
                                          <p:spTgt spid="31"/>
                                        </p:tgtEl>
                                        <p:attrNameLst>
                                          <p:attrName>ppt_y</p:attrName>
                                        </p:attrNameLst>
                                      </p:cBhvr>
                                      <p:tavLst>
                                        <p:tav tm="0">
                                          <p:val>
                                            <p:strVal val="0-#ppt_h/2"/>
                                          </p:val>
                                        </p:tav>
                                        <p:tav tm="100000">
                                          <p:val>
                                            <p:strVal val="#ppt_y"/>
                                          </p:val>
                                        </p:tav>
                                      </p:tavLst>
                                    </p:anim>
                                  </p:childTnLst>
                                </p:cTn>
                              </p:par>
                              <p:par>
                                <p:cTn fill="hold" grpId="1" id="48" nodeType="withEffect" presetClass="emph" presetID="35" presetSubtype="0" repeatCount="3000">
                                  <p:stCondLst>
                                    <p:cond delay="1000"/>
                                  </p:stCondLst>
                                  <p:childTnLst>
                                    <p:anim calcmode="discrete" valueType="str">
                                      <p:cBhvr>
                                        <p:cTn dur="100" fill="hold" id="49"/>
                                        <p:tgtEl>
                                          <p:spTgt spid="31"/>
                                        </p:tgtEl>
                                        <p:attrNameLst>
                                          <p:attrName>style.visibility</p:attrName>
                                        </p:attrNameLst>
                                      </p:cBhvr>
                                      <p:tavLst>
                                        <p:tav tm="0">
                                          <p:val>
                                            <p:strVal val="hidden"/>
                                          </p:val>
                                        </p:tav>
                                        <p:tav tm="50000">
                                          <p:val>
                                            <p:strVal val="visible"/>
                                          </p:val>
                                        </p:tav>
                                      </p:tavLst>
                                    </p:anim>
                                  </p:childTnLst>
                                </p:cTn>
                              </p:par>
                              <p:par>
                                <p:cTn fill="hold" grpId="0" id="50" nodeType="withEffect" presetClass="entr" presetID="2" presetSubtype="1">
                                  <p:stCondLst>
                                    <p:cond delay="700"/>
                                  </p:stCondLst>
                                  <p:childTnLst>
                                    <p:set>
                                      <p:cBhvr>
                                        <p:cTn dur="1" fill="hold" id="51">
                                          <p:stCondLst>
                                            <p:cond delay="0"/>
                                          </p:stCondLst>
                                        </p:cTn>
                                        <p:tgtEl>
                                          <p:spTgt spid="33"/>
                                        </p:tgtEl>
                                        <p:attrNameLst>
                                          <p:attrName>style.visibility</p:attrName>
                                        </p:attrNameLst>
                                      </p:cBhvr>
                                      <p:to>
                                        <p:strVal val="visible"/>
                                      </p:to>
                                    </p:set>
                                    <p:anim calcmode="lin" valueType="num">
                                      <p:cBhvr additive="base">
                                        <p:cTn dur="500" fill="hold" id="52"/>
                                        <p:tgtEl>
                                          <p:spTgt spid="33"/>
                                        </p:tgtEl>
                                        <p:attrNameLst>
                                          <p:attrName>ppt_x</p:attrName>
                                        </p:attrNameLst>
                                      </p:cBhvr>
                                      <p:tavLst>
                                        <p:tav tm="0">
                                          <p:val>
                                            <p:strVal val="#ppt_x"/>
                                          </p:val>
                                        </p:tav>
                                        <p:tav tm="100000">
                                          <p:val>
                                            <p:strVal val="#ppt_x"/>
                                          </p:val>
                                        </p:tav>
                                      </p:tavLst>
                                    </p:anim>
                                    <p:anim calcmode="lin" valueType="num">
                                      <p:cBhvr additive="base">
                                        <p:cTn dur="500" fill="hold" id="53"/>
                                        <p:tgtEl>
                                          <p:spTgt spid="33"/>
                                        </p:tgtEl>
                                        <p:attrNameLst>
                                          <p:attrName>ppt_y</p:attrName>
                                        </p:attrNameLst>
                                      </p:cBhvr>
                                      <p:tavLst>
                                        <p:tav tm="0">
                                          <p:val>
                                            <p:strVal val="0-#ppt_h/2"/>
                                          </p:val>
                                        </p:tav>
                                        <p:tav tm="100000">
                                          <p:val>
                                            <p:strVal val="#ppt_y"/>
                                          </p:val>
                                        </p:tav>
                                      </p:tavLst>
                                    </p:anim>
                                  </p:childTnLst>
                                </p:cTn>
                              </p:par>
                              <p:par>
                                <p:cTn fill="hold" grpId="1" id="54" nodeType="withEffect" presetClass="emph" presetID="35" presetSubtype="0" repeatCount="3000">
                                  <p:stCondLst>
                                    <p:cond delay="1100"/>
                                  </p:stCondLst>
                                  <p:childTnLst>
                                    <p:anim calcmode="discrete" valueType="str">
                                      <p:cBhvr>
                                        <p:cTn dur="100" fill="hold" id="55"/>
                                        <p:tgtEl>
                                          <p:spTgt spid="33"/>
                                        </p:tgtEl>
                                        <p:attrNameLst>
                                          <p:attrName>style.visibility</p:attrName>
                                        </p:attrNameLst>
                                      </p:cBhvr>
                                      <p:tavLst>
                                        <p:tav tm="0">
                                          <p:val>
                                            <p:strVal val="hidden"/>
                                          </p:val>
                                        </p:tav>
                                        <p:tav tm="50000">
                                          <p:val>
                                            <p:strVal val="visible"/>
                                          </p:val>
                                        </p:tav>
                                      </p:tavLst>
                                    </p:anim>
                                  </p:childTnLst>
                                </p:cTn>
                              </p:par>
                              <p:par>
                                <p:cTn fill="hold" id="56" nodeType="withEffect" presetClass="entr" presetID="2" presetSubtype="8">
                                  <p:stCondLst>
                                    <p:cond delay="0"/>
                                  </p:stCondLst>
                                  <p:childTnLst>
                                    <p:set>
                                      <p:cBhvr>
                                        <p:cTn dur="1" fill="hold" id="57">
                                          <p:stCondLst>
                                            <p:cond delay="0"/>
                                          </p:stCondLst>
                                        </p:cTn>
                                        <p:tgtEl>
                                          <p:spTgt spid="15"/>
                                        </p:tgtEl>
                                        <p:attrNameLst>
                                          <p:attrName>style.visibility</p:attrName>
                                        </p:attrNameLst>
                                      </p:cBhvr>
                                      <p:to>
                                        <p:strVal val="visible"/>
                                      </p:to>
                                    </p:set>
                                    <p:anim calcmode="lin" valueType="num">
                                      <p:cBhvr additive="base">
                                        <p:cTn dur="500" fill="hold" id="58"/>
                                        <p:tgtEl>
                                          <p:spTgt spid="15"/>
                                        </p:tgtEl>
                                        <p:attrNameLst>
                                          <p:attrName>ppt_x</p:attrName>
                                        </p:attrNameLst>
                                      </p:cBhvr>
                                      <p:tavLst>
                                        <p:tav tm="0">
                                          <p:val>
                                            <p:strVal val="0-#ppt_w/2"/>
                                          </p:val>
                                        </p:tav>
                                        <p:tav tm="100000">
                                          <p:val>
                                            <p:strVal val="#ppt_x"/>
                                          </p:val>
                                        </p:tav>
                                      </p:tavLst>
                                    </p:anim>
                                    <p:anim calcmode="lin" valueType="num">
                                      <p:cBhvr additive="base">
                                        <p:cTn dur="500" fill="hold" id="59"/>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3"/>
      <p:bldP grpId="0" spid="25"/>
      <p:bldP grpId="0" spid="28"/>
      <p:bldP grpId="1" spid="28"/>
      <p:bldP grpId="0" spid="29"/>
      <p:bldP grpId="1" spid="29"/>
      <p:bldP grpId="0" spid="30"/>
      <p:bldP grpId="1" spid="30"/>
      <p:bldP grpId="0" spid="31"/>
      <p:bldP grpId="1" spid="31"/>
      <p:bldP grpId="0" spid="32"/>
      <p:bldP grpId="1" spid="32"/>
      <p:bldP grpId="0" spid="33"/>
      <p:bldP grpId="1" spid="33"/>
    </p:bldLst>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原创设计师QQ598969553             _1"/>
          <p:cNvSpPr/>
          <p:nvPr/>
        </p:nvSpPr>
        <p:spPr bwMode="auto">
          <a:xfrm>
            <a:off x="0" y="0"/>
            <a:ext cx="322337" cy="643548"/>
          </a:xfrm>
          <a:custGeom>
            <a:gdLst>
              <a:gd fmla="*/ 0 w 286" name="T0"/>
              <a:gd fmla="*/ 0 h 571" name="T1"/>
              <a:gd fmla="*/ 286 w 286" name="T2"/>
              <a:gd fmla="*/ 287 h 571" name="T3"/>
              <a:gd fmla="*/ 0 w 286" name="T4"/>
              <a:gd fmla="*/ 571 h 571" name="T5"/>
              <a:gd fmla="*/ 0 w 286" name="T6"/>
              <a:gd fmla="*/ 0 h 571" name="T7"/>
            </a:gdLst>
            <a:cxnLst>
              <a:cxn ang="0">
                <a:pos x="T0" y="T1"/>
              </a:cxn>
              <a:cxn ang="0">
                <a:pos x="T2" y="T3"/>
              </a:cxn>
              <a:cxn ang="0">
                <a:pos x="T4" y="T5"/>
              </a:cxn>
              <a:cxn ang="0">
                <a:pos x="T6" y="T7"/>
              </a:cxn>
            </a:cxnLst>
            <a:rect b="b" l="0" r="r" t="0"/>
            <a:pathLst>
              <a:path h="571" w="286">
                <a:moveTo>
                  <a:pt x="0" y="0"/>
                </a:moveTo>
                <a:lnTo>
                  <a:pt x="286" y="287"/>
                </a:lnTo>
                <a:lnTo>
                  <a:pt x="0" y="571"/>
                </a:lnTo>
                <a:lnTo>
                  <a:pt x="0" y="0"/>
                </a:lnTo>
                <a:close/>
              </a:path>
            </a:pathLst>
          </a:custGeom>
          <a:solidFill>
            <a:schemeClr val="tx1">
              <a:lumMod val="75000"/>
              <a:lumOff val="25000"/>
            </a:schemeClr>
          </a:solidFill>
          <a:ln cap="flat" w="6350">
            <a:noFill/>
            <a:prstDash val="solid"/>
            <a:miter lim="800000"/>
          </a:ln>
        </p:spPr>
        <p:txBody>
          <a:bodyPr anchor="t" anchorCtr="0" bIns="45720" compatLnSpc="1" lIns="91440" numCol="1" rIns="91440" tIns="45720" vert="horz" wrap="square"/>
          <a:lstStyle/>
          <a:p>
            <a:endParaRPr altLang="en-US" lang="zh-CN"/>
          </a:p>
        </p:txBody>
      </p:sp>
      <p:sp>
        <p:nvSpPr>
          <p:cNvPr id="3" name="原创设计师QQ598969553             _2"/>
          <p:cNvSpPr/>
          <p:nvPr/>
        </p:nvSpPr>
        <p:spPr bwMode="auto">
          <a:xfrm>
            <a:off x="99884" y="225172"/>
            <a:ext cx="216113" cy="433005"/>
          </a:xfrm>
          <a:custGeom>
            <a:gdLst>
              <a:gd fmla="*/ 0 w 278" name="T0"/>
              <a:gd fmla="*/ 0 h 557" name="T1"/>
              <a:gd fmla="*/ 278 w 278" name="T2"/>
              <a:gd fmla="*/ 278 h 557" name="T3"/>
              <a:gd fmla="*/ 0 w 278" name="T4"/>
              <a:gd fmla="*/ 557 h 557" name="T5"/>
              <a:gd fmla="*/ 0 w 278" name="T6"/>
              <a:gd fmla="*/ 0 h 557" name="T7"/>
            </a:gdLst>
            <a:cxnLst>
              <a:cxn ang="0">
                <a:pos x="T0" y="T1"/>
              </a:cxn>
              <a:cxn ang="0">
                <a:pos x="T2" y="T3"/>
              </a:cxn>
              <a:cxn ang="0">
                <a:pos x="T4" y="T5"/>
              </a:cxn>
              <a:cxn ang="0">
                <a:pos x="T6" y="T7"/>
              </a:cxn>
            </a:cxnLst>
            <a:rect b="b" l="0" r="r" t="0"/>
            <a:pathLst>
              <a:path h="557" w="278">
                <a:moveTo>
                  <a:pt x="0" y="0"/>
                </a:moveTo>
                <a:lnTo>
                  <a:pt x="278" y="278"/>
                </a:lnTo>
                <a:lnTo>
                  <a:pt x="0" y="557"/>
                </a:lnTo>
                <a:lnTo>
                  <a:pt x="0" y="0"/>
                </a:lnTo>
                <a:close/>
              </a:path>
            </a:pathLst>
          </a:custGeom>
          <a:solidFill>
            <a:schemeClr val="accent1"/>
          </a:solidFill>
          <a:ln>
            <a:noFill/>
          </a:ln>
        </p:spPr>
        <p:txBody>
          <a:bodyPr anchor="t" anchorCtr="0" bIns="45720" compatLnSpc="1" lIns="91440" numCol="1" rIns="91440" tIns="45720" vert="horz" wrap="square"/>
          <a:lstStyle/>
          <a:p>
            <a:endParaRPr altLang="en-US" lang="zh-CN"/>
          </a:p>
        </p:txBody>
      </p:sp>
      <p:sp>
        <p:nvSpPr>
          <p:cNvPr id="4" name="原创设计师QQ598969553             _3"/>
          <p:cNvSpPr>
            <a:spLocks noChangeArrowheads="1"/>
          </p:cNvSpPr>
          <p:nvPr/>
        </p:nvSpPr>
        <p:spPr bwMode="auto">
          <a:xfrm>
            <a:off x="463550" y="194692"/>
            <a:ext cx="508000" cy="304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none">
            <a:spAutoFit/>
          </a:bodyPr>
          <a:lstStyle/>
          <a:p>
            <a:pPr fontAlgn="base">
              <a:spcBef>
                <a:spcPct val="0"/>
              </a:spcBef>
              <a:spcAft>
                <a:spcPct val="0"/>
              </a:spcAft>
            </a:pPr>
            <a:r>
              <a:rPr altLang="en-US" b="1" lang="zh-CN" sz="2000">
                <a:solidFill>
                  <a:schemeClr val="accent1"/>
                </a:solidFill>
                <a:latin charset="0" pitchFamily="34" typeface="Impact"/>
                <a:ea charset="-122" pitchFamily="34" typeface="微软雅黑"/>
                <a:cs charset="-122" pitchFamily="2" typeface="宋体"/>
              </a:rPr>
              <a:t>目录</a:t>
            </a:r>
          </a:p>
        </p:txBody>
      </p:sp>
      <p:sp>
        <p:nvSpPr>
          <p:cNvPr id="5" name="原创设计师QQ598969553             _4"/>
          <p:cNvSpPr>
            <a:spLocks noChangeArrowheads="1"/>
          </p:cNvSpPr>
          <p:nvPr/>
        </p:nvSpPr>
        <p:spPr bwMode="auto">
          <a:xfrm>
            <a:off x="467544" y="540445"/>
            <a:ext cx="1800606" cy="1219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fontAlgn="base">
              <a:spcBef>
                <a:spcPct val="0"/>
              </a:spcBef>
              <a:spcAft>
                <a:spcPct val="0"/>
              </a:spcAft>
              <a:buFont charset="0" pitchFamily="34" typeface="Arial"/>
              <a:buNone/>
            </a:pPr>
            <a:r>
              <a:rPr altLang="zh-CN" lang="en-US" sz="800">
                <a:solidFill>
                  <a:srgbClr val="53585E"/>
                </a:solidFill>
                <a:latin charset="0" pitchFamily="34" typeface="Arial"/>
                <a:cs charset="0" pitchFamily="34" typeface="Arial"/>
              </a:rPr>
              <a:t>This is a subtitle for your presentation</a:t>
            </a:r>
          </a:p>
        </p:txBody>
      </p:sp>
      <p:sp>
        <p:nvSpPr>
          <p:cNvPr id="6" name="原创设计师QQ598969553             _5"/>
          <p:cNvSpPr>
            <a:spLocks noChangeArrowheads="1"/>
          </p:cNvSpPr>
          <p:nvPr/>
        </p:nvSpPr>
        <p:spPr bwMode="auto">
          <a:xfrm>
            <a:off x="1054100" y="194692"/>
            <a:ext cx="1115715" cy="304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none">
            <a:spAutoFit/>
          </a:bodyPr>
          <a:lstStyle/>
          <a:p>
            <a:pPr fontAlgn="base">
              <a:spcBef>
                <a:spcPct val="0"/>
              </a:spcBef>
              <a:spcAft>
                <a:spcPct val="0"/>
              </a:spcAft>
            </a:pPr>
            <a:r>
              <a:rPr altLang="zh-CN" lang="en-US" sz="2000">
                <a:solidFill>
                  <a:schemeClr val="accent2"/>
                </a:solidFill>
                <a:latin typeface="+mj-lt"/>
                <a:ea charset="-122" pitchFamily="34" typeface="微软雅黑"/>
                <a:cs charset="-122" pitchFamily="2" typeface="宋体"/>
              </a:rPr>
              <a:t>CONTENTS</a:t>
            </a:r>
          </a:p>
        </p:txBody>
      </p:sp>
      <p:sp>
        <p:nvSpPr>
          <p:cNvPr id="26" name="原创设计师QQ598969553             _6"/>
          <p:cNvSpPr/>
          <p:nvPr/>
        </p:nvSpPr>
        <p:spPr>
          <a:xfrm>
            <a:off x="1818820" y="872262"/>
            <a:ext cx="2184852" cy="2362200"/>
          </a:xfrm>
          <a:prstGeom prst="rect">
            <a:avLst/>
          </a:prstGeom>
        </p:spPr>
        <p:txBody>
          <a:bodyPr wrap="square">
            <a:spAutoFit/>
          </a:bodyPr>
          <a:lstStyle/>
          <a:p>
            <a:pPr>
              <a:lnSpc>
                <a:spcPct val="150000"/>
              </a:lnSpc>
              <a:spcAft>
                <a:spcPts val="600"/>
              </a:spcAft>
            </a:pPr>
            <a:r>
              <a:rPr altLang="en-US" lang="zh-CN" sz="1600">
                <a:solidFill>
                  <a:schemeClr val="tx2"/>
                </a:solidFill>
                <a:latin charset="-122" pitchFamily="34" typeface="微软雅黑"/>
                <a:ea charset="-122" pitchFamily="34" typeface="微软雅黑"/>
              </a:rPr>
              <a:t>公司介绍 </a:t>
            </a:r>
          </a:p>
          <a:p>
            <a:pPr>
              <a:lnSpc>
                <a:spcPct val="150000"/>
              </a:lnSpc>
              <a:spcAft>
                <a:spcPts val="600"/>
              </a:spcAft>
            </a:pPr>
            <a:r>
              <a:rPr altLang="en-US" lang="zh-CN" sz="1600">
                <a:solidFill>
                  <a:schemeClr val="tx2"/>
                </a:solidFill>
                <a:latin charset="-122" pitchFamily="34" typeface="微软雅黑"/>
                <a:ea charset="-122" pitchFamily="34" typeface="微软雅黑"/>
              </a:rPr>
              <a:t>我们坚持以客户为中心，快速响应客户需求，持续为客户创造长期价值进而成就客户</a:t>
            </a:r>
          </a:p>
        </p:txBody>
      </p:sp>
      <p:sp>
        <p:nvSpPr>
          <p:cNvPr id="27" name="原创设计师QQ598969553             _7"/>
          <p:cNvSpPr/>
          <p:nvPr/>
        </p:nvSpPr>
        <p:spPr>
          <a:xfrm>
            <a:off x="1847876" y="2354956"/>
            <a:ext cx="2155796" cy="2362200"/>
          </a:xfrm>
          <a:prstGeom prst="rect">
            <a:avLst/>
          </a:prstGeom>
        </p:spPr>
        <p:txBody>
          <a:bodyPr wrap="square">
            <a:spAutoFit/>
          </a:bodyPr>
          <a:lstStyle/>
          <a:p>
            <a:pPr>
              <a:lnSpc>
                <a:spcPct val="150000"/>
              </a:lnSpc>
              <a:spcAft>
                <a:spcPts val="600"/>
              </a:spcAft>
            </a:pPr>
            <a:r>
              <a:rPr altLang="en-US" lang="zh-CN" sz="1600">
                <a:solidFill>
                  <a:schemeClr val="tx2"/>
                </a:solidFill>
                <a:latin charset="-122" pitchFamily="34" typeface="微软雅黑"/>
                <a:ea charset="-122" pitchFamily="34" typeface="微软雅黑"/>
              </a:rPr>
              <a:t>产品服务 </a:t>
            </a:r>
          </a:p>
          <a:p>
            <a:pPr>
              <a:lnSpc>
                <a:spcPct val="150000"/>
              </a:lnSpc>
              <a:spcAft>
                <a:spcPts val="600"/>
              </a:spcAft>
            </a:pPr>
            <a:r>
              <a:rPr altLang="en-US" lang="zh-CN" sz="1600">
                <a:solidFill>
                  <a:schemeClr val="tx2"/>
                </a:solidFill>
                <a:latin charset="-122" pitchFamily="34" typeface="微软雅黑"/>
                <a:ea charset="-122" pitchFamily="34" typeface="微软雅黑"/>
              </a:rPr>
              <a:t>我们坚持以客户为中心，快速响应客户需求，持续为客户创造长期价值进而成就客户</a:t>
            </a:r>
          </a:p>
        </p:txBody>
      </p:sp>
      <p:sp>
        <p:nvSpPr>
          <p:cNvPr id="28" name="原创设计师QQ598969553             _8"/>
          <p:cNvSpPr/>
          <p:nvPr/>
        </p:nvSpPr>
        <p:spPr>
          <a:xfrm>
            <a:off x="1847876" y="3837253"/>
            <a:ext cx="2220124" cy="1996440"/>
          </a:xfrm>
          <a:prstGeom prst="rect">
            <a:avLst/>
          </a:prstGeom>
        </p:spPr>
        <p:txBody>
          <a:bodyPr wrap="square">
            <a:spAutoFit/>
          </a:bodyPr>
          <a:lstStyle/>
          <a:p>
            <a:pPr>
              <a:lnSpc>
                <a:spcPct val="150000"/>
              </a:lnSpc>
              <a:spcAft>
                <a:spcPts val="600"/>
              </a:spcAft>
            </a:pPr>
            <a:r>
              <a:rPr altLang="en-US" lang="zh-CN" sz="1600">
                <a:solidFill>
                  <a:schemeClr val="tx2"/>
                </a:solidFill>
                <a:latin charset="-122" pitchFamily="34" typeface="微软雅黑"/>
                <a:ea charset="-122" pitchFamily="34" typeface="微软雅黑"/>
              </a:rPr>
              <a:t>市场分析 </a:t>
            </a:r>
          </a:p>
          <a:p>
            <a:pPr>
              <a:lnSpc>
                <a:spcPct val="150000"/>
              </a:lnSpc>
              <a:spcAft>
                <a:spcPts val="600"/>
              </a:spcAft>
            </a:pPr>
            <a:r>
              <a:rPr altLang="en-US" lang="zh-CN" sz="1600">
                <a:solidFill>
                  <a:schemeClr val="tx2"/>
                </a:solidFill>
                <a:latin charset="-122" pitchFamily="34" typeface="微软雅黑"/>
                <a:ea charset="-122" pitchFamily="34" typeface="微软雅黑"/>
              </a:rPr>
              <a:t>我们坚持以客户为中心，快速响应客户需求，持续为客户创造长期价值进而成就客户</a:t>
            </a:r>
          </a:p>
        </p:txBody>
      </p:sp>
      <p:cxnSp>
        <p:nvCxnSpPr>
          <p:cNvPr id="33" name="原创设计师QQ598969553             _9"/>
          <p:cNvCxnSpPr/>
          <p:nvPr/>
        </p:nvCxnSpPr>
        <p:spPr>
          <a:xfrm flipH="1">
            <a:off x="1710820" y="1437634"/>
            <a:ext cx="0" cy="1373156"/>
          </a:xfrm>
          <a:prstGeom prst="line">
            <a:avLst/>
          </a:prstGeom>
          <a:ln cap="rnd" w="12700">
            <a:solidFill>
              <a:schemeClr val="tx2"/>
            </a:solidFill>
            <a:prstDash val="sysDot"/>
            <a:headEnd len="med" type="none" w="med"/>
            <a:tailEnd len="med" type="none" w="med"/>
          </a:ln>
        </p:spPr>
        <p:style>
          <a:lnRef idx="1">
            <a:schemeClr val="accent1"/>
          </a:lnRef>
          <a:fillRef idx="0">
            <a:schemeClr val="accent1"/>
          </a:fillRef>
          <a:effectRef idx="0">
            <a:schemeClr val="accent1"/>
          </a:effectRef>
          <a:fontRef idx="minor">
            <a:schemeClr val="tx1"/>
          </a:fontRef>
        </p:style>
      </p:cxnSp>
      <p:cxnSp>
        <p:nvCxnSpPr>
          <p:cNvPr id="34" name="原创设计师QQ598969553             _10"/>
          <p:cNvCxnSpPr/>
          <p:nvPr/>
        </p:nvCxnSpPr>
        <p:spPr>
          <a:xfrm flipH="1">
            <a:off x="1710820" y="2918790"/>
            <a:ext cx="0" cy="1373156"/>
          </a:xfrm>
          <a:prstGeom prst="line">
            <a:avLst/>
          </a:prstGeom>
          <a:ln cap="rnd" w="12700">
            <a:solidFill>
              <a:schemeClr val="tx2"/>
            </a:solidFill>
            <a:prstDash val="sysDot"/>
            <a:headEnd len="med" type="none" w="med"/>
            <a:tailEnd len="med" type="none" w="med"/>
          </a:ln>
        </p:spPr>
        <p:style>
          <a:lnRef idx="1">
            <a:schemeClr val="accent1"/>
          </a:lnRef>
          <a:fillRef idx="0">
            <a:schemeClr val="accent1"/>
          </a:fillRef>
          <a:effectRef idx="0">
            <a:schemeClr val="accent1"/>
          </a:effectRef>
          <a:fontRef idx="minor">
            <a:schemeClr val="tx1"/>
          </a:fontRef>
        </p:style>
      </p:cxnSp>
      <p:sp>
        <p:nvSpPr>
          <p:cNvPr id="38" name="原创设计师QQ598969553             _11"/>
          <p:cNvSpPr/>
          <p:nvPr/>
        </p:nvSpPr>
        <p:spPr>
          <a:xfrm>
            <a:off x="661162" y="1218861"/>
            <a:ext cx="850126" cy="335280"/>
          </a:xfrm>
          <a:prstGeom prst="rect">
            <a:avLst/>
          </a:prstGeom>
          <a:solidFill>
            <a:schemeClr val="accent2"/>
          </a:solidFill>
        </p:spPr>
        <p:txBody>
          <a:bodyPr wrap="none">
            <a:spAutoFit/>
          </a:bodyPr>
          <a:lstStyle/>
          <a:p>
            <a:pPr algn="r">
              <a:spcAft>
                <a:spcPts val="600"/>
              </a:spcAft>
            </a:pPr>
            <a:r>
              <a:rPr altLang="zh-CN" lang="en-US" sz="1600">
                <a:solidFill>
                  <a:schemeClr val="bg1"/>
                </a:solidFill>
                <a:ea charset="-122" pitchFamily="34" typeface="微软雅黑"/>
              </a:rPr>
              <a:t>PART 01</a:t>
            </a:r>
          </a:p>
        </p:txBody>
      </p:sp>
      <p:sp>
        <p:nvSpPr>
          <p:cNvPr id="42" name="原创设计师QQ598969553             _12"/>
          <p:cNvSpPr/>
          <p:nvPr/>
        </p:nvSpPr>
        <p:spPr>
          <a:xfrm>
            <a:off x="661162" y="2701555"/>
            <a:ext cx="850126" cy="335280"/>
          </a:xfrm>
          <a:prstGeom prst="rect">
            <a:avLst/>
          </a:prstGeom>
          <a:solidFill>
            <a:schemeClr val="accent2"/>
          </a:solidFill>
        </p:spPr>
        <p:txBody>
          <a:bodyPr wrap="none">
            <a:spAutoFit/>
          </a:bodyPr>
          <a:lstStyle/>
          <a:p>
            <a:pPr algn="r">
              <a:spcAft>
                <a:spcPts val="600"/>
              </a:spcAft>
            </a:pPr>
            <a:r>
              <a:rPr altLang="zh-CN" lang="en-US" sz="1600">
                <a:solidFill>
                  <a:schemeClr val="bg1"/>
                </a:solidFill>
                <a:ea charset="-122" pitchFamily="34" typeface="微软雅黑"/>
              </a:rPr>
              <a:t>PART 02</a:t>
            </a:r>
          </a:p>
        </p:txBody>
      </p:sp>
      <p:sp>
        <p:nvSpPr>
          <p:cNvPr id="43" name="原创设计师QQ598969553             _13"/>
          <p:cNvSpPr/>
          <p:nvPr/>
        </p:nvSpPr>
        <p:spPr>
          <a:xfrm>
            <a:off x="661162" y="4183852"/>
            <a:ext cx="850126" cy="335280"/>
          </a:xfrm>
          <a:prstGeom prst="rect">
            <a:avLst/>
          </a:prstGeom>
          <a:solidFill>
            <a:schemeClr val="accent2"/>
          </a:solidFill>
        </p:spPr>
        <p:txBody>
          <a:bodyPr wrap="none">
            <a:spAutoFit/>
          </a:bodyPr>
          <a:lstStyle/>
          <a:p>
            <a:pPr algn="r">
              <a:spcAft>
                <a:spcPts val="600"/>
              </a:spcAft>
            </a:pPr>
            <a:r>
              <a:rPr altLang="zh-CN" lang="en-US" sz="1600">
                <a:solidFill>
                  <a:schemeClr val="bg1"/>
                </a:solidFill>
                <a:ea charset="-122" pitchFamily="34" typeface="微软雅黑"/>
              </a:rPr>
              <a:t>PART 03</a:t>
            </a:r>
          </a:p>
        </p:txBody>
      </p:sp>
      <p:sp>
        <p:nvSpPr>
          <p:cNvPr id="44" name="原创设计师QQ598969553             _14"/>
          <p:cNvSpPr/>
          <p:nvPr/>
        </p:nvSpPr>
        <p:spPr>
          <a:xfrm>
            <a:off x="5868000" y="872262"/>
            <a:ext cx="2249179" cy="1996440"/>
          </a:xfrm>
          <a:prstGeom prst="rect">
            <a:avLst/>
          </a:prstGeom>
        </p:spPr>
        <p:txBody>
          <a:bodyPr wrap="square">
            <a:spAutoFit/>
          </a:bodyPr>
          <a:lstStyle/>
          <a:p>
            <a:pPr>
              <a:lnSpc>
                <a:spcPct val="150000"/>
              </a:lnSpc>
              <a:spcAft>
                <a:spcPts val="600"/>
              </a:spcAft>
            </a:pPr>
            <a:r>
              <a:rPr altLang="en-US" lang="zh-CN" sz="1600">
                <a:solidFill>
                  <a:schemeClr val="tx2"/>
                </a:solidFill>
                <a:latin charset="-122" pitchFamily="34" typeface="微软雅黑"/>
                <a:ea charset="-122" pitchFamily="34" typeface="微软雅黑"/>
              </a:rPr>
              <a:t>策略推行</a:t>
            </a:r>
          </a:p>
          <a:p>
            <a:pPr>
              <a:lnSpc>
                <a:spcPct val="150000"/>
              </a:lnSpc>
              <a:spcAft>
                <a:spcPts val="600"/>
              </a:spcAft>
            </a:pPr>
            <a:r>
              <a:rPr altLang="en-US" lang="zh-CN" sz="1600">
                <a:solidFill>
                  <a:schemeClr val="tx2"/>
                </a:solidFill>
                <a:latin charset="-122" pitchFamily="34" typeface="微软雅黑"/>
                <a:ea charset="-122" pitchFamily="34" typeface="微软雅黑"/>
              </a:rPr>
              <a:t>我们坚持以客户为中心，快速响应客户需求，持续为客户创造长期价值进而成就客户</a:t>
            </a:r>
          </a:p>
        </p:txBody>
      </p:sp>
      <p:sp>
        <p:nvSpPr>
          <p:cNvPr id="45" name="原创设计师QQ598969553             _15"/>
          <p:cNvSpPr/>
          <p:nvPr/>
        </p:nvSpPr>
        <p:spPr>
          <a:xfrm>
            <a:off x="5868000" y="2354956"/>
            <a:ext cx="2184851" cy="2362200"/>
          </a:xfrm>
          <a:prstGeom prst="rect">
            <a:avLst/>
          </a:prstGeom>
        </p:spPr>
        <p:txBody>
          <a:bodyPr wrap="square">
            <a:spAutoFit/>
          </a:bodyPr>
          <a:lstStyle/>
          <a:p>
            <a:pPr>
              <a:lnSpc>
                <a:spcPct val="150000"/>
              </a:lnSpc>
              <a:spcAft>
                <a:spcPts val="600"/>
              </a:spcAft>
            </a:pPr>
            <a:r>
              <a:rPr altLang="en-US" lang="zh-CN" sz="1600">
                <a:solidFill>
                  <a:schemeClr val="tx2"/>
                </a:solidFill>
                <a:latin charset="-122" pitchFamily="34" typeface="微软雅黑"/>
                <a:ea charset="-122" pitchFamily="34" typeface="微软雅黑"/>
              </a:rPr>
              <a:t>管理团队</a:t>
            </a:r>
          </a:p>
          <a:p>
            <a:pPr>
              <a:lnSpc>
                <a:spcPct val="150000"/>
              </a:lnSpc>
              <a:spcAft>
                <a:spcPts val="600"/>
              </a:spcAft>
            </a:pPr>
            <a:r>
              <a:rPr altLang="en-US" lang="zh-CN" sz="1600">
                <a:solidFill>
                  <a:schemeClr val="tx2"/>
                </a:solidFill>
                <a:latin charset="-122" pitchFamily="34" typeface="微软雅黑"/>
                <a:ea charset="-122" pitchFamily="34" typeface="微软雅黑"/>
              </a:rPr>
              <a:t>我们坚持以客户为中心，快速响应客户需求，持续为客户创造长期价值进而成就客户</a:t>
            </a:r>
          </a:p>
        </p:txBody>
      </p:sp>
      <p:sp>
        <p:nvSpPr>
          <p:cNvPr id="46" name="原创设计师QQ598969553             _16"/>
          <p:cNvSpPr/>
          <p:nvPr/>
        </p:nvSpPr>
        <p:spPr>
          <a:xfrm>
            <a:off x="5868000" y="3837253"/>
            <a:ext cx="2249179" cy="1996440"/>
          </a:xfrm>
          <a:prstGeom prst="rect">
            <a:avLst/>
          </a:prstGeom>
        </p:spPr>
        <p:txBody>
          <a:bodyPr wrap="square">
            <a:spAutoFit/>
          </a:bodyPr>
          <a:lstStyle/>
          <a:p>
            <a:pPr>
              <a:lnSpc>
                <a:spcPct val="150000"/>
              </a:lnSpc>
              <a:spcAft>
                <a:spcPts val="600"/>
              </a:spcAft>
            </a:pPr>
            <a:r>
              <a:rPr altLang="en-US" lang="zh-CN" sz="1600">
                <a:solidFill>
                  <a:schemeClr val="tx2"/>
                </a:solidFill>
                <a:latin charset="-122" pitchFamily="34" typeface="微软雅黑"/>
                <a:ea charset="-122" pitchFamily="34" typeface="微软雅黑"/>
              </a:rPr>
              <a:t>财务分析</a:t>
            </a:r>
          </a:p>
          <a:p>
            <a:pPr>
              <a:lnSpc>
                <a:spcPct val="150000"/>
              </a:lnSpc>
              <a:spcAft>
                <a:spcPts val="600"/>
              </a:spcAft>
            </a:pPr>
            <a:r>
              <a:rPr altLang="en-US" lang="zh-CN" sz="1600">
                <a:solidFill>
                  <a:schemeClr val="tx2"/>
                </a:solidFill>
                <a:latin charset="-122" pitchFamily="34" typeface="微软雅黑"/>
                <a:ea charset="-122" pitchFamily="34" typeface="微软雅黑"/>
              </a:rPr>
              <a:t>我们坚持以客户为中心，快速响应客户需求，持续为客户创造长期价值进而成就客户</a:t>
            </a:r>
          </a:p>
        </p:txBody>
      </p:sp>
      <p:cxnSp>
        <p:nvCxnSpPr>
          <p:cNvPr id="47" name="原创设计师QQ598969553             _17"/>
          <p:cNvCxnSpPr/>
          <p:nvPr/>
        </p:nvCxnSpPr>
        <p:spPr>
          <a:xfrm flipH="1">
            <a:off x="5760000" y="1437634"/>
            <a:ext cx="0" cy="1373156"/>
          </a:xfrm>
          <a:prstGeom prst="line">
            <a:avLst/>
          </a:prstGeom>
          <a:ln cap="rnd" w="12700">
            <a:solidFill>
              <a:schemeClr val="tx2"/>
            </a:solidFill>
            <a:prstDash val="sysDot"/>
            <a:headEnd len="med" type="none" w="med"/>
            <a:tailEnd len="med" type="none" w="med"/>
          </a:ln>
        </p:spPr>
        <p:style>
          <a:lnRef idx="1">
            <a:schemeClr val="accent1"/>
          </a:lnRef>
          <a:fillRef idx="0">
            <a:schemeClr val="accent1"/>
          </a:fillRef>
          <a:effectRef idx="0">
            <a:schemeClr val="accent1"/>
          </a:effectRef>
          <a:fontRef idx="minor">
            <a:schemeClr val="tx1"/>
          </a:fontRef>
        </p:style>
      </p:cxnSp>
      <p:cxnSp>
        <p:nvCxnSpPr>
          <p:cNvPr id="48" name="原创设计师QQ598969553             _18"/>
          <p:cNvCxnSpPr/>
          <p:nvPr/>
        </p:nvCxnSpPr>
        <p:spPr>
          <a:xfrm flipH="1">
            <a:off x="5760000" y="2918790"/>
            <a:ext cx="0" cy="1373156"/>
          </a:xfrm>
          <a:prstGeom prst="line">
            <a:avLst/>
          </a:prstGeom>
          <a:ln cap="rnd" w="12700">
            <a:solidFill>
              <a:schemeClr val="tx2"/>
            </a:solidFill>
            <a:prstDash val="sysDot"/>
            <a:headEnd len="med" type="none" w="med"/>
            <a:tailEnd len="med" type="none" w="med"/>
          </a:ln>
        </p:spPr>
        <p:style>
          <a:lnRef idx="1">
            <a:schemeClr val="accent1"/>
          </a:lnRef>
          <a:fillRef idx="0">
            <a:schemeClr val="accent1"/>
          </a:fillRef>
          <a:effectRef idx="0">
            <a:schemeClr val="accent1"/>
          </a:effectRef>
          <a:fontRef idx="minor">
            <a:schemeClr val="tx1"/>
          </a:fontRef>
        </p:style>
      </p:cxnSp>
      <p:sp>
        <p:nvSpPr>
          <p:cNvPr id="49" name="原创设计师QQ598969553             _19"/>
          <p:cNvSpPr/>
          <p:nvPr/>
        </p:nvSpPr>
        <p:spPr>
          <a:xfrm>
            <a:off x="4710342" y="1218861"/>
            <a:ext cx="850126" cy="335280"/>
          </a:xfrm>
          <a:prstGeom prst="rect">
            <a:avLst/>
          </a:prstGeom>
          <a:solidFill>
            <a:schemeClr val="accent2"/>
          </a:solidFill>
        </p:spPr>
        <p:txBody>
          <a:bodyPr wrap="none">
            <a:spAutoFit/>
          </a:bodyPr>
          <a:lstStyle/>
          <a:p>
            <a:pPr algn="r">
              <a:spcAft>
                <a:spcPts val="600"/>
              </a:spcAft>
            </a:pPr>
            <a:r>
              <a:rPr altLang="zh-CN" lang="en-US" sz="1600">
                <a:solidFill>
                  <a:schemeClr val="bg1"/>
                </a:solidFill>
                <a:ea charset="-122" pitchFamily="34" typeface="微软雅黑"/>
              </a:rPr>
              <a:t>PART 04</a:t>
            </a:r>
          </a:p>
        </p:txBody>
      </p:sp>
      <p:sp>
        <p:nvSpPr>
          <p:cNvPr id="50" name="原创设计师QQ598969553             _20"/>
          <p:cNvSpPr/>
          <p:nvPr/>
        </p:nvSpPr>
        <p:spPr>
          <a:xfrm>
            <a:off x="4710342" y="2701555"/>
            <a:ext cx="850126" cy="335280"/>
          </a:xfrm>
          <a:prstGeom prst="rect">
            <a:avLst/>
          </a:prstGeom>
          <a:solidFill>
            <a:schemeClr val="accent2"/>
          </a:solidFill>
        </p:spPr>
        <p:txBody>
          <a:bodyPr wrap="none">
            <a:spAutoFit/>
          </a:bodyPr>
          <a:lstStyle/>
          <a:p>
            <a:pPr algn="r">
              <a:spcAft>
                <a:spcPts val="600"/>
              </a:spcAft>
            </a:pPr>
            <a:r>
              <a:rPr altLang="zh-CN" lang="en-US" sz="1600">
                <a:solidFill>
                  <a:schemeClr val="bg1"/>
                </a:solidFill>
                <a:ea charset="-122" pitchFamily="34" typeface="微软雅黑"/>
              </a:rPr>
              <a:t>PART 05</a:t>
            </a:r>
          </a:p>
        </p:txBody>
      </p:sp>
      <p:sp>
        <p:nvSpPr>
          <p:cNvPr id="51" name="原创设计师QQ598969553             _21"/>
          <p:cNvSpPr/>
          <p:nvPr/>
        </p:nvSpPr>
        <p:spPr>
          <a:xfrm>
            <a:off x="4710342" y="4183852"/>
            <a:ext cx="850126" cy="335280"/>
          </a:xfrm>
          <a:prstGeom prst="rect">
            <a:avLst/>
          </a:prstGeom>
          <a:solidFill>
            <a:schemeClr val="accent2"/>
          </a:solidFill>
        </p:spPr>
        <p:txBody>
          <a:bodyPr wrap="none">
            <a:spAutoFit/>
          </a:bodyPr>
          <a:lstStyle/>
          <a:p>
            <a:pPr algn="r">
              <a:spcAft>
                <a:spcPts val="600"/>
              </a:spcAft>
            </a:pPr>
            <a:r>
              <a:rPr altLang="zh-CN" lang="en-US" sz="1600">
                <a:solidFill>
                  <a:schemeClr val="bg1"/>
                </a:solidFill>
                <a:ea charset="-122" pitchFamily="34" typeface="微软雅黑"/>
              </a:rPr>
              <a:t>PART 06</a:t>
            </a:r>
          </a:p>
        </p:txBody>
      </p:sp>
      <p:sp>
        <p:nvSpPr>
          <p:cNvPr id="52" name="原创设计师QQ598969553             _22"/>
          <p:cNvSpPr/>
          <p:nvPr/>
        </p:nvSpPr>
        <p:spPr>
          <a:xfrm>
            <a:off x="1637770" y="1323284"/>
            <a:ext cx="144000" cy="144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itchFamily="34" typeface="微软雅黑"/>
            </a:endParaRPr>
          </a:p>
        </p:txBody>
      </p:sp>
      <p:sp>
        <p:nvSpPr>
          <p:cNvPr id="53" name="原创设计师QQ598969553             _23"/>
          <p:cNvSpPr/>
          <p:nvPr/>
        </p:nvSpPr>
        <p:spPr>
          <a:xfrm>
            <a:off x="1637770" y="2804440"/>
            <a:ext cx="144000" cy="144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itchFamily="34" typeface="微软雅黑"/>
            </a:endParaRPr>
          </a:p>
        </p:txBody>
      </p:sp>
      <p:sp>
        <p:nvSpPr>
          <p:cNvPr id="54" name="原创设计师QQ598969553             _24"/>
          <p:cNvSpPr/>
          <p:nvPr/>
        </p:nvSpPr>
        <p:spPr>
          <a:xfrm>
            <a:off x="1637770" y="4285596"/>
            <a:ext cx="144000" cy="144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itchFamily="34" typeface="微软雅黑"/>
            </a:endParaRPr>
          </a:p>
        </p:txBody>
      </p:sp>
      <p:sp>
        <p:nvSpPr>
          <p:cNvPr id="55" name="原创设计师QQ598969553             _25"/>
          <p:cNvSpPr/>
          <p:nvPr/>
        </p:nvSpPr>
        <p:spPr>
          <a:xfrm>
            <a:off x="5686950" y="1323284"/>
            <a:ext cx="144000" cy="144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itchFamily="34" typeface="微软雅黑"/>
            </a:endParaRPr>
          </a:p>
        </p:txBody>
      </p:sp>
      <p:sp>
        <p:nvSpPr>
          <p:cNvPr id="56" name="原创设计师QQ598969553             _26"/>
          <p:cNvSpPr/>
          <p:nvPr/>
        </p:nvSpPr>
        <p:spPr>
          <a:xfrm>
            <a:off x="5686950" y="2804440"/>
            <a:ext cx="144000" cy="144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itchFamily="34" typeface="微软雅黑"/>
            </a:endParaRPr>
          </a:p>
        </p:txBody>
      </p:sp>
      <p:sp>
        <p:nvSpPr>
          <p:cNvPr id="57" name="原创设计师QQ598969553             _27"/>
          <p:cNvSpPr/>
          <p:nvPr/>
        </p:nvSpPr>
        <p:spPr>
          <a:xfrm>
            <a:off x="5686950" y="4285596"/>
            <a:ext cx="144000" cy="144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itchFamily="34" typeface="微软雅黑"/>
            </a:endParaRPr>
          </a:p>
        </p:txBody>
      </p:sp>
      <p:pic>
        <p:nvPicPr>
          <p:cNvPr id="29" name="Picture 64"/>
          <p:cNvPicPr>
            <a:picLocks noChangeAspect="1" noChangeShapeType="1" noGrp="1" noMove="1" noResize="1" noRot="1" noSelect="1"/>
          </p:cNvPicPr>
          <p:nvPr/>
        </p:nvPicPr>
        <p:blipFill>
          <a:blip r:embed="rId3">
            <a:extLst>
              <a:ext uri="{28A0092B-C50C-407E-A947-70E740481C1C}">
                <a14:useLocalDpi val="0"/>
              </a:ext>
            </a:extLst>
          </a:blip>
          <a:stretch>
            <a:fillRect/>
          </a:stretch>
        </p:blipFill>
        <p:spPr bwMode="auto">
          <a:xfrm>
            <a:off x="3582988" y="17705388"/>
            <a:ext cx="1978025" cy="51117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Tree>
    <p:extLst>
      <p:ext uri="{BB962C8B-B14F-4D97-AF65-F5344CB8AC3E}">
        <p14:creationId val="2611159377"/>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 presetSubtype="8">
                                  <p:stCondLst>
                                    <p:cond delay="0"/>
                                  </p:stCondLst>
                                  <p:childTnLst>
                                    <p:set>
                                      <p:cBhvr>
                                        <p:cTn dur="1" fill="hold" id="6">
                                          <p:stCondLst>
                                            <p:cond delay="0"/>
                                          </p:stCondLst>
                                        </p:cTn>
                                        <p:tgtEl>
                                          <p:spTgt spid="3"/>
                                        </p:tgtEl>
                                        <p:attrNameLst>
                                          <p:attrName>style.visibility</p:attrName>
                                        </p:attrNameLst>
                                      </p:cBhvr>
                                      <p:to>
                                        <p:strVal val="visible"/>
                                      </p:to>
                                    </p:set>
                                    <p:anim calcmode="lin" valueType="num">
                                      <p:cBhvr additive="base">
                                        <p:cTn dur="500" fill="hold" id="7"/>
                                        <p:tgtEl>
                                          <p:spTgt spid="3"/>
                                        </p:tgtEl>
                                        <p:attrNameLst>
                                          <p:attrName>ppt_x</p:attrName>
                                        </p:attrNameLst>
                                      </p:cBhvr>
                                      <p:tavLst>
                                        <p:tav tm="0">
                                          <p:val>
                                            <p:strVal val="0-#ppt_w/2"/>
                                          </p:val>
                                        </p:tav>
                                        <p:tav tm="100000">
                                          <p:val>
                                            <p:strVal val="#ppt_x"/>
                                          </p:val>
                                        </p:tav>
                                      </p:tavLst>
                                    </p:anim>
                                    <p:anim calcmode="lin" valueType="num">
                                      <p:cBhvr additive="base">
                                        <p:cTn dur="500" fill="hold" id="8"/>
                                        <p:tgtEl>
                                          <p:spTgt spid="3"/>
                                        </p:tgtEl>
                                        <p:attrNameLst>
                                          <p:attrName>ppt_y</p:attrName>
                                        </p:attrNameLst>
                                      </p:cBhvr>
                                      <p:tavLst>
                                        <p:tav tm="0">
                                          <p:val>
                                            <p:strVal val="#ppt_y"/>
                                          </p:val>
                                        </p:tav>
                                        <p:tav tm="100000">
                                          <p:val>
                                            <p:strVal val="#ppt_y"/>
                                          </p:val>
                                        </p:tav>
                                      </p:tavLst>
                                    </p:anim>
                                  </p:childTnLst>
                                </p:cTn>
                              </p:par>
                              <p:par>
                                <p:cTn fill="hold" grpId="1" id="9" nodeType="withEffect" presetClass="emph" presetID="35" presetSubtype="0" repeatCount="3000">
                                  <p:stCondLst>
                                    <p:cond delay="400"/>
                                  </p:stCondLst>
                                  <p:childTnLst>
                                    <p:anim calcmode="discrete" valueType="str">
                                      <p:cBhvr>
                                        <p:cTn dur="100" fill="hold" id="10"/>
                                        <p:tgtEl>
                                          <p:spTgt spid="3"/>
                                        </p:tgtEl>
                                        <p:attrNameLst>
                                          <p:attrName>style.visibility</p:attrName>
                                        </p:attrNameLst>
                                      </p:cBhvr>
                                      <p:tavLst>
                                        <p:tav tm="0">
                                          <p:val>
                                            <p:strVal val="hidden"/>
                                          </p:val>
                                        </p:tav>
                                        <p:tav tm="50000">
                                          <p:val>
                                            <p:strVal val="visible"/>
                                          </p:val>
                                        </p:tav>
                                      </p:tavLst>
                                    </p:anim>
                                  </p:childTnLst>
                                </p:cTn>
                              </p:par>
                              <p:par>
                                <p:cTn fill="hold" grpId="0" id="11" nodeType="withEffect" presetClass="entr" presetID="2" presetSubtype="8">
                                  <p:stCondLst>
                                    <p:cond delay="200"/>
                                  </p:stCondLst>
                                  <p:childTnLst>
                                    <p:set>
                                      <p:cBhvr>
                                        <p:cTn dur="1" fill="hold" id="12">
                                          <p:stCondLst>
                                            <p:cond delay="0"/>
                                          </p:stCondLst>
                                        </p:cTn>
                                        <p:tgtEl>
                                          <p:spTgt spid="2"/>
                                        </p:tgtEl>
                                        <p:attrNameLst>
                                          <p:attrName>style.visibility</p:attrName>
                                        </p:attrNameLst>
                                      </p:cBhvr>
                                      <p:to>
                                        <p:strVal val="visible"/>
                                      </p:to>
                                    </p:set>
                                    <p:anim calcmode="lin" valueType="num">
                                      <p:cBhvr additive="base">
                                        <p:cTn dur="500" fill="hold" id="13"/>
                                        <p:tgtEl>
                                          <p:spTgt spid="2"/>
                                        </p:tgtEl>
                                        <p:attrNameLst>
                                          <p:attrName>ppt_x</p:attrName>
                                        </p:attrNameLst>
                                      </p:cBhvr>
                                      <p:tavLst>
                                        <p:tav tm="0">
                                          <p:val>
                                            <p:strVal val="0-#ppt_w/2"/>
                                          </p:val>
                                        </p:tav>
                                        <p:tav tm="100000">
                                          <p:val>
                                            <p:strVal val="#ppt_x"/>
                                          </p:val>
                                        </p:tav>
                                      </p:tavLst>
                                    </p:anim>
                                    <p:anim calcmode="lin" valueType="num">
                                      <p:cBhvr additive="base">
                                        <p:cTn dur="500" fill="hold" id="14"/>
                                        <p:tgtEl>
                                          <p:spTgt spid="2"/>
                                        </p:tgtEl>
                                        <p:attrNameLst>
                                          <p:attrName>ppt_y</p:attrName>
                                        </p:attrNameLst>
                                      </p:cBhvr>
                                      <p:tavLst>
                                        <p:tav tm="0">
                                          <p:val>
                                            <p:strVal val="#ppt_y"/>
                                          </p:val>
                                        </p:tav>
                                        <p:tav tm="100000">
                                          <p:val>
                                            <p:strVal val="#ppt_y"/>
                                          </p:val>
                                        </p:tav>
                                      </p:tavLst>
                                    </p:anim>
                                  </p:childTnLst>
                                </p:cTn>
                              </p:par>
                              <p:par>
                                <p:cTn fill="hold" grpId="1" id="15" nodeType="withEffect" presetClass="emph" presetID="35" presetSubtype="0" repeatCount="3000">
                                  <p:stCondLst>
                                    <p:cond delay="600"/>
                                  </p:stCondLst>
                                  <p:childTnLst>
                                    <p:anim calcmode="discrete" valueType="str">
                                      <p:cBhvr>
                                        <p:cTn dur="100" fill="hold" id="16"/>
                                        <p:tgtEl>
                                          <p:spTgt spid="2"/>
                                        </p:tgtEl>
                                        <p:attrNameLst>
                                          <p:attrName>style.visibility</p:attrName>
                                        </p:attrNameLst>
                                      </p:cBhvr>
                                      <p:tavLst>
                                        <p:tav tm="0">
                                          <p:val>
                                            <p:strVal val="hidden"/>
                                          </p:val>
                                        </p:tav>
                                        <p:tav tm="50000">
                                          <p:val>
                                            <p:strVal val="visible"/>
                                          </p:val>
                                        </p:tav>
                                      </p:tavLst>
                                    </p:anim>
                                  </p:childTnLst>
                                </p:cTn>
                              </p:par>
                              <p:par>
                                <p:cTn fill="hold" grpId="0" id="17" nodeType="withEffect" presetClass="entr" presetID="47" presetSubtype="0">
                                  <p:stCondLst>
                                    <p:cond delay="700"/>
                                  </p:stCondLst>
                                  <p:childTnLst>
                                    <p:set>
                                      <p:cBhvr>
                                        <p:cTn dur="1" fill="hold" id="18">
                                          <p:stCondLst>
                                            <p:cond delay="0"/>
                                          </p:stCondLst>
                                        </p:cTn>
                                        <p:tgtEl>
                                          <p:spTgt spid="4"/>
                                        </p:tgtEl>
                                        <p:attrNameLst>
                                          <p:attrName>style.visibility</p:attrName>
                                        </p:attrNameLst>
                                      </p:cBhvr>
                                      <p:to>
                                        <p:strVal val="visible"/>
                                      </p:to>
                                    </p:set>
                                    <p:animEffect filter="fade" transition="in">
                                      <p:cBhvr>
                                        <p:cTn dur="300" id="19"/>
                                        <p:tgtEl>
                                          <p:spTgt spid="4"/>
                                        </p:tgtEl>
                                      </p:cBhvr>
                                    </p:animEffect>
                                    <p:anim calcmode="lin" valueType="num">
                                      <p:cBhvr>
                                        <p:cTn dur="300" fill="hold" id="20"/>
                                        <p:tgtEl>
                                          <p:spTgt spid="4"/>
                                        </p:tgtEl>
                                        <p:attrNameLst>
                                          <p:attrName>ppt_x</p:attrName>
                                        </p:attrNameLst>
                                      </p:cBhvr>
                                      <p:tavLst>
                                        <p:tav tm="0">
                                          <p:val>
                                            <p:strVal val="#ppt_x"/>
                                          </p:val>
                                        </p:tav>
                                        <p:tav tm="100000">
                                          <p:val>
                                            <p:strVal val="#ppt_x"/>
                                          </p:val>
                                        </p:tav>
                                      </p:tavLst>
                                    </p:anim>
                                    <p:anim calcmode="lin" valueType="num">
                                      <p:cBhvr>
                                        <p:cTn dur="300" fill="hold" id="21"/>
                                        <p:tgtEl>
                                          <p:spTgt spid="4"/>
                                        </p:tgtEl>
                                        <p:attrNameLst>
                                          <p:attrName>ppt_y</p:attrName>
                                        </p:attrNameLst>
                                      </p:cBhvr>
                                      <p:tavLst>
                                        <p:tav tm="0">
                                          <p:val>
                                            <p:strVal val="#ppt_y-.1"/>
                                          </p:val>
                                        </p:tav>
                                        <p:tav tm="100000">
                                          <p:val>
                                            <p:strVal val="#ppt_y"/>
                                          </p:val>
                                        </p:tav>
                                      </p:tavLst>
                                    </p:anim>
                                  </p:childTnLst>
                                </p:cTn>
                              </p:par>
                              <p:par>
                                <p:cTn fill="hold" grpId="0" id="22" nodeType="withEffect" presetClass="entr" presetID="42" presetSubtype="0">
                                  <p:stCondLst>
                                    <p:cond delay="700"/>
                                  </p:stCondLst>
                                  <p:childTnLst>
                                    <p:set>
                                      <p:cBhvr>
                                        <p:cTn dur="1" fill="hold" id="23">
                                          <p:stCondLst>
                                            <p:cond delay="0"/>
                                          </p:stCondLst>
                                        </p:cTn>
                                        <p:tgtEl>
                                          <p:spTgt spid="5"/>
                                        </p:tgtEl>
                                        <p:attrNameLst>
                                          <p:attrName>style.visibility</p:attrName>
                                        </p:attrNameLst>
                                      </p:cBhvr>
                                      <p:to>
                                        <p:strVal val="visible"/>
                                      </p:to>
                                    </p:set>
                                    <p:animEffect filter="fade" transition="in">
                                      <p:cBhvr>
                                        <p:cTn dur="300" id="24"/>
                                        <p:tgtEl>
                                          <p:spTgt spid="5"/>
                                        </p:tgtEl>
                                      </p:cBhvr>
                                    </p:animEffect>
                                    <p:anim calcmode="lin" valueType="num">
                                      <p:cBhvr>
                                        <p:cTn dur="300" fill="hold" id="25"/>
                                        <p:tgtEl>
                                          <p:spTgt spid="5"/>
                                        </p:tgtEl>
                                        <p:attrNameLst>
                                          <p:attrName>ppt_x</p:attrName>
                                        </p:attrNameLst>
                                      </p:cBhvr>
                                      <p:tavLst>
                                        <p:tav tm="0">
                                          <p:val>
                                            <p:strVal val="#ppt_x"/>
                                          </p:val>
                                        </p:tav>
                                        <p:tav tm="100000">
                                          <p:val>
                                            <p:strVal val="#ppt_x"/>
                                          </p:val>
                                        </p:tav>
                                      </p:tavLst>
                                    </p:anim>
                                    <p:anim calcmode="lin" valueType="num">
                                      <p:cBhvr>
                                        <p:cTn dur="300" fill="hold" id="26"/>
                                        <p:tgtEl>
                                          <p:spTgt spid="5"/>
                                        </p:tgtEl>
                                        <p:attrNameLst>
                                          <p:attrName>ppt_y</p:attrName>
                                        </p:attrNameLst>
                                      </p:cBhvr>
                                      <p:tavLst>
                                        <p:tav tm="0">
                                          <p:val>
                                            <p:strVal val="#ppt_y+.1"/>
                                          </p:val>
                                        </p:tav>
                                        <p:tav tm="100000">
                                          <p:val>
                                            <p:strVal val="#ppt_y"/>
                                          </p:val>
                                        </p:tav>
                                      </p:tavLst>
                                    </p:anim>
                                  </p:childTnLst>
                                </p:cTn>
                              </p:par>
                              <p:par>
                                <p:cTn fill="hold" grpId="0" id="27" nodeType="withEffect" presetClass="entr" presetID="47" presetSubtype="0">
                                  <p:stCondLst>
                                    <p:cond delay="700"/>
                                  </p:stCondLst>
                                  <p:childTnLst>
                                    <p:set>
                                      <p:cBhvr>
                                        <p:cTn dur="1" fill="hold" id="28">
                                          <p:stCondLst>
                                            <p:cond delay="0"/>
                                          </p:stCondLst>
                                        </p:cTn>
                                        <p:tgtEl>
                                          <p:spTgt spid="6"/>
                                        </p:tgtEl>
                                        <p:attrNameLst>
                                          <p:attrName>style.visibility</p:attrName>
                                        </p:attrNameLst>
                                      </p:cBhvr>
                                      <p:to>
                                        <p:strVal val="visible"/>
                                      </p:to>
                                    </p:set>
                                    <p:animEffect filter="fade" transition="in">
                                      <p:cBhvr>
                                        <p:cTn dur="300" id="29"/>
                                        <p:tgtEl>
                                          <p:spTgt spid="6"/>
                                        </p:tgtEl>
                                      </p:cBhvr>
                                    </p:animEffect>
                                    <p:anim calcmode="lin" valueType="num">
                                      <p:cBhvr>
                                        <p:cTn dur="300" fill="hold" id="30"/>
                                        <p:tgtEl>
                                          <p:spTgt spid="6"/>
                                        </p:tgtEl>
                                        <p:attrNameLst>
                                          <p:attrName>ppt_x</p:attrName>
                                        </p:attrNameLst>
                                      </p:cBhvr>
                                      <p:tavLst>
                                        <p:tav tm="0">
                                          <p:val>
                                            <p:strVal val="#ppt_x"/>
                                          </p:val>
                                        </p:tav>
                                        <p:tav tm="100000">
                                          <p:val>
                                            <p:strVal val="#ppt_x"/>
                                          </p:val>
                                        </p:tav>
                                      </p:tavLst>
                                    </p:anim>
                                    <p:anim calcmode="lin" valueType="num">
                                      <p:cBhvr>
                                        <p:cTn dur="300" fill="hold" id="31"/>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1" spid="2"/>
      <p:bldP grpId="0" spid="3"/>
      <p:bldP grpId="1" spid="3"/>
      <p:bldP grpId="0" spid="4"/>
      <p:bldP grpId="0" spid="5"/>
      <p:bldP grpId="0" spid="6"/>
    </p:bldLst>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cxnSp>
        <p:nvCxnSpPr>
          <p:cNvPr id="26" name="原创设计师QQ598969553             _1"/>
          <p:cNvCxnSpPr>
            <a:endCxn id="53" idx="0"/>
          </p:cNvCxnSpPr>
          <p:nvPr/>
        </p:nvCxnSpPr>
        <p:spPr>
          <a:xfrm flipH="1">
            <a:off x="4553203" y="0"/>
            <a:ext cx="0" cy="1448851"/>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9" name="原创设计师QQ598969553             _2"/>
          <p:cNvSpPr>
            <a:spLocks noChangeArrowheads="1"/>
          </p:cNvSpPr>
          <p:nvPr/>
        </p:nvSpPr>
        <p:spPr bwMode="auto">
          <a:xfrm>
            <a:off x="1043608" y="2013033"/>
            <a:ext cx="2376264" cy="30403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nSpc>
                <a:spcPct val="120000"/>
              </a:lnSpc>
              <a:spcBef>
                <a:spcPts val="300"/>
              </a:spcBef>
            </a:pPr>
            <a:r>
              <a:rPr altLang="en-US" b="1" lang="zh-CN" sz="1000">
                <a:solidFill>
                  <a:schemeClr val="tx1">
                    <a:lumMod val="75000"/>
                    <a:lumOff val="25000"/>
                  </a:schemeClr>
                </a:solidFill>
              </a:rPr>
              <a:t>TOPIC HEADER HERE</a:t>
            </a:r>
          </a:p>
          <a:p>
            <a:pPr>
              <a:lnSpc>
                <a:spcPct val="120000"/>
              </a:lnSpc>
              <a:spcBef>
                <a:spcPts val="300"/>
              </a:spcBef>
            </a:pPr>
            <a:r>
              <a:rPr altLang="en-US" b="1" lang="zh-CN" sz="1000">
                <a:solidFill>
                  <a:schemeClr val="tx1">
                    <a:lumMod val="75000"/>
                    <a:lumOff val="25000"/>
                  </a:schemeClr>
                </a:solidFill>
              </a:rPr>
              <a:t>We have many PowerPoint templates that has been specifically designed to help anyone that is stepping into the world of PowerPoint for the very first time. </a:t>
            </a:r>
          </a:p>
          <a:p>
            <a:pPr>
              <a:lnSpc>
                <a:spcPct val="120000"/>
              </a:lnSpc>
              <a:spcBef>
                <a:spcPts val="300"/>
              </a:spcBef>
            </a:pPr>
            <a:r>
              <a:rPr altLang="en-US" b="1" lang="zh-CN" sz="1000">
                <a:solidFill>
                  <a:schemeClr val="tx1">
                    <a:lumMod val="75000"/>
                    <a:lumOff val="25000"/>
                  </a:schemeClr>
                </a:solidFill>
              </a:rPr>
              <a:t>We have many PowerPoint templates that has been specifically designed to help anyone that is stepping into the world of PowerPoint for the very first time. </a:t>
            </a:r>
          </a:p>
          <a:p>
            <a:pPr>
              <a:lnSpc>
                <a:spcPct val="120000"/>
              </a:lnSpc>
              <a:spcBef>
                <a:spcPts val="300"/>
              </a:spcBef>
            </a:pPr>
            <a:r>
              <a:rPr altLang="en-US" b="1" lang="zh-CN" sz="1000">
                <a:solidFill>
                  <a:schemeClr val="tx1">
                    <a:lumMod val="75000"/>
                    <a:lumOff val="25000"/>
                  </a:schemeClr>
                </a:solidFill>
              </a:rPr>
              <a:t>We have many PowerPoint templates that has been specifically designed to help anyone that is stepping into the world of PowerPoint for the very first time. </a:t>
            </a:r>
          </a:p>
        </p:txBody>
      </p:sp>
      <p:sp>
        <p:nvSpPr>
          <p:cNvPr id="40" name="原创设计师QQ598969553             _3"/>
          <p:cNvSpPr>
            <a:spLocks noEditPoints="1"/>
          </p:cNvSpPr>
          <p:nvPr/>
        </p:nvSpPr>
        <p:spPr bwMode="auto">
          <a:xfrm>
            <a:off x="1042988" y="1602238"/>
            <a:ext cx="262998" cy="264332"/>
          </a:xfrm>
          <a:custGeom>
            <a:gdLst>
              <a:gd fmla="*/ 62 w 98" name="T0"/>
              <a:gd fmla="*/ 39 h 98" name="T1"/>
              <a:gd fmla="*/ 51 w 98" name="T2"/>
              <a:gd fmla="*/ 43 h 98" name="T3"/>
              <a:gd fmla="*/ 58 w 98" name="T4"/>
              <a:gd fmla="*/ 41 h 98" name="T5"/>
              <a:gd fmla="*/ 56 w 98" name="T6"/>
              <a:gd fmla="*/ 44 h 98" name="T7"/>
              <a:gd fmla="*/ 40 w 98" name="T8"/>
              <a:gd fmla="*/ 50 h 98" name="T9"/>
              <a:gd fmla="*/ 40 w 98" name="T10"/>
              <a:gd fmla="*/ 37 h 98" name="T11"/>
              <a:gd fmla="*/ 39 w 98" name="T12"/>
              <a:gd fmla="*/ 42 h 98" name="T13"/>
              <a:gd fmla="*/ 41 w 98" name="T14"/>
              <a:gd fmla="*/ 44 h 98" name="T15"/>
              <a:gd fmla="*/ 94 w 98" name="T16"/>
              <a:gd fmla="*/ 0 h 98" name="T17"/>
              <a:gd fmla="*/ 3 w 98" name="T18"/>
              <a:gd fmla="*/ 98 h 98" name="T19"/>
              <a:gd fmla="*/ 91 w 98" name="T20"/>
              <a:gd fmla="*/ 91 h 98" name="T21"/>
              <a:gd fmla="*/ 91 w 98" name="T22"/>
              <a:gd fmla="*/ 91 h 98" name="T23"/>
              <a:gd fmla="*/ 15 w 98" name="T24"/>
              <a:gd fmla="*/ 7 h 98" name="T25"/>
              <a:gd fmla="*/ 35 w 98" name="T26"/>
              <a:gd fmla="*/ 7 h 98" name="T27"/>
              <a:gd fmla="*/ 55 w 98" name="T28"/>
              <a:gd fmla="*/ 7 h 98" name="T29"/>
              <a:gd fmla="*/ 76 w 98" name="T30"/>
              <a:gd fmla="*/ 7 h 98" name="T31"/>
              <a:gd fmla="*/ 91 w 98" name="T32"/>
              <a:gd fmla="*/ 7 h 98" name="T33"/>
              <a:gd fmla="*/ 80 w 98" name="T34"/>
              <a:gd fmla="*/ 48 h 98" name="T35"/>
              <a:gd fmla="*/ 71 w 98" name="T36"/>
              <a:gd fmla="*/ 39 h 98" name="T37"/>
              <a:gd fmla="*/ 75 w 98" name="T38"/>
              <a:gd fmla="*/ 41 h 98" name="T39"/>
              <a:gd fmla="*/ 74 w 98" name="T40"/>
              <a:gd fmla="*/ 44 h 98" name="T41"/>
              <a:gd fmla="*/ 75 w 98" name="T42"/>
              <a:gd fmla="*/ 67 h 98" name="T43"/>
              <a:gd fmla="*/ 80 w 98" name="T44"/>
              <a:gd fmla="*/ 56 h 98" name="T45"/>
              <a:gd fmla="*/ 71 w 98" name="T46"/>
              <a:gd fmla="*/ 65 h 98" name="T47"/>
              <a:gd fmla="*/ 77 w 98" name="T48"/>
              <a:gd fmla="*/ 60 h 98" name="T49"/>
              <a:gd fmla="*/ 74 w 98" name="T50"/>
              <a:gd fmla="*/ 59 h 98" name="T51"/>
              <a:gd fmla="*/ 45 w 98" name="T52"/>
              <a:gd fmla="*/ 82 h 98" name="T53"/>
              <a:gd fmla="*/ 36 w 98" name="T54"/>
              <a:gd fmla="*/ 73 h 98" name="T55"/>
              <a:gd fmla="*/ 39 w 98" name="T56"/>
              <a:gd fmla="*/ 76 h 98" name="T57"/>
              <a:gd fmla="*/ 41 w 98" name="T58"/>
              <a:gd fmla="*/ 79 h 98" name="T59"/>
              <a:gd fmla="*/ 39 w 98" name="T60"/>
              <a:gd fmla="*/ 76 h 98" name="T61"/>
              <a:gd fmla="*/ 27 w 98" name="T62"/>
              <a:gd fmla="*/ 65 h 98" name="T63"/>
              <a:gd fmla="*/ 18 w 98" name="T64"/>
              <a:gd fmla="*/ 56 h 98" name="T65"/>
              <a:gd fmla="*/ 21 w 98" name="T66"/>
              <a:gd fmla="*/ 59 h 98" name="T67"/>
              <a:gd fmla="*/ 24 w 98" name="T68"/>
              <a:gd fmla="*/ 62 h 98" name="T69"/>
              <a:gd fmla="*/ 21 w 98" name="T70"/>
              <a:gd fmla="*/ 59 h 98" name="T71"/>
              <a:gd fmla="*/ 27 w 98" name="T72"/>
              <a:gd fmla="*/ 82 h 98" name="T73"/>
              <a:gd fmla="*/ 18 w 98" name="T74"/>
              <a:gd fmla="*/ 73 h 98" name="T75"/>
              <a:gd fmla="*/ 21 w 98" name="T76"/>
              <a:gd fmla="*/ 76 h 98" name="T77"/>
              <a:gd fmla="*/ 24 w 98" name="T78"/>
              <a:gd fmla="*/ 79 h 98" name="T79"/>
              <a:gd fmla="*/ 21 w 98" name="T80"/>
              <a:gd fmla="*/ 76 h 98" name="T81"/>
              <a:gd fmla="*/ 62 w 98" name="T82"/>
              <a:gd fmla="*/ 65 h 98" name="T83"/>
              <a:gd fmla="*/ 53 w 98" name="T84"/>
              <a:gd fmla="*/ 56 h 98" name="T85"/>
              <a:gd fmla="*/ 56 w 98" name="T86"/>
              <a:gd fmla="*/ 59 h 98" name="T87"/>
              <a:gd fmla="*/ 59 w 98" name="T88"/>
              <a:gd fmla="*/ 62 h 98" name="T89"/>
              <a:gd fmla="*/ 53 w 98" name="T90"/>
              <a:gd fmla="*/ 82 h 98" name="T91"/>
              <a:gd fmla="*/ 64 w 98" name="T92"/>
              <a:gd fmla="*/ 77 h 98" name="T93"/>
              <a:gd fmla="*/ 53 w 98" name="T94"/>
              <a:gd fmla="*/ 73 h 98" name="T95"/>
              <a:gd fmla="*/ 56 w 98" name="T96"/>
              <a:gd fmla="*/ 76 h 98" name="T97"/>
              <a:gd fmla="*/ 58 w 98" name="T98"/>
              <a:gd fmla="*/ 79 h 98" name="T99"/>
              <a:gd fmla="*/ 36 w 98" name="T100"/>
              <a:gd fmla="*/ 65 h 98" name="T101"/>
              <a:gd fmla="*/ 45 w 98" name="T102"/>
              <a:gd fmla="*/ 56 h 98" name="T103"/>
              <a:gd fmla="*/ 36 w 98" name="T104"/>
              <a:gd fmla="*/ 65 h 98" name="T105"/>
              <a:gd fmla="*/ 41 w 98" name="T106"/>
              <a:gd fmla="*/ 59 h 98" name="T107"/>
              <a:gd fmla="*/ 40 w 98" name="T108"/>
              <a:gd fmla="*/ 62 h 98" name="T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b="b" l="0" r="r" t="0"/>
            <a:pathLst>
              <a:path h="98" w="98">
                <a:moveTo>
                  <a:pt x="53" y="48"/>
                </a:moveTo>
                <a:cubicBezTo>
                  <a:pt x="54" y="49"/>
                  <a:pt x="56" y="50"/>
                  <a:pt x="58" y="50"/>
                </a:cubicBezTo>
                <a:cubicBezTo>
                  <a:pt x="59" y="50"/>
                  <a:pt x="61" y="49"/>
                  <a:pt x="62" y="48"/>
                </a:cubicBezTo>
                <a:cubicBezTo>
                  <a:pt x="63" y="46"/>
                  <a:pt x="64" y="45"/>
                  <a:pt x="64" y="43"/>
                </a:cubicBezTo>
                <a:cubicBezTo>
                  <a:pt x="64" y="41"/>
                  <a:pt x="63" y="40"/>
                  <a:pt x="62" y="39"/>
                </a:cubicBezTo>
                <a:cubicBezTo>
                  <a:pt x="62" y="39"/>
                  <a:pt x="62" y="39"/>
                  <a:pt x="62" y="39"/>
                </a:cubicBezTo>
                <a:cubicBezTo>
                  <a:pt x="61" y="37"/>
                  <a:pt x="59" y="37"/>
                  <a:pt x="58" y="37"/>
                </a:cubicBezTo>
                <a:cubicBezTo>
                  <a:pt x="56" y="37"/>
                  <a:pt x="54" y="37"/>
                  <a:pt x="53" y="39"/>
                </a:cubicBezTo>
                <a:cubicBezTo>
                  <a:pt x="53" y="39"/>
                  <a:pt x="53" y="39"/>
                  <a:pt x="53" y="39"/>
                </a:cubicBezTo>
                <a:cubicBezTo>
                  <a:pt x="52" y="40"/>
                  <a:pt x="51" y="41"/>
                  <a:pt x="51" y="43"/>
                </a:cubicBezTo>
                <a:cubicBezTo>
                  <a:pt x="51" y="45"/>
                  <a:pt x="52" y="46"/>
                  <a:pt x="53" y="48"/>
                </a:cubicBezTo>
                <a:cubicBezTo>
                  <a:pt x="53" y="48"/>
                  <a:pt x="53" y="48"/>
                  <a:pt x="53" y="48"/>
                </a:cubicBezTo>
                <a:close/>
                <a:moveTo>
                  <a:pt x="56" y="42"/>
                </a:moveTo>
                <a:cubicBezTo>
                  <a:pt x="56" y="42"/>
                  <a:pt x="56" y="42"/>
                  <a:pt x="56" y="42"/>
                </a:cubicBezTo>
                <a:cubicBezTo>
                  <a:pt x="57" y="41"/>
                  <a:pt x="57" y="41"/>
                  <a:pt x="58" y="41"/>
                </a:cubicBezTo>
                <a:cubicBezTo>
                  <a:pt x="58" y="41"/>
                  <a:pt x="59" y="41"/>
                  <a:pt x="59" y="42"/>
                </a:cubicBezTo>
                <a:cubicBezTo>
                  <a:pt x="59" y="42"/>
                  <a:pt x="59" y="43"/>
                  <a:pt x="59" y="43"/>
                </a:cubicBezTo>
                <a:cubicBezTo>
                  <a:pt x="59" y="44"/>
                  <a:pt x="59" y="44"/>
                  <a:pt x="59" y="44"/>
                </a:cubicBezTo>
                <a:cubicBezTo>
                  <a:pt x="59" y="45"/>
                  <a:pt x="58" y="45"/>
                  <a:pt x="58" y="45"/>
                </a:cubicBezTo>
                <a:cubicBezTo>
                  <a:pt x="57" y="45"/>
                  <a:pt x="57" y="45"/>
                  <a:pt x="56" y="44"/>
                </a:cubicBezTo>
                <a:cubicBezTo>
                  <a:pt x="56" y="44"/>
                  <a:pt x="56" y="44"/>
                  <a:pt x="56" y="43"/>
                </a:cubicBezTo>
                <a:cubicBezTo>
                  <a:pt x="56" y="43"/>
                  <a:pt x="56" y="42"/>
                  <a:pt x="56" y="42"/>
                </a:cubicBezTo>
                <a:close/>
                <a:moveTo>
                  <a:pt x="36" y="48"/>
                </a:moveTo>
                <a:cubicBezTo>
                  <a:pt x="36" y="48"/>
                  <a:pt x="36" y="48"/>
                  <a:pt x="36" y="48"/>
                </a:cubicBezTo>
                <a:cubicBezTo>
                  <a:pt x="37" y="49"/>
                  <a:pt x="38" y="50"/>
                  <a:pt x="40" y="50"/>
                </a:cubicBezTo>
                <a:cubicBezTo>
                  <a:pt x="42" y="50"/>
                  <a:pt x="43" y="49"/>
                  <a:pt x="45" y="48"/>
                </a:cubicBezTo>
                <a:cubicBezTo>
                  <a:pt x="46" y="46"/>
                  <a:pt x="47" y="45"/>
                  <a:pt x="47" y="43"/>
                </a:cubicBezTo>
                <a:cubicBezTo>
                  <a:pt x="47" y="41"/>
                  <a:pt x="46" y="40"/>
                  <a:pt x="45" y="39"/>
                </a:cubicBezTo>
                <a:cubicBezTo>
                  <a:pt x="45" y="39"/>
                  <a:pt x="45" y="39"/>
                  <a:pt x="45" y="39"/>
                </a:cubicBezTo>
                <a:cubicBezTo>
                  <a:pt x="43" y="37"/>
                  <a:pt x="42" y="37"/>
                  <a:pt x="40" y="37"/>
                </a:cubicBezTo>
                <a:cubicBezTo>
                  <a:pt x="38" y="37"/>
                  <a:pt x="37" y="37"/>
                  <a:pt x="36" y="39"/>
                </a:cubicBezTo>
                <a:cubicBezTo>
                  <a:pt x="34" y="40"/>
                  <a:pt x="34" y="41"/>
                  <a:pt x="34" y="43"/>
                </a:cubicBezTo>
                <a:cubicBezTo>
                  <a:pt x="34" y="45"/>
                  <a:pt x="34" y="46"/>
                  <a:pt x="36" y="48"/>
                </a:cubicBezTo>
                <a:close/>
                <a:moveTo>
                  <a:pt x="39" y="42"/>
                </a:moveTo>
                <a:cubicBezTo>
                  <a:pt x="39" y="42"/>
                  <a:pt x="39" y="42"/>
                  <a:pt x="39" y="42"/>
                </a:cubicBezTo>
                <a:cubicBezTo>
                  <a:pt x="39" y="41"/>
                  <a:pt x="40" y="41"/>
                  <a:pt x="40" y="41"/>
                </a:cubicBezTo>
                <a:cubicBezTo>
                  <a:pt x="41" y="41"/>
                  <a:pt x="41" y="41"/>
                  <a:pt x="41" y="42"/>
                </a:cubicBezTo>
                <a:cubicBezTo>
                  <a:pt x="41" y="42"/>
                  <a:pt x="41" y="42"/>
                  <a:pt x="41" y="42"/>
                </a:cubicBezTo>
                <a:cubicBezTo>
                  <a:pt x="42" y="42"/>
                  <a:pt x="42" y="43"/>
                  <a:pt x="42" y="43"/>
                </a:cubicBezTo>
                <a:cubicBezTo>
                  <a:pt x="42" y="44"/>
                  <a:pt x="42" y="44"/>
                  <a:pt x="41" y="44"/>
                </a:cubicBezTo>
                <a:cubicBezTo>
                  <a:pt x="41" y="45"/>
                  <a:pt x="41" y="45"/>
                  <a:pt x="40" y="45"/>
                </a:cubicBezTo>
                <a:cubicBezTo>
                  <a:pt x="40" y="45"/>
                  <a:pt x="39" y="45"/>
                  <a:pt x="39" y="44"/>
                </a:cubicBezTo>
                <a:cubicBezTo>
                  <a:pt x="38" y="44"/>
                  <a:pt x="38" y="44"/>
                  <a:pt x="38" y="43"/>
                </a:cubicBezTo>
                <a:cubicBezTo>
                  <a:pt x="38" y="43"/>
                  <a:pt x="38" y="42"/>
                  <a:pt x="39" y="42"/>
                </a:cubicBezTo>
                <a:close/>
                <a:moveTo>
                  <a:pt x="94" y="0"/>
                </a:moveTo>
                <a:cubicBezTo>
                  <a:pt x="94" y="0"/>
                  <a:pt x="94" y="0"/>
                  <a:pt x="94" y="0"/>
                </a:cubicBezTo>
                <a:cubicBezTo>
                  <a:pt x="3" y="0"/>
                  <a:pt x="3" y="0"/>
                  <a:pt x="3" y="0"/>
                </a:cubicBezTo>
                <a:cubicBezTo>
                  <a:pt x="1" y="0"/>
                  <a:pt x="0" y="1"/>
                  <a:pt x="0" y="4"/>
                </a:cubicBezTo>
                <a:cubicBezTo>
                  <a:pt x="0" y="94"/>
                  <a:pt x="0" y="94"/>
                  <a:pt x="0" y="94"/>
                </a:cubicBezTo>
                <a:cubicBezTo>
                  <a:pt x="0" y="97"/>
                  <a:pt x="1" y="98"/>
                  <a:pt x="3" y="98"/>
                </a:cubicBezTo>
                <a:cubicBezTo>
                  <a:pt x="94" y="98"/>
                  <a:pt x="94" y="98"/>
                  <a:pt x="94" y="98"/>
                </a:cubicBezTo>
                <a:cubicBezTo>
                  <a:pt x="96" y="98"/>
                  <a:pt x="98" y="97"/>
                  <a:pt x="98" y="94"/>
                </a:cubicBezTo>
                <a:cubicBezTo>
                  <a:pt x="98" y="4"/>
                  <a:pt x="98" y="4"/>
                  <a:pt x="98" y="4"/>
                </a:cubicBezTo>
                <a:cubicBezTo>
                  <a:pt x="98" y="1"/>
                  <a:pt x="96" y="0"/>
                  <a:pt x="94" y="0"/>
                </a:cubicBezTo>
                <a:close/>
                <a:moveTo>
                  <a:pt x="91" y="91"/>
                </a:moveTo>
                <a:cubicBezTo>
                  <a:pt x="91" y="91"/>
                  <a:pt x="91" y="91"/>
                  <a:pt x="91" y="91"/>
                </a:cubicBezTo>
                <a:cubicBezTo>
                  <a:pt x="7" y="91"/>
                  <a:pt x="7" y="91"/>
                  <a:pt x="7" y="91"/>
                </a:cubicBezTo>
                <a:cubicBezTo>
                  <a:pt x="7" y="29"/>
                  <a:pt x="7" y="29"/>
                  <a:pt x="7" y="29"/>
                </a:cubicBezTo>
                <a:cubicBezTo>
                  <a:pt x="91" y="29"/>
                  <a:pt x="91" y="29"/>
                  <a:pt x="91" y="29"/>
                </a:cubicBezTo>
                <a:cubicBezTo>
                  <a:pt x="91" y="91"/>
                  <a:pt x="91" y="91"/>
                  <a:pt x="91" y="91"/>
                </a:cubicBezTo>
                <a:close/>
                <a:moveTo>
                  <a:pt x="91" y="25"/>
                </a:moveTo>
                <a:cubicBezTo>
                  <a:pt x="91" y="25"/>
                  <a:pt x="91" y="25"/>
                  <a:pt x="91" y="25"/>
                </a:cubicBezTo>
                <a:cubicBezTo>
                  <a:pt x="7" y="25"/>
                  <a:pt x="7" y="25"/>
                  <a:pt x="7" y="25"/>
                </a:cubicBezTo>
                <a:cubicBezTo>
                  <a:pt x="7" y="7"/>
                  <a:pt x="7" y="7"/>
                  <a:pt x="7" y="7"/>
                </a:cubicBezTo>
                <a:cubicBezTo>
                  <a:pt x="15" y="7"/>
                  <a:pt x="15" y="7"/>
                  <a:pt x="15" y="7"/>
                </a:cubicBezTo>
                <a:cubicBezTo>
                  <a:pt x="15" y="13"/>
                  <a:pt x="15" y="13"/>
                  <a:pt x="15" y="13"/>
                </a:cubicBezTo>
                <a:cubicBezTo>
                  <a:pt x="15" y="15"/>
                  <a:pt x="16" y="17"/>
                  <a:pt x="18" y="17"/>
                </a:cubicBezTo>
                <a:cubicBezTo>
                  <a:pt x="20" y="17"/>
                  <a:pt x="22" y="15"/>
                  <a:pt x="22" y="13"/>
                </a:cubicBezTo>
                <a:cubicBezTo>
                  <a:pt x="22" y="7"/>
                  <a:pt x="22" y="7"/>
                  <a:pt x="22" y="7"/>
                </a:cubicBezTo>
                <a:cubicBezTo>
                  <a:pt x="35" y="7"/>
                  <a:pt x="35" y="7"/>
                  <a:pt x="35" y="7"/>
                </a:cubicBezTo>
                <a:cubicBezTo>
                  <a:pt x="35" y="13"/>
                  <a:pt x="35" y="13"/>
                  <a:pt x="35" y="13"/>
                </a:cubicBezTo>
                <a:cubicBezTo>
                  <a:pt x="35" y="15"/>
                  <a:pt x="37" y="17"/>
                  <a:pt x="39" y="17"/>
                </a:cubicBezTo>
                <a:cubicBezTo>
                  <a:pt x="41" y="17"/>
                  <a:pt x="42" y="15"/>
                  <a:pt x="42" y="13"/>
                </a:cubicBezTo>
                <a:cubicBezTo>
                  <a:pt x="42" y="7"/>
                  <a:pt x="42" y="7"/>
                  <a:pt x="42" y="7"/>
                </a:cubicBezTo>
                <a:cubicBezTo>
                  <a:pt x="55" y="7"/>
                  <a:pt x="55" y="7"/>
                  <a:pt x="55" y="7"/>
                </a:cubicBezTo>
                <a:cubicBezTo>
                  <a:pt x="55" y="13"/>
                  <a:pt x="55" y="13"/>
                  <a:pt x="55" y="13"/>
                </a:cubicBezTo>
                <a:cubicBezTo>
                  <a:pt x="55" y="15"/>
                  <a:pt x="57" y="17"/>
                  <a:pt x="59" y="17"/>
                </a:cubicBezTo>
                <a:cubicBezTo>
                  <a:pt x="61" y="17"/>
                  <a:pt x="63" y="15"/>
                  <a:pt x="63" y="13"/>
                </a:cubicBezTo>
                <a:cubicBezTo>
                  <a:pt x="63" y="7"/>
                  <a:pt x="63" y="7"/>
                  <a:pt x="63" y="7"/>
                </a:cubicBezTo>
                <a:cubicBezTo>
                  <a:pt x="76" y="7"/>
                  <a:pt x="76" y="7"/>
                  <a:pt x="76" y="7"/>
                </a:cubicBezTo>
                <a:cubicBezTo>
                  <a:pt x="76" y="13"/>
                  <a:pt x="76" y="13"/>
                  <a:pt x="76" y="13"/>
                </a:cubicBezTo>
                <a:cubicBezTo>
                  <a:pt x="76" y="15"/>
                  <a:pt x="77" y="17"/>
                  <a:pt x="79" y="17"/>
                </a:cubicBezTo>
                <a:cubicBezTo>
                  <a:pt x="81" y="17"/>
                  <a:pt x="83" y="15"/>
                  <a:pt x="83" y="13"/>
                </a:cubicBezTo>
                <a:cubicBezTo>
                  <a:pt x="83" y="7"/>
                  <a:pt x="83" y="7"/>
                  <a:pt x="83" y="7"/>
                </a:cubicBezTo>
                <a:cubicBezTo>
                  <a:pt x="91" y="7"/>
                  <a:pt x="91" y="7"/>
                  <a:pt x="91" y="7"/>
                </a:cubicBezTo>
                <a:cubicBezTo>
                  <a:pt x="91" y="25"/>
                  <a:pt x="91" y="25"/>
                  <a:pt x="91" y="25"/>
                </a:cubicBezTo>
                <a:close/>
                <a:moveTo>
                  <a:pt x="71" y="48"/>
                </a:moveTo>
                <a:cubicBezTo>
                  <a:pt x="71" y="48"/>
                  <a:pt x="71" y="48"/>
                  <a:pt x="71" y="48"/>
                </a:cubicBezTo>
                <a:cubicBezTo>
                  <a:pt x="72" y="49"/>
                  <a:pt x="73" y="50"/>
                  <a:pt x="75" y="50"/>
                </a:cubicBezTo>
                <a:cubicBezTo>
                  <a:pt x="77" y="50"/>
                  <a:pt x="78" y="49"/>
                  <a:pt x="80" y="48"/>
                </a:cubicBezTo>
                <a:cubicBezTo>
                  <a:pt x="81" y="46"/>
                  <a:pt x="82" y="45"/>
                  <a:pt x="82" y="43"/>
                </a:cubicBezTo>
                <a:cubicBezTo>
                  <a:pt x="82" y="41"/>
                  <a:pt x="81" y="40"/>
                  <a:pt x="80" y="39"/>
                </a:cubicBezTo>
                <a:cubicBezTo>
                  <a:pt x="80" y="39"/>
                  <a:pt x="80" y="39"/>
                  <a:pt x="80" y="39"/>
                </a:cubicBezTo>
                <a:cubicBezTo>
                  <a:pt x="78" y="37"/>
                  <a:pt x="77" y="37"/>
                  <a:pt x="75" y="37"/>
                </a:cubicBezTo>
                <a:cubicBezTo>
                  <a:pt x="73" y="37"/>
                  <a:pt x="72" y="37"/>
                  <a:pt x="71" y="39"/>
                </a:cubicBezTo>
                <a:cubicBezTo>
                  <a:pt x="69" y="40"/>
                  <a:pt x="69" y="41"/>
                  <a:pt x="69" y="43"/>
                </a:cubicBezTo>
                <a:cubicBezTo>
                  <a:pt x="69" y="45"/>
                  <a:pt x="69" y="46"/>
                  <a:pt x="71" y="48"/>
                </a:cubicBezTo>
                <a:close/>
                <a:moveTo>
                  <a:pt x="74" y="42"/>
                </a:moveTo>
                <a:cubicBezTo>
                  <a:pt x="74" y="42"/>
                  <a:pt x="74" y="42"/>
                  <a:pt x="74" y="42"/>
                </a:cubicBezTo>
                <a:cubicBezTo>
                  <a:pt x="74" y="41"/>
                  <a:pt x="75" y="41"/>
                  <a:pt x="75" y="41"/>
                </a:cubicBezTo>
                <a:cubicBezTo>
                  <a:pt x="76" y="41"/>
                  <a:pt x="76" y="41"/>
                  <a:pt x="76" y="42"/>
                </a:cubicBezTo>
                <a:cubicBezTo>
                  <a:pt x="77" y="42"/>
                  <a:pt x="77" y="43"/>
                  <a:pt x="77" y="43"/>
                </a:cubicBezTo>
                <a:cubicBezTo>
                  <a:pt x="77" y="44"/>
                  <a:pt x="77" y="44"/>
                  <a:pt x="76" y="44"/>
                </a:cubicBezTo>
                <a:cubicBezTo>
                  <a:pt x="76" y="45"/>
                  <a:pt x="76" y="45"/>
                  <a:pt x="75" y="45"/>
                </a:cubicBezTo>
                <a:cubicBezTo>
                  <a:pt x="75" y="45"/>
                  <a:pt x="74" y="45"/>
                  <a:pt x="74" y="44"/>
                </a:cubicBezTo>
                <a:cubicBezTo>
                  <a:pt x="73" y="44"/>
                  <a:pt x="73" y="44"/>
                  <a:pt x="73" y="43"/>
                </a:cubicBezTo>
                <a:cubicBezTo>
                  <a:pt x="73" y="43"/>
                  <a:pt x="73" y="42"/>
                  <a:pt x="74" y="42"/>
                </a:cubicBezTo>
                <a:close/>
                <a:moveTo>
                  <a:pt x="71" y="65"/>
                </a:moveTo>
                <a:cubicBezTo>
                  <a:pt x="71" y="65"/>
                  <a:pt x="71" y="65"/>
                  <a:pt x="71" y="65"/>
                </a:cubicBezTo>
                <a:cubicBezTo>
                  <a:pt x="72" y="66"/>
                  <a:pt x="73" y="67"/>
                  <a:pt x="75" y="67"/>
                </a:cubicBezTo>
                <a:cubicBezTo>
                  <a:pt x="77" y="67"/>
                  <a:pt x="78" y="66"/>
                  <a:pt x="80" y="65"/>
                </a:cubicBezTo>
                <a:cubicBezTo>
                  <a:pt x="80" y="65"/>
                  <a:pt x="80" y="65"/>
                  <a:pt x="80" y="65"/>
                </a:cubicBezTo>
                <a:cubicBezTo>
                  <a:pt x="81" y="64"/>
                  <a:pt x="82" y="62"/>
                  <a:pt x="82" y="60"/>
                </a:cubicBezTo>
                <a:cubicBezTo>
                  <a:pt x="82" y="59"/>
                  <a:pt x="81" y="57"/>
                  <a:pt x="80" y="56"/>
                </a:cubicBezTo>
                <a:cubicBezTo>
                  <a:pt x="80" y="56"/>
                  <a:pt x="80" y="56"/>
                  <a:pt x="80" y="56"/>
                </a:cubicBezTo>
                <a:cubicBezTo>
                  <a:pt x="78" y="54"/>
                  <a:pt x="77" y="54"/>
                  <a:pt x="75" y="54"/>
                </a:cubicBezTo>
                <a:cubicBezTo>
                  <a:pt x="73" y="54"/>
                  <a:pt x="72" y="54"/>
                  <a:pt x="71" y="56"/>
                </a:cubicBezTo>
                <a:cubicBezTo>
                  <a:pt x="69" y="57"/>
                  <a:pt x="69" y="59"/>
                  <a:pt x="69" y="60"/>
                </a:cubicBezTo>
                <a:cubicBezTo>
                  <a:pt x="69" y="62"/>
                  <a:pt x="69" y="64"/>
                  <a:pt x="71" y="65"/>
                </a:cubicBezTo>
                <a:cubicBezTo>
                  <a:pt x="71" y="65"/>
                  <a:pt x="71" y="65"/>
                  <a:pt x="71" y="65"/>
                </a:cubicBezTo>
                <a:close/>
                <a:moveTo>
                  <a:pt x="74" y="59"/>
                </a:moveTo>
                <a:cubicBezTo>
                  <a:pt x="74" y="59"/>
                  <a:pt x="74" y="59"/>
                  <a:pt x="74" y="59"/>
                </a:cubicBezTo>
                <a:cubicBezTo>
                  <a:pt x="74" y="59"/>
                  <a:pt x="75" y="58"/>
                  <a:pt x="75" y="58"/>
                </a:cubicBezTo>
                <a:cubicBezTo>
                  <a:pt x="76" y="58"/>
                  <a:pt x="76" y="59"/>
                  <a:pt x="76" y="59"/>
                </a:cubicBezTo>
                <a:cubicBezTo>
                  <a:pt x="77" y="59"/>
                  <a:pt x="77" y="60"/>
                  <a:pt x="77" y="60"/>
                </a:cubicBezTo>
                <a:cubicBezTo>
                  <a:pt x="77" y="61"/>
                  <a:pt x="77" y="61"/>
                  <a:pt x="76" y="62"/>
                </a:cubicBezTo>
                <a:cubicBezTo>
                  <a:pt x="76" y="62"/>
                  <a:pt x="76" y="62"/>
                  <a:pt x="75" y="62"/>
                </a:cubicBezTo>
                <a:cubicBezTo>
                  <a:pt x="75" y="62"/>
                  <a:pt x="74" y="62"/>
                  <a:pt x="74" y="62"/>
                </a:cubicBezTo>
                <a:cubicBezTo>
                  <a:pt x="73" y="61"/>
                  <a:pt x="73" y="61"/>
                  <a:pt x="73" y="60"/>
                </a:cubicBezTo>
                <a:cubicBezTo>
                  <a:pt x="73" y="60"/>
                  <a:pt x="73" y="59"/>
                  <a:pt x="74" y="59"/>
                </a:cubicBezTo>
                <a:close/>
                <a:moveTo>
                  <a:pt x="36" y="82"/>
                </a:moveTo>
                <a:cubicBezTo>
                  <a:pt x="36" y="82"/>
                  <a:pt x="36" y="82"/>
                  <a:pt x="36" y="82"/>
                </a:cubicBezTo>
                <a:cubicBezTo>
                  <a:pt x="37" y="83"/>
                  <a:pt x="38" y="84"/>
                  <a:pt x="40" y="84"/>
                </a:cubicBezTo>
                <a:cubicBezTo>
                  <a:pt x="42" y="84"/>
                  <a:pt x="43" y="83"/>
                  <a:pt x="45" y="82"/>
                </a:cubicBezTo>
                <a:cubicBezTo>
                  <a:pt x="45" y="82"/>
                  <a:pt x="45" y="82"/>
                  <a:pt x="45" y="82"/>
                </a:cubicBezTo>
                <a:cubicBezTo>
                  <a:pt x="46" y="81"/>
                  <a:pt x="47" y="79"/>
                  <a:pt x="47" y="77"/>
                </a:cubicBezTo>
                <a:cubicBezTo>
                  <a:pt x="47" y="76"/>
                  <a:pt x="46" y="74"/>
                  <a:pt x="45" y="73"/>
                </a:cubicBezTo>
                <a:cubicBezTo>
                  <a:pt x="45" y="73"/>
                  <a:pt x="45" y="73"/>
                  <a:pt x="45" y="73"/>
                </a:cubicBezTo>
                <a:cubicBezTo>
                  <a:pt x="43" y="72"/>
                  <a:pt x="42" y="71"/>
                  <a:pt x="40" y="71"/>
                </a:cubicBezTo>
                <a:cubicBezTo>
                  <a:pt x="38" y="71"/>
                  <a:pt x="37" y="72"/>
                  <a:pt x="36" y="73"/>
                </a:cubicBezTo>
                <a:cubicBezTo>
                  <a:pt x="36" y="73"/>
                  <a:pt x="36" y="73"/>
                  <a:pt x="36" y="73"/>
                </a:cubicBezTo>
                <a:cubicBezTo>
                  <a:pt x="34" y="74"/>
                  <a:pt x="34" y="76"/>
                  <a:pt x="34" y="77"/>
                </a:cubicBezTo>
                <a:cubicBezTo>
                  <a:pt x="34" y="79"/>
                  <a:pt x="34" y="81"/>
                  <a:pt x="36" y="82"/>
                </a:cubicBezTo>
                <a:close/>
                <a:moveTo>
                  <a:pt x="39" y="76"/>
                </a:moveTo>
                <a:cubicBezTo>
                  <a:pt x="39" y="76"/>
                  <a:pt x="39" y="76"/>
                  <a:pt x="39" y="76"/>
                </a:cubicBezTo>
                <a:cubicBezTo>
                  <a:pt x="39" y="76"/>
                  <a:pt x="40" y="75"/>
                  <a:pt x="40" y="75"/>
                </a:cubicBezTo>
                <a:cubicBezTo>
                  <a:pt x="41" y="75"/>
                  <a:pt x="41" y="76"/>
                  <a:pt x="41" y="76"/>
                </a:cubicBezTo>
                <a:cubicBezTo>
                  <a:pt x="41" y="76"/>
                  <a:pt x="41" y="76"/>
                  <a:pt x="41" y="76"/>
                </a:cubicBezTo>
                <a:cubicBezTo>
                  <a:pt x="42" y="76"/>
                  <a:pt x="42" y="77"/>
                  <a:pt x="42" y="77"/>
                </a:cubicBezTo>
                <a:cubicBezTo>
                  <a:pt x="42" y="78"/>
                  <a:pt x="42" y="78"/>
                  <a:pt x="41" y="79"/>
                </a:cubicBezTo>
                <a:cubicBezTo>
                  <a:pt x="41" y="79"/>
                  <a:pt x="41" y="79"/>
                  <a:pt x="41" y="79"/>
                </a:cubicBezTo>
                <a:cubicBezTo>
                  <a:pt x="41" y="79"/>
                  <a:pt x="41" y="79"/>
                  <a:pt x="40" y="79"/>
                </a:cubicBezTo>
                <a:cubicBezTo>
                  <a:pt x="40" y="79"/>
                  <a:pt x="39" y="79"/>
                  <a:pt x="39" y="79"/>
                </a:cubicBezTo>
                <a:cubicBezTo>
                  <a:pt x="38" y="78"/>
                  <a:pt x="38" y="78"/>
                  <a:pt x="38" y="77"/>
                </a:cubicBezTo>
                <a:cubicBezTo>
                  <a:pt x="38" y="77"/>
                  <a:pt x="38" y="76"/>
                  <a:pt x="39" y="76"/>
                </a:cubicBezTo>
                <a:close/>
                <a:moveTo>
                  <a:pt x="18" y="65"/>
                </a:moveTo>
                <a:cubicBezTo>
                  <a:pt x="18" y="65"/>
                  <a:pt x="18" y="65"/>
                  <a:pt x="18" y="65"/>
                </a:cubicBezTo>
                <a:cubicBezTo>
                  <a:pt x="19" y="66"/>
                  <a:pt x="21" y="67"/>
                  <a:pt x="23" y="67"/>
                </a:cubicBezTo>
                <a:cubicBezTo>
                  <a:pt x="24" y="67"/>
                  <a:pt x="26" y="66"/>
                  <a:pt x="27" y="65"/>
                </a:cubicBezTo>
                <a:cubicBezTo>
                  <a:pt x="27" y="65"/>
                  <a:pt x="27" y="65"/>
                  <a:pt x="27" y="65"/>
                </a:cubicBezTo>
                <a:cubicBezTo>
                  <a:pt x="28" y="64"/>
                  <a:pt x="29" y="62"/>
                  <a:pt x="29" y="60"/>
                </a:cubicBezTo>
                <a:cubicBezTo>
                  <a:pt x="29" y="59"/>
                  <a:pt x="28" y="57"/>
                  <a:pt x="27" y="56"/>
                </a:cubicBezTo>
                <a:cubicBezTo>
                  <a:pt x="27" y="56"/>
                  <a:pt x="27" y="56"/>
                  <a:pt x="27" y="56"/>
                </a:cubicBezTo>
                <a:cubicBezTo>
                  <a:pt x="26" y="54"/>
                  <a:pt x="24" y="54"/>
                  <a:pt x="23" y="54"/>
                </a:cubicBezTo>
                <a:cubicBezTo>
                  <a:pt x="21" y="54"/>
                  <a:pt x="19" y="54"/>
                  <a:pt x="18" y="56"/>
                </a:cubicBezTo>
                <a:cubicBezTo>
                  <a:pt x="17" y="57"/>
                  <a:pt x="16" y="59"/>
                  <a:pt x="16" y="60"/>
                </a:cubicBezTo>
                <a:cubicBezTo>
                  <a:pt x="16" y="62"/>
                  <a:pt x="17" y="64"/>
                  <a:pt x="18" y="65"/>
                </a:cubicBezTo>
                <a:cubicBezTo>
                  <a:pt x="18" y="65"/>
                  <a:pt x="18" y="65"/>
                  <a:pt x="18" y="65"/>
                </a:cubicBezTo>
                <a:close/>
                <a:moveTo>
                  <a:pt x="21" y="59"/>
                </a:moveTo>
                <a:cubicBezTo>
                  <a:pt x="21" y="59"/>
                  <a:pt x="21" y="59"/>
                  <a:pt x="21" y="59"/>
                </a:cubicBezTo>
                <a:cubicBezTo>
                  <a:pt x="21" y="59"/>
                  <a:pt x="21" y="59"/>
                  <a:pt x="21" y="59"/>
                </a:cubicBezTo>
                <a:cubicBezTo>
                  <a:pt x="22" y="59"/>
                  <a:pt x="22" y="58"/>
                  <a:pt x="23" y="58"/>
                </a:cubicBezTo>
                <a:cubicBezTo>
                  <a:pt x="23" y="58"/>
                  <a:pt x="24" y="59"/>
                  <a:pt x="24" y="59"/>
                </a:cubicBezTo>
                <a:cubicBezTo>
                  <a:pt x="24" y="59"/>
                  <a:pt x="25" y="60"/>
                  <a:pt x="25" y="60"/>
                </a:cubicBezTo>
                <a:cubicBezTo>
                  <a:pt x="25" y="61"/>
                  <a:pt x="24" y="61"/>
                  <a:pt x="24" y="62"/>
                </a:cubicBezTo>
                <a:cubicBezTo>
                  <a:pt x="24" y="62"/>
                  <a:pt x="23" y="62"/>
                  <a:pt x="23" y="62"/>
                </a:cubicBezTo>
                <a:cubicBezTo>
                  <a:pt x="22" y="62"/>
                  <a:pt x="22" y="62"/>
                  <a:pt x="21" y="62"/>
                </a:cubicBezTo>
                <a:cubicBezTo>
                  <a:pt x="21" y="62"/>
                  <a:pt x="21" y="62"/>
                  <a:pt x="21" y="62"/>
                </a:cubicBezTo>
                <a:cubicBezTo>
                  <a:pt x="21" y="61"/>
                  <a:pt x="21" y="61"/>
                  <a:pt x="21" y="60"/>
                </a:cubicBezTo>
                <a:cubicBezTo>
                  <a:pt x="21" y="60"/>
                  <a:pt x="21" y="59"/>
                  <a:pt x="21" y="59"/>
                </a:cubicBezTo>
                <a:close/>
                <a:moveTo>
                  <a:pt x="18" y="82"/>
                </a:moveTo>
                <a:cubicBezTo>
                  <a:pt x="18" y="82"/>
                  <a:pt x="18" y="82"/>
                  <a:pt x="18" y="82"/>
                </a:cubicBezTo>
                <a:cubicBezTo>
                  <a:pt x="19" y="83"/>
                  <a:pt x="21" y="84"/>
                  <a:pt x="23" y="84"/>
                </a:cubicBezTo>
                <a:cubicBezTo>
                  <a:pt x="24" y="84"/>
                  <a:pt x="26" y="83"/>
                  <a:pt x="27" y="82"/>
                </a:cubicBezTo>
                <a:cubicBezTo>
                  <a:pt x="27" y="82"/>
                  <a:pt x="27" y="82"/>
                  <a:pt x="27" y="82"/>
                </a:cubicBezTo>
                <a:cubicBezTo>
                  <a:pt x="28" y="81"/>
                  <a:pt x="29" y="79"/>
                  <a:pt x="29" y="77"/>
                </a:cubicBezTo>
                <a:cubicBezTo>
                  <a:pt x="29" y="76"/>
                  <a:pt x="28" y="74"/>
                  <a:pt x="27" y="73"/>
                </a:cubicBezTo>
                <a:cubicBezTo>
                  <a:pt x="27" y="73"/>
                  <a:pt x="27" y="73"/>
                  <a:pt x="27" y="73"/>
                </a:cubicBezTo>
                <a:cubicBezTo>
                  <a:pt x="26" y="72"/>
                  <a:pt x="24" y="71"/>
                  <a:pt x="23" y="71"/>
                </a:cubicBezTo>
                <a:cubicBezTo>
                  <a:pt x="21" y="71"/>
                  <a:pt x="19" y="72"/>
                  <a:pt x="18" y="73"/>
                </a:cubicBezTo>
                <a:cubicBezTo>
                  <a:pt x="18" y="73"/>
                  <a:pt x="18" y="73"/>
                  <a:pt x="18" y="73"/>
                </a:cubicBezTo>
                <a:cubicBezTo>
                  <a:pt x="17" y="74"/>
                  <a:pt x="16" y="76"/>
                  <a:pt x="16" y="77"/>
                </a:cubicBezTo>
                <a:cubicBezTo>
                  <a:pt x="16" y="79"/>
                  <a:pt x="17" y="81"/>
                  <a:pt x="18" y="82"/>
                </a:cubicBezTo>
                <a:close/>
                <a:moveTo>
                  <a:pt x="21" y="76"/>
                </a:moveTo>
                <a:cubicBezTo>
                  <a:pt x="21" y="76"/>
                  <a:pt x="21" y="76"/>
                  <a:pt x="21" y="76"/>
                </a:cubicBezTo>
                <a:cubicBezTo>
                  <a:pt x="21" y="76"/>
                  <a:pt x="21" y="76"/>
                  <a:pt x="21" y="76"/>
                </a:cubicBezTo>
                <a:cubicBezTo>
                  <a:pt x="22" y="76"/>
                  <a:pt x="22" y="75"/>
                  <a:pt x="23" y="75"/>
                </a:cubicBezTo>
                <a:cubicBezTo>
                  <a:pt x="23" y="75"/>
                  <a:pt x="24" y="76"/>
                  <a:pt x="24" y="76"/>
                </a:cubicBezTo>
                <a:cubicBezTo>
                  <a:pt x="24" y="76"/>
                  <a:pt x="25" y="77"/>
                  <a:pt x="25" y="77"/>
                </a:cubicBezTo>
                <a:cubicBezTo>
                  <a:pt x="25" y="78"/>
                  <a:pt x="24" y="78"/>
                  <a:pt x="24" y="79"/>
                </a:cubicBezTo>
                <a:cubicBezTo>
                  <a:pt x="24" y="79"/>
                  <a:pt x="23" y="79"/>
                  <a:pt x="23" y="79"/>
                </a:cubicBezTo>
                <a:cubicBezTo>
                  <a:pt x="22" y="79"/>
                  <a:pt x="22" y="79"/>
                  <a:pt x="21" y="79"/>
                </a:cubicBezTo>
                <a:cubicBezTo>
                  <a:pt x="21" y="79"/>
                  <a:pt x="21" y="79"/>
                  <a:pt x="21" y="79"/>
                </a:cubicBezTo>
                <a:cubicBezTo>
                  <a:pt x="21" y="78"/>
                  <a:pt x="21" y="78"/>
                  <a:pt x="21" y="77"/>
                </a:cubicBezTo>
                <a:cubicBezTo>
                  <a:pt x="21" y="77"/>
                  <a:pt x="21" y="76"/>
                  <a:pt x="21" y="76"/>
                </a:cubicBezTo>
                <a:close/>
                <a:moveTo>
                  <a:pt x="53" y="65"/>
                </a:moveTo>
                <a:cubicBezTo>
                  <a:pt x="53" y="65"/>
                  <a:pt x="53" y="65"/>
                  <a:pt x="53" y="65"/>
                </a:cubicBezTo>
                <a:cubicBezTo>
                  <a:pt x="54" y="66"/>
                  <a:pt x="56" y="67"/>
                  <a:pt x="58" y="67"/>
                </a:cubicBezTo>
                <a:cubicBezTo>
                  <a:pt x="59" y="67"/>
                  <a:pt x="61" y="66"/>
                  <a:pt x="62" y="65"/>
                </a:cubicBezTo>
                <a:cubicBezTo>
                  <a:pt x="62" y="65"/>
                  <a:pt x="62" y="65"/>
                  <a:pt x="62" y="65"/>
                </a:cubicBezTo>
                <a:cubicBezTo>
                  <a:pt x="63" y="64"/>
                  <a:pt x="64" y="62"/>
                  <a:pt x="64" y="60"/>
                </a:cubicBezTo>
                <a:cubicBezTo>
                  <a:pt x="64" y="59"/>
                  <a:pt x="63" y="57"/>
                  <a:pt x="62" y="56"/>
                </a:cubicBezTo>
                <a:cubicBezTo>
                  <a:pt x="62" y="56"/>
                  <a:pt x="62" y="56"/>
                  <a:pt x="62" y="56"/>
                </a:cubicBezTo>
                <a:cubicBezTo>
                  <a:pt x="61" y="54"/>
                  <a:pt x="59" y="54"/>
                  <a:pt x="58" y="54"/>
                </a:cubicBezTo>
                <a:cubicBezTo>
                  <a:pt x="56" y="54"/>
                  <a:pt x="54" y="54"/>
                  <a:pt x="53" y="56"/>
                </a:cubicBezTo>
                <a:cubicBezTo>
                  <a:pt x="53" y="56"/>
                  <a:pt x="53" y="56"/>
                  <a:pt x="53" y="56"/>
                </a:cubicBezTo>
                <a:cubicBezTo>
                  <a:pt x="52" y="57"/>
                  <a:pt x="51" y="59"/>
                  <a:pt x="51" y="60"/>
                </a:cubicBezTo>
                <a:cubicBezTo>
                  <a:pt x="51" y="62"/>
                  <a:pt x="52" y="64"/>
                  <a:pt x="53" y="65"/>
                </a:cubicBezTo>
                <a:cubicBezTo>
                  <a:pt x="53" y="65"/>
                  <a:pt x="53" y="65"/>
                  <a:pt x="53" y="65"/>
                </a:cubicBezTo>
                <a:close/>
                <a:moveTo>
                  <a:pt x="56" y="59"/>
                </a:moveTo>
                <a:cubicBezTo>
                  <a:pt x="56" y="59"/>
                  <a:pt x="56" y="59"/>
                  <a:pt x="56" y="59"/>
                </a:cubicBezTo>
                <a:cubicBezTo>
                  <a:pt x="57" y="59"/>
                  <a:pt x="57" y="58"/>
                  <a:pt x="58" y="58"/>
                </a:cubicBezTo>
                <a:cubicBezTo>
                  <a:pt x="58" y="58"/>
                  <a:pt x="59" y="59"/>
                  <a:pt x="59" y="59"/>
                </a:cubicBezTo>
                <a:cubicBezTo>
                  <a:pt x="59" y="59"/>
                  <a:pt x="59" y="60"/>
                  <a:pt x="59" y="60"/>
                </a:cubicBezTo>
                <a:cubicBezTo>
                  <a:pt x="59" y="61"/>
                  <a:pt x="59" y="61"/>
                  <a:pt x="59" y="62"/>
                </a:cubicBezTo>
                <a:cubicBezTo>
                  <a:pt x="59" y="62"/>
                  <a:pt x="58" y="62"/>
                  <a:pt x="58" y="62"/>
                </a:cubicBezTo>
                <a:cubicBezTo>
                  <a:pt x="57" y="62"/>
                  <a:pt x="57" y="62"/>
                  <a:pt x="56" y="62"/>
                </a:cubicBezTo>
                <a:cubicBezTo>
                  <a:pt x="56" y="61"/>
                  <a:pt x="56" y="61"/>
                  <a:pt x="56" y="60"/>
                </a:cubicBezTo>
                <a:cubicBezTo>
                  <a:pt x="56" y="60"/>
                  <a:pt x="56" y="59"/>
                  <a:pt x="56" y="59"/>
                </a:cubicBezTo>
                <a:close/>
                <a:moveTo>
                  <a:pt x="53" y="82"/>
                </a:moveTo>
                <a:cubicBezTo>
                  <a:pt x="53" y="82"/>
                  <a:pt x="53" y="82"/>
                  <a:pt x="53" y="82"/>
                </a:cubicBezTo>
                <a:cubicBezTo>
                  <a:pt x="54" y="83"/>
                  <a:pt x="56" y="84"/>
                  <a:pt x="58" y="84"/>
                </a:cubicBezTo>
                <a:cubicBezTo>
                  <a:pt x="59" y="84"/>
                  <a:pt x="61" y="83"/>
                  <a:pt x="62" y="82"/>
                </a:cubicBezTo>
                <a:cubicBezTo>
                  <a:pt x="62" y="82"/>
                  <a:pt x="62" y="82"/>
                  <a:pt x="62" y="82"/>
                </a:cubicBezTo>
                <a:cubicBezTo>
                  <a:pt x="63" y="81"/>
                  <a:pt x="64" y="79"/>
                  <a:pt x="64" y="77"/>
                </a:cubicBezTo>
                <a:cubicBezTo>
                  <a:pt x="64" y="76"/>
                  <a:pt x="63" y="74"/>
                  <a:pt x="62" y="73"/>
                </a:cubicBezTo>
                <a:cubicBezTo>
                  <a:pt x="62" y="73"/>
                  <a:pt x="62" y="73"/>
                  <a:pt x="62" y="73"/>
                </a:cubicBezTo>
                <a:cubicBezTo>
                  <a:pt x="61" y="72"/>
                  <a:pt x="59" y="71"/>
                  <a:pt x="58" y="71"/>
                </a:cubicBezTo>
                <a:cubicBezTo>
                  <a:pt x="56" y="71"/>
                  <a:pt x="54" y="72"/>
                  <a:pt x="53" y="73"/>
                </a:cubicBezTo>
                <a:cubicBezTo>
                  <a:pt x="53" y="73"/>
                  <a:pt x="53" y="73"/>
                  <a:pt x="53" y="73"/>
                </a:cubicBezTo>
                <a:cubicBezTo>
                  <a:pt x="52" y="74"/>
                  <a:pt x="51" y="76"/>
                  <a:pt x="51" y="77"/>
                </a:cubicBezTo>
                <a:cubicBezTo>
                  <a:pt x="51" y="79"/>
                  <a:pt x="52" y="81"/>
                  <a:pt x="53" y="82"/>
                </a:cubicBezTo>
                <a:cubicBezTo>
                  <a:pt x="53" y="82"/>
                  <a:pt x="53" y="82"/>
                  <a:pt x="53" y="82"/>
                </a:cubicBezTo>
                <a:close/>
                <a:moveTo>
                  <a:pt x="56" y="76"/>
                </a:moveTo>
                <a:cubicBezTo>
                  <a:pt x="56" y="76"/>
                  <a:pt x="56" y="76"/>
                  <a:pt x="56" y="76"/>
                </a:cubicBezTo>
                <a:cubicBezTo>
                  <a:pt x="57" y="76"/>
                  <a:pt x="57" y="75"/>
                  <a:pt x="58" y="75"/>
                </a:cubicBezTo>
                <a:cubicBezTo>
                  <a:pt x="58" y="75"/>
                  <a:pt x="59" y="76"/>
                  <a:pt x="59" y="76"/>
                </a:cubicBezTo>
                <a:cubicBezTo>
                  <a:pt x="59" y="76"/>
                  <a:pt x="59" y="77"/>
                  <a:pt x="59" y="77"/>
                </a:cubicBezTo>
                <a:cubicBezTo>
                  <a:pt x="59" y="78"/>
                  <a:pt x="59" y="78"/>
                  <a:pt x="59" y="79"/>
                </a:cubicBezTo>
                <a:cubicBezTo>
                  <a:pt x="59" y="79"/>
                  <a:pt x="58" y="79"/>
                  <a:pt x="58" y="79"/>
                </a:cubicBezTo>
                <a:cubicBezTo>
                  <a:pt x="57" y="79"/>
                  <a:pt x="57" y="79"/>
                  <a:pt x="56" y="79"/>
                </a:cubicBezTo>
                <a:cubicBezTo>
                  <a:pt x="56" y="78"/>
                  <a:pt x="56" y="78"/>
                  <a:pt x="56" y="77"/>
                </a:cubicBezTo>
                <a:cubicBezTo>
                  <a:pt x="56" y="77"/>
                  <a:pt x="56" y="76"/>
                  <a:pt x="56" y="76"/>
                </a:cubicBezTo>
                <a:close/>
                <a:moveTo>
                  <a:pt x="36" y="65"/>
                </a:moveTo>
                <a:cubicBezTo>
                  <a:pt x="36" y="65"/>
                  <a:pt x="36" y="65"/>
                  <a:pt x="36" y="65"/>
                </a:cubicBezTo>
                <a:cubicBezTo>
                  <a:pt x="37" y="66"/>
                  <a:pt x="38" y="67"/>
                  <a:pt x="40" y="67"/>
                </a:cubicBezTo>
                <a:cubicBezTo>
                  <a:pt x="42" y="67"/>
                  <a:pt x="43" y="66"/>
                  <a:pt x="45" y="65"/>
                </a:cubicBezTo>
                <a:cubicBezTo>
                  <a:pt x="45" y="65"/>
                  <a:pt x="45" y="65"/>
                  <a:pt x="45" y="65"/>
                </a:cubicBezTo>
                <a:cubicBezTo>
                  <a:pt x="46" y="64"/>
                  <a:pt x="47" y="62"/>
                  <a:pt x="47" y="60"/>
                </a:cubicBezTo>
                <a:cubicBezTo>
                  <a:pt x="47" y="59"/>
                  <a:pt x="46" y="57"/>
                  <a:pt x="45" y="56"/>
                </a:cubicBezTo>
                <a:cubicBezTo>
                  <a:pt x="45" y="56"/>
                  <a:pt x="45" y="56"/>
                  <a:pt x="45" y="56"/>
                </a:cubicBezTo>
                <a:cubicBezTo>
                  <a:pt x="43" y="54"/>
                  <a:pt x="42" y="54"/>
                  <a:pt x="40" y="54"/>
                </a:cubicBezTo>
                <a:cubicBezTo>
                  <a:pt x="38" y="54"/>
                  <a:pt x="37" y="54"/>
                  <a:pt x="36" y="56"/>
                </a:cubicBezTo>
                <a:cubicBezTo>
                  <a:pt x="34" y="57"/>
                  <a:pt x="34" y="59"/>
                  <a:pt x="34" y="60"/>
                </a:cubicBezTo>
                <a:cubicBezTo>
                  <a:pt x="34" y="62"/>
                  <a:pt x="34" y="64"/>
                  <a:pt x="36" y="65"/>
                </a:cubicBezTo>
                <a:cubicBezTo>
                  <a:pt x="36" y="65"/>
                  <a:pt x="36" y="65"/>
                  <a:pt x="36" y="65"/>
                </a:cubicBezTo>
                <a:close/>
                <a:moveTo>
                  <a:pt x="39" y="59"/>
                </a:moveTo>
                <a:cubicBezTo>
                  <a:pt x="39" y="59"/>
                  <a:pt x="39" y="59"/>
                  <a:pt x="39" y="59"/>
                </a:cubicBezTo>
                <a:cubicBezTo>
                  <a:pt x="39" y="59"/>
                  <a:pt x="40" y="58"/>
                  <a:pt x="40" y="58"/>
                </a:cubicBezTo>
                <a:cubicBezTo>
                  <a:pt x="41" y="58"/>
                  <a:pt x="41" y="59"/>
                  <a:pt x="41" y="59"/>
                </a:cubicBezTo>
                <a:cubicBezTo>
                  <a:pt x="41" y="59"/>
                  <a:pt x="41" y="59"/>
                  <a:pt x="41" y="59"/>
                </a:cubicBezTo>
                <a:cubicBezTo>
                  <a:pt x="42" y="59"/>
                  <a:pt x="42" y="60"/>
                  <a:pt x="42" y="60"/>
                </a:cubicBezTo>
                <a:cubicBezTo>
                  <a:pt x="42" y="61"/>
                  <a:pt x="42" y="61"/>
                  <a:pt x="41" y="62"/>
                </a:cubicBezTo>
                <a:cubicBezTo>
                  <a:pt x="41" y="62"/>
                  <a:pt x="41" y="62"/>
                  <a:pt x="41" y="62"/>
                </a:cubicBezTo>
                <a:cubicBezTo>
                  <a:pt x="41" y="62"/>
                  <a:pt x="41" y="62"/>
                  <a:pt x="40" y="62"/>
                </a:cubicBezTo>
                <a:cubicBezTo>
                  <a:pt x="40" y="62"/>
                  <a:pt x="39" y="62"/>
                  <a:pt x="39" y="62"/>
                </a:cubicBezTo>
                <a:cubicBezTo>
                  <a:pt x="38" y="61"/>
                  <a:pt x="38" y="61"/>
                  <a:pt x="38" y="60"/>
                </a:cubicBezTo>
                <a:cubicBezTo>
                  <a:pt x="38" y="60"/>
                  <a:pt x="38" y="59"/>
                  <a:pt x="39" y="59"/>
                </a:cubicBezTo>
                <a:close/>
              </a:path>
            </a:pathLst>
          </a:custGeom>
          <a:solidFill>
            <a:schemeClr val="accent1"/>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schemeClr val="accent2"/>
              </a:solidFill>
            </a:endParaRPr>
          </a:p>
        </p:txBody>
      </p:sp>
      <p:grpSp>
        <p:nvGrpSpPr>
          <p:cNvPr id="41" name="原创设计师QQ598969553             _4"/>
          <p:cNvGrpSpPr/>
          <p:nvPr/>
        </p:nvGrpSpPr>
        <p:grpSpPr>
          <a:xfrm>
            <a:off x="5627654" y="1530628"/>
            <a:ext cx="2969186" cy="2111444"/>
            <a:chOff x="5669543" y="1420114"/>
            <a:chExt cx="3125492" cy="2222596"/>
          </a:xfrm>
        </p:grpSpPr>
        <p:grpSp>
          <p:nvGrpSpPr>
            <p:cNvPr id="42" name="组合 41"/>
            <p:cNvGrpSpPr/>
            <p:nvPr/>
          </p:nvGrpSpPr>
          <p:grpSpPr>
            <a:xfrm>
              <a:off x="5669543" y="1420114"/>
              <a:ext cx="3125492" cy="2222596"/>
              <a:chOff x="5669543" y="1420114"/>
              <a:chExt cx="3125492" cy="2222596"/>
            </a:xfrm>
          </p:grpSpPr>
          <p:grpSp>
            <p:nvGrpSpPr>
              <p:cNvPr id="44" name="组合 43"/>
              <p:cNvGrpSpPr/>
              <p:nvPr/>
            </p:nvGrpSpPr>
            <p:grpSpPr>
              <a:xfrm>
                <a:off x="5669543" y="1620235"/>
                <a:ext cx="1693116" cy="2022475"/>
                <a:chOff x="5986461" y="1572906"/>
                <a:chExt cx="2089151" cy="2495550"/>
              </a:xfrm>
            </p:grpSpPr>
            <p:sp>
              <p:nvSpPr>
                <p:cNvPr id="48" name="Freeform 5"/>
                <p:cNvSpPr/>
                <p:nvPr/>
              </p:nvSpPr>
              <p:spPr bwMode="auto">
                <a:xfrm>
                  <a:off x="5986461" y="2230131"/>
                  <a:ext cx="1062038" cy="1838325"/>
                </a:xfrm>
                <a:custGeom>
                  <a:gdLst>
                    <a:gd fmla="*/ 117 w 1069" name="T0"/>
                    <a:gd fmla="*/ 0 h 1851" name="T1"/>
                    <a:gd fmla="*/ 234 w 1069" name="T2"/>
                    <a:gd fmla="*/ 117 h 1851" name="T3"/>
                    <a:gd fmla="*/ 234 w 1069" name="T4"/>
                    <a:gd fmla="*/ 902 h 1851" name="T5"/>
                    <a:gd fmla="*/ 952 w 1069" name="T6"/>
                    <a:gd fmla="*/ 902 h 1851" name="T7"/>
                    <a:gd fmla="*/ 1069 w 1069" name="T8"/>
                    <a:gd fmla="*/ 1019 h 1851" name="T9"/>
                    <a:gd fmla="*/ 952 w 1069" name="T10"/>
                    <a:gd fmla="*/ 1135 h 1851" name="T11"/>
                    <a:gd fmla="*/ 563 w 1069" name="T12"/>
                    <a:gd fmla="*/ 1135 h 1851" name="T13"/>
                    <a:gd fmla="*/ 563 w 1069" name="T14"/>
                    <a:gd fmla="*/ 1746 h 1851" name="T15"/>
                    <a:gd fmla="*/ 835 w 1069" name="T16"/>
                    <a:gd fmla="*/ 1746 h 1851" name="T17"/>
                    <a:gd fmla="*/ 835 w 1069" name="T18"/>
                    <a:gd fmla="*/ 1746 h 1851" name="T19"/>
                    <a:gd fmla="*/ 835 w 1069" name="T20"/>
                    <a:gd fmla="*/ 1746 h 1851" name="T21"/>
                    <a:gd fmla="*/ 889 w 1069" name="T22"/>
                    <a:gd fmla="*/ 1797 h 1851" name="T23"/>
                    <a:gd fmla="*/ 835 w 1069" name="T24"/>
                    <a:gd fmla="*/ 1851 h 1851" name="T25"/>
                    <a:gd fmla="*/ 835 w 1069" name="T26"/>
                    <a:gd fmla="*/ 1851 h 1851" name="T27"/>
                    <a:gd fmla="*/ 835 w 1069" name="T28"/>
                    <a:gd fmla="*/ 1851 h 1851" name="T29"/>
                    <a:gd fmla="*/ 266 w 1069" name="T30"/>
                    <a:gd fmla="*/ 1851 h 1851" name="T31"/>
                    <a:gd fmla="*/ 266 w 1069" name="T32"/>
                    <a:gd fmla="*/ 1851 h 1851" name="T33"/>
                    <a:gd fmla="*/ 215 w 1069" name="T34"/>
                    <a:gd fmla="*/ 1797 h 1851" name="T35"/>
                    <a:gd fmla="*/ 266 w 1069" name="T36"/>
                    <a:gd fmla="*/ 1746 h 1851" name="T37"/>
                    <a:gd fmla="*/ 266 w 1069" name="T38"/>
                    <a:gd fmla="*/ 1746 h 1851" name="T39"/>
                    <a:gd fmla="*/ 500 w 1069" name="T40"/>
                    <a:gd fmla="*/ 1746 h 1851" name="T41"/>
                    <a:gd fmla="*/ 500 w 1069" name="T42"/>
                    <a:gd fmla="*/ 1135 h 1851" name="T43"/>
                    <a:gd fmla="*/ 110 w 1069" name="T44"/>
                    <a:gd fmla="*/ 1135 h 1851" name="T45"/>
                    <a:gd fmla="*/ 110 w 1069" name="T46"/>
                    <a:gd fmla="*/ 1135 h 1851" name="T47"/>
                    <a:gd fmla="*/ 0 w 1069" name="T48"/>
                    <a:gd fmla="*/ 1019 h 1851" name="T49"/>
                    <a:gd fmla="*/ 0 w 1069" name="T50"/>
                    <a:gd fmla="*/ 117 h 1851" name="T51"/>
                    <a:gd fmla="*/ 117 w 1069" name="T52"/>
                    <a:gd fmla="*/ 0 h 1851" name="T5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b="b" l="0" r="r" t="0"/>
                  <a:pathLst>
                    <a:path h="1851" w="1069">
                      <a:moveTo>
                        <a:pt x="117" y="0"/>
                      </a:moveTo>
                      <a:cubicBezTo>
                        <a:pt x="180" y="0"/>
                        <a:pt x="234" y="52"/>
                        <a:pt x="234" y="117"/>
                      </a:cubicBezTo>
                      <a:cubicBezTo>
                        <a:pt x="234" y="902"/>
                        <a:pt x="234" y="902"/>
                        <a:pt x="234" y="902"/>
                      </a:cubicBezTo>
                      <a:cubicBezTo>
                        <a:pt x="952" y="902"/>
                        <a:pt x="952" y="902"/>
                        <a:pt x="952" y="902"/>
                      </a:cubicBezTo>
                      <a:cubicBezTo>
                        <a:pt x="1015" y="902"/>
                        <a:pt x="1069" y="954"/>
                        <a:pt x="1069" y="1019"/>
                      </a:cubicBezTo>
                      <a:cubicBezTo>
                        <a:pt x="1069" y="1082"/>
                        <a:pt x="1015" y="1135"/>
                        <a:pt x="952" y="1135"/>
                      </a:cubicBezTo>
                      <a:cubicBezTo>
                        <a:pt x="563" y="1135"/>
                        <a:pt x="563" y="1135"/>
                        <a:pt x="563" y="1135"/>
                      </a:cubicBezTo>
                      <a:cubicBezTo>
                        <a:pt x="563" y="1746"/>
                        <a:pt x="563" y="1746"/>
                        <a:pt x="563" y="1746"/>
                      </a:cubicBezTo>
                      <a:cubicBezTo>
                        <a:pt x="835" y="1746"/>
                        <a:pt x="835" y="1746"/>
                        <a:pt x="835" y="1746"/>
                      </a:cubicBezTo>
                      <a:cubicBezTo>
                        <a:pt x="835" y="1746"/>
                        <a:pt x="835" y="1746"/>
                        <a:pt x="835" y="1746"/>
                      </a:cubicBezTo>
                      <a:cubicBezTo>
                        <a:pt x="835" y="1746"/>
                        <a:pt x="835" y="1746"/>
                        <a:pt x="835" y="1746"/>
                      </a:cubicBezTo>
                      <a:cubicBezTo>
                        <a:pt x="866" y="1746"/>
                        <a:pt x="889" y="1769"/>
                        <a:pt x="889" y="1797"/>
                      </a:cubicBezTo>
                      <a:cubicBezTo>
                        <a:pt x="889" y="1828"/>
                        <a:pt x="866" y="1851"/>
                        <a:pt x="835" y="1851"/>
                      </a:cubicBezTo>
                      <a:cubicBezTo>
                        <a:pt x="835" y="1851"/>
                        <a:pt x="835" y="1851"/>
                        <a:pt x="835" y="1851"/>
                      </a:cubicBezTo>
                      <a:cubicBezTo>
                        <a:pt x="835" y="1851"/>
                        <a:pt x="835" y="1851"/>
                        <a:pt x="835" y="1851"/>
                      </a:cubicBezTo>
                      <a:cubicBezTo>
                        <a:pt x="266" y="1851"/>
                        <a:pt x="266" y="1851"/>
                        <a:pt x="266" y="1851"/>
                      </a:cubicBezTo>
                      <a:cubicBezTo>
                        <a:pt x="266" y="1851"/>
                        <a:pt x="266" y="1851"/>
                        <a:pt x="266" y="1851"/>
                      </a:cubicBezTo>
                      <a:cubicBezTo>
                        <a:pt x="238" y="1851"/>
                        <a:pt x="215" y="1828"/>
                        <a:pt x="215" y="1797"/>
                      </a:cubicBezTo>
                      <a:cubicBezTo>
                        <a:pt x="215" y="1769"/>
                        <a:pt x="238" y="1746"/>
                        <a:pt x="266" y="1746"/>
                      </a:cubicBezTo>
                      <a:cubicBezTo>
                        <a:pt x="266" y="1746"/>
                        <a:pt x="266" y="1746"/>
                        <a:pt x="266" y="1746"/>
                      </a:cubicBezTo>
                      <a:cubicBezTo>
                        <a:pt x="500" y="1746"/>
                        <a:pt x="500" y="1746"/>
                        <a:pt x="500" y="1746"/>
                      </a:cubicBezTo>
                      <a:cubicBezTo>
                        <a:pt x="500" y="1135"/>
                        <a:pt x="500" y="1135"/>
                        <a:pt x="500" y="1135"/>
                      </a:cubicBezTo>
                      <a:cubicBezTo>
                        <a:pt x="110" y="1135"/>
                        <a:pt x="110" y="1135"/>
                        <a:pt x="110" y="1135"/>
                      </a:cubicBezTo>
                      <a:cubicBezTo>
                        <a:pt x="110" y="1135"/>
                        <a:pt x="110" y="1135"/>
                        <a:pt x="110" y="1135"/>
                      </a:cubicBezTo>
                      <a:cubicBezTo>
                        <a:pt x="49" y="1131"/>
                        <a:pt x="0" y="1082"/>
                        <a:pt x="0" y="1019"/>
                      </a:cubicBezTo>
                      <a:cubicBezTo>
                        <a:pt x="0" y="117"/>
                        <a:pt x="0" y="117"/>
                        <a:pt x="0" y="117"/>
                      </a:cubicBezTo>
                      <a:cubicBezTo>
                        <a:pt x="0" y="52"/>
                        <a:pt x="52" y="0"/>
                        <a:pt x="117" y="0"/>
                      </a:cubicBezTo>
                      <a:close/>
                    </a:path>
                  </a:pathLst>
                </a:custGeom>
                <a:solidFill>
                  <a:schemeClr val="accent3"/>
                </a:solidFill>
                <a:ln>
                  <a:noFill/>
                </a:ln>
              </p:spPr>
              <p:txBody>
                <a:bodyPr anchor="t" anchorCtr="0" bIns="45720" compatLnSpc="1" lIns="91440" numCol="1" rIns="91440" tIns="45720" vert="horz" wrap="square"/>
                <a:lstStyle/>
                <a:p>
                  <a:endParaRPr altLang="en-US" lang="zh-CN"/>
                </a:p>
              </p:txBody>
            </p:sp>
            <p:sp>
              <p:nvSpPr>
                <p:cNvPr id="49" name="Oval 6"/>
                <p:cNvSpPr>
                  <a:spLocks noChangeArrowheads="1"/>
                </p:cNvSpPr>
                <p:nvPr/>
              </p:nvSpPr>
              <p:spPr bwMode="auto">
                <a:xfrm>
                  <a:off x="6332536" y="1572906"/>
                  <a:ext cx="412750" cy="412750"/>
                </a:xfrm>
                <a:prstGeom prst="ellipse">
                  <a:avLst/>
                </a:prstGeom>
                <a:solidFill>
                  <a:srgbClr val="A7B789"/>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50" name="Freeform 7"/>
                <p:cNvSpPr/>
                <p:nvPr/>
              </p:nvSpPr>
              <p:spPr bwMode="auto">
                <a:xfrm>
                  <a:off x="6318249" y="2060268"/>
                  <a:ext cx="998538" cy="1774825"/>
                </a:xfrm>
                <a:custGeom>
                  <a:gdLst>
                    <a:gd fmla="*/ 208 w 1004" name="T0"/>
                    <a:gd fmla="*/ 0 h 1787" name="T1"/>
                    <a:gd fmla="*/ 345 w 1004" name="T2"/>
                    <a:gd fmla="*/ 54 h 1787" name="T3"/>
                    <a:gd fmla="*/ 345 w 1004" name="T4"/>
                    <a:gd fmla="*/ 54 h 1787" name="T5"/>
                    <a:gd fmla="*/ 345 w 1004" name="T6"/>
                    <a:gd fmla="*/ 54 h 1787" name="T7"/>
                    <a:gd fmla="*/ 363 w 1004" name="T8"/>
                    <a:gd fmla="*/ 72 h 1787" name="T9"/>
                    <a:gd fmla="*/ 617 w 1004" name="T10"/>
                    <a:gd fmla="*/ 333 h 1787" name="T11"/>
                    <a:gd fmla="*/ 937 w 1004" name="T12"/>
                    <a:gd fmla="*/ 333 h 1787" name="T13"/>
                    <a:gd fmla="*/ 1004 w 1004" name="T14"/>
                    <a:gd fmla="*/ 400 h 1787" name="T15"/>
                    <a:gd fmla="*/ 937 w 1004" name="T16"/>
                    <a:gd fmla="*/ 467 h 1787" name="T17"/>
                    <a:gd fmla="*/ 577 w 1004" name="T18"/>
                    <a:gd fmla="*/ 467 h 1787" name="T19"/>
                    <a:gd fmla="*/ 412 w 1004" name="T20"/>
                    <a:gd fmla="*/ 303 h 1787" name="T21"/>
                    <a:gd fmla="*/ 412 w 1004" name="T22"/>
                    <a:gd fmla="*/ 782 h 1787" name="T23"/>
                    <a:gd fmla="*/ 937 w 1004" name="T24"/>
                    <a:gd fmla="*/ 782 h 1787" name="T25"/>
                    <a:gd fmla="*/ 937 w 1004" name="T26"/>
                    <a:gd fmla="*/ 782 h 1787" name="T27"/>
                    <a:gd fmla="*/ 1002 w 1004" name="T28"/>
                    <a:gd fmla="*/ 847 h 1787" name="T29"/>
                    <a:gd fmla="*/ 1002 w 1004" name="T30"/>
                    <a:gd fmla="*/ 849 h 1787" name="T31"/>
                    <a:gd fmla="*/ 1002 w 1004" name="T32"/>
                    <a:gd fmla="*/ 849 h 1787" name="T33"/>
                    <a:gd fmla="*/ 1002 w 1004" name="T34"/>
                    <a:gd fmla="*/ 1677 h 1787" name="T35"/>
                    <a:gd fmla="*/ 890 w 1004" name="T36"/>
                    <a:gd fmla="*/ 1787 h 1787" name="T37"/>
                    <a:gd fmla="*/ 779 w 1004" name="T38"/>
                    <a:gd fmla="*/ 1677 h 1787" name="T39"/>
                    <a:gd fmla="*/ 779 w 1004" name="T40"/>
                    <a:gd fmla="*/ 1024 h 1787" name="T41"/>
                    <a:gd fmla="*/ 208 w 1004" name="T42"/>
                    <a:gd fmla="*/ 1024 h 1787" name="T43"/>
                    <a:gd fmla="*/ 0 w 1004" name="T44"/>
                    <a:gd fmla="*/ 817 h 1787" name="T45"/>
                    <a:gd fmla="*/ 0 w 1004" name="T46"/>
                    <a:gd fmla="*/ 207 h 1787" name="T47"/>
                    <a:gd fmla="*/ 208 w 1004" name="T48"/>
                    <a:gd fmla="*/ 0 h 1787"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1787" w="1004">
                      <a:moveTo>
                        <a:pt x="208" y="0"/>
                      </a:moveTo>
                      <a:cubicBezTo>
                        <a:pt x="259" y="0"/>
                        <a:pt x="309" y="21"/>
                        <a:pt x="345" y="54"/>
                      </a:cubicBezTo>
                      <a:cubicBezTo>
                        <a:pt x="345" y="54"/>
                        <a:pt x="345" y="54"/>
                        <a:pt x="345" y="54"/>
                      </a:cubicBezTo>
                      <a:cubicBezTo>
                        <a:pt x="345" y="54"/>
                        <a:pt x="345" y="54"/>
                        <a:pt x="345" y="54"/>
                      </a:cubicBezTo>
                      <a:cubicBezTo>
                        <a:pt x="352" y="59"/>
                        <a:pt x="358" y="65"/>
                        <a:pt x="363" y="72"/>
                      </a:cubicBezTo>
                      <a:cubicBezTo>
                        <a:pt x="617" y="333"/>
                        <a:pt x="617" y="333"/>
                        <a:pt x="617" y="333"/>
                      </a:cubicBezTo>
                      <a:cubicBezTo>
                        <a:pt x="937" y="333"/>
                        <a:pt x="937" y="333"/>
                        <a:pt x="937" y="333"/>
                      </a:cubicBezTo>
                      <a:cubicBezTo>
                        <a:pt x="973" y="333"/>
                        <a:pt x="1004" y="362"/>
                        <a:pt x="1004" y="400"/>
                      </a:cubicBezTo>
                      <a:cubicBezTo>
                        <a:pt x="1004" y="438"/>
                        <a:pt x="973" y="467"/>
                        <a:pt x="937" y="467"/>
                      </a:cubicBezTo>
                      <a:cubicBezTo>
                        <a:pt x="577" y="467"/>
                        <a:pt x="577" y="467"/>
                        <a:pt x="577" y="467"/>
                      </a:cubicBezTo>
                      <a:cubicBezTo>
                        <a:pt x="412" y="303"/>
                        <a:pt x="412" y="303"/>
                        <a:pt x="412" y="303"/>
                      </a:cubicBezTo>
                      <a:cubicBezTo>
                        <a:pt x="412" y="782"/>
                        <a:pt x="412" y="782"/>
                        <a:pt x="412" y="782"/>
                      </a:cubicBezTo>
                      <a:cubicBezTo>
                        <a:pt x="937" y="782"/>
                        <a:pt x="937" y="782"/>
                        <a:pt x="937" y="782"/>
                      </a:cubicBezTo>
                      <a:cubicBezTo>
                        <a:pt x="937" y="782"/>
                        <a:pt x="937" y="782"/>
                        <a:pt x="937" y="782"/>
                      </a:cubicBezTo>
                      <a:cubicBezTo>
                        <a:pt x="973" y="782"/>
                        <a:pt x="1002" y="811"/>
                        <a:pt x="1002" y="847"/>
                      </a:cubicBezTo>
                      <a:cubicBezTo>
                        <a:pt x="1002" y="849"/>
                        <a:pt x="1002" y="849"/>
                        <a:pt x="1002" y="849"/>
                      </a:cubicBezTo>
                      <a:cubicBezTo>
                        <a:pt x="1002" y="849"/>
                        <a:pt x="1002" y="849"/>
                        <a:pt x="1002" y="849"/>
                      </a:cubicBezTo>
                      <a:cubicBezTo>
                        <a:pt x="1002" y="1677"/>
                        <a:pt x="1002" y="1677"/>
                        <a:pt x="1002" y="1677"/>
                      </a:cubicBezTo>
                      <a:cubicBezTo>
                        <a:pt x="1002" y="1738"/>
                        <a:pt x="953" y="1787"/>
                        <a:pt x="890" y="1787"/>
                      </a:cubicBezTo>
                      <a:cubicBezTo>
                        <a:pt x="829" y="1787"/>
                        <a:pt x="779" y="1738"/>
                        <a:pt x="779" y="1677"/>
                      </a:cubicBezTo>
                      <a:cubicBezTo>
                        <a:pt x="779" y="1024"/>
                        <a:pt x="779" y="1024"/>
                        <a:pt x="779" y="1024"/>
                      </a:cubicBezTo>
                      <a:cubicBezTo>
                        <a:pt x="208" y="1024"/>
                        <a:pt x="208" y="1024"/>
                        <a:pt x="208" y="1024"/>
                      </a:cubicBezTo>
                      <a:cubicBezTo>
                        <a:pt x="93" y="1024"/>
                        <a:pt x="0" y="932"/>
                        <a:pt x="0" y="817"/>
                      </a:cubicBezTo>
                      <a:cubicBezTo>
                        <a:pt x="0" y="207"/>
                        <a:pt x="0" y="207"/>
                        <a:pt x="0" y="207"/>
                      </a:cubicBezTo>
                      <a:cubicBezTo>
                        <a:pt x="0" y="92"/>
                        <a:pt x="93" y="0"/>
                        <a:pt x="208" y="0"/>
                      </a:cubicBezTo>
                      <a:close/>
                    </a:path>
                  </a:pathLst>
                </a:custGeom>
                <a:solidFill>
                  <a:srgbClr val="A7B789"/>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51" name="Freeform 8"/>
                <p:cNvSpPr/>
                <p:nvPr/>
              </p:nvSpPr>
              <p:spPr bwMode="auto">
                <a:xfrm>
                  <a:off x="7048499" y="2596843"/>
                  <a:ext cx="1027113" cy="1471612"/>
                </a:xfrm>
                <a:custGeom>
                  <a:gdLst>
                    <a:gd fmla="*/ 953 w 1032" name="T0"/>
                    <a:gd fmla="*/ 0 h 1481" name="T1"/>
                    <a:gd fmla="*/ 911 w 1032" name="T2"/>
                    <a:gd fmla="*/ 0 h 1481" name="T3"/>
                    <a:gd fmla="*/ 79 w 1032" name="T4"/>
                    <a:gd fmla="*/ 0 h 1481" name="T5"/>
                    <a:gd fmla="*/ 0 w 1032" name="T6"/>
                    <a:gd fmla="*/ 79 h 1481" name="T7"/>
                    <a:gd fmla="*/ 79 w 1032" name="T8"/>
                    <a:gd fmla="*/ 158 h 1481" name="T9"/>
                    <a:gd fmla="*/ 595 w 1032" name="T10"/>
                    <a:gd fmla="*/ 158 h 1481" name="T11"/>
                    <a:gd fmla="*/ 595 w 1032" name="T12"/>
                    <a:gd fmla="*/ 1360 h 1481" name="T13"/>
                    <a:gd fmla="*/ 308 w 1032" name="T14"/>
                    <a:gd fmla="*/ 1360 h 1481" name="T15"/>
                    <a:gd fmla="*/ 247 w 1032" name="T16"/>
                    <a:gd fmla="*/ 1420 h 1481" name="T17"/>
                    <a:gd fmla="*/ 308 w 1032" name="T18"/>
                    <a:gd fmla="*/ 1481 h 1481" name="T19"/>
                    <a:gd fmla="*/ 957 w 1032" name="T20"/>
                    <a:gd fmla="*/ 1481 h 1481" name="T21"/>
                    <a:gd fmla="*/ 1018 w 1032" name="T22"/>
                    <a:gd fmla="*/ 1420 h 1481" name="T23"/>
                    <a:gd fmla="*/ 957 w 1032" name="T24"/>
                    <a:gd fmla="*/ 1360 h 1481" name="T25"/>
                    <a:gd fmla="*/ 845 w 1032" name="T26"/>
                    <a:gd fmla="*/ 1360 h 1481" name="T27"/>
                    <a:gd fmla="*/ 845 w 1032" name="T28"/>
                    <a:gd fmla="*/ 158 h 1481" name="T29"/>
                    <a:gd fmla="*/ 953 w 1032" name="T30"/>
                    <a:gd fmla="*/ 158 h 1481" name="T31"/>
                    <a:gd fmla="*/ 1032 w 1032" name="T32"/>
                    <a:gd fmla="*/ 79 h 1481" name="T33"/>
                    <a:gd fmla="*/ 953 w 1032" name="T34"/>
                    <a:gd fmla="*/ 0 h 1481"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1481" w="1032">
                      <a:moveTo>
                        <a:pt x="953" y="0"/>
                      </a:moveTo>
                      <a:cubicBezTo>
                        <a:pt x="938" y="0"/>
                        <a:pt x="925" y="0"/>
                        <a:pt x="911" y="0"/>
                      </a:cubicBezTo>
                      <a:cubicBezTo>
                        <a:pt x="435" y="0"/>
                        <a:pt x="79" y="0"/>
                        <a:pt x="79" y="0"/>
                      </a:cubicBezTo>
                      <a:cubicBezTo>
                        <a:pt x="35" y="0"/>
                        <a:pt x="0" y="35"/>
                        <a:pt x="0" y="79"/>
                      </a:cubicBezTo>
                      <a:cubicBezTo>
                        <a:pt x="0" y="123"/>
                        <a:pt x="35" y="158"/>
                        <a:pt x="79" y="158"/>
                      </a:cubicBezTo>
                      <a:cubicBezTo>
                        <a:pt x="595" y="158"/>
                        <a:pt x="595" y="158"/>
                        <a:pt x="595" y="158"/>
                      </a:cubicBezTo>
                      <a:cubicBezTo>
                        <a:pt x="595" y="1360"/>
                        <a:pt x="595" y="1360"/>
                        <a:pt x="595" y="1360"/>
                      </a:cubicBezTo>
                      <a:cubicBezTo>
                        <a:pt x="483" y="1360"/>
                        <a:pt x="308" y="1360"/>
                        <a:pt x="308" y="1360"/>
                      </a:cubicBezTo>
                      <a:cubicBezTo>
                        <a:pt x="275" y="1360"/>
                        <a:pt x="247" y="1388"/>
                        <a:pt x="247" y="1420"/>
                      </a:cubicBezTo>
                      <a:cubicBezTo>
                        <a:pt x="247" y="1453"/>
                        <a:pt x="275" y="1481"/>
                        <a:pt x="308" y="1481"/>
                      </a:cubicBezTo>
                      <a:cubicBezTo>
                        <a:pt x="420" y="1481"/>
                        <a:pt x="957" y="1481"/>
                        <a:pt x="957" y="1481"/>
                      </a:cubicBezTo>
                      <a:cubicBezTo>
                        <a:pt x="992" y="1481"/>
                        <a:pt x="1018" y="1453"/>
                        <a:pt x="1018" y="1420"/>
                      </a:cubicBezTo>
                      <a:cubicBezTo>
                        <a:pt x="1018" y="1388"/>
                        <a:pt x="992" y="1360"/>
                        <a:pt x="957" y="1360"/>
                      </a:cubicBezTo>
                      <a:cubicBezTo>
                        <a:pt x="845" y="1360"/>
                        <a:pt x="845" y="1360"/>
                        <a:pt x="845" y="1360"/>
                      </a:cubicBezTo>
                      <a:cubicBezTo>
                        <a:pt x="845" y="158"/>
                        <a:pt x="845" y="158"/>
                        <a:pt x="845" y="158"/>
                      </a:cubicBezTo>
                      <a:cubicBezTo>
                        <a:pt x="953" y="158"/>
                        <a:pt x="953" y="158"/>
                        <a:pt x="953" y="158"/>
                      </a:cubicBezTo>
                      <a:cubicBezTo>
                        <a:pt x="997" y="158"/>
                        <a:pt x="1032" y="123"/>
                        <a:pt x="1032" y="79"/>
                      </a:cubicBezTo>
                      <a:cubicBezTo>
                        <a:pt x="1032" y="35"/>
                        <a:pt x="997" y="0"/>
                        <a:pt x="953" y="0"/>
                      </a:cubicBezTo>
                      <a:close/>
                    </a:path>
                  </a:pathLst>
                </a:custGeom>
                <a:solidFill>
                  <a:schemeClr val="accent3"/>
                </a:solidFill>
                <a:ln>
                  <a:noFill/>
                </a:ln>
              </p:spPr>
              <p:txBody>
                <a:bodyPr anchor="t" anchorCtr="0" bIns="45720" compatLnSpc="1" lIns="91440" numCol="1" rIns="91440" tIns="45720" vert="horz" wrap="square"/>
                <a:lstStyle/>
                <a:p>
                  <a:endParaRPr altLang="en-US" lang="zh-CN"/>
                </a:p>
              </p:txBody>
            </p:sp>
            <p:sp>
              <p:nvSpPr>
                <p:cNvPr id="52" name="Freeform 9"/>
                <p:cNvSpPr/>
                <p:nvPr/>
              </p:nvSpPr>
              <p:spPr bwMode="auto">
                <a:xfrm>
                  <a:off x="7359649" y="2045981"/>
                  <a:ext cx="652463" cy="520700"/>
                </a:xfrm>
                <a:custGeom>
                  <a:gdLst>
                    <a:gd fmla="*/ 624 w 657" name="T0"/>
                    <a:gd fmla="*/ 6 h 525" name="T1"/>
                    <a:gd fmla="*/ 576 w 657" name="T2"/>
                    <a:gd fmla="*/ 32 h 525" name="T3"/>
                    <a:gd fmla="*/ 576 w 657" name="T4"/>
                    <a:gd fmla="*/ 32 h 525" name="T5"/>
                    <a:gd fmla="*/ 576 w 657" name="T6"/>
                    <a:gd fmla="*/ 33 h 525" name="T7"/>
                    <a:gd fmla="*/ 576 w 657" name="T8"/>
                    <a:gd fmla="*/ 34 h 525" name="T9"/>
                    <a:gd fmla="*/ 575 w 657" name="T10"/>
                    <a:gd fmla="*/ 35 h 525" name="T11"/>
                    <a:gd fmla="*/ 468 w 657" name="T12"/>
                    <a:gd fmla="*/ 447 h 525" name="T13"/>
                    <a:gd fmla="*/ 39 w 657" name="T14"/>
                    <a:gd fmla="*/ 447 h 525" name="T15"/>
                    <a:gd fmla="*/ 39 w 657" name="T16"/>
                    <a:gd fmla="*/ 447 h 525" name="T17"/>
                    <a:gd fmla="*/ 0 w 657" name="T18"/>
                    <a:gd fmla="*/ 486 h 525" name="T19"/>
                    <a:gd fmla="*/ 39 w 657" name="T20"/>
                    <a:gd fmla="*/ 525 h 525" name="T21"/>
                    <a:gd fmla="*/ 39 w 657" name="T22"/>
                    <a:gd fmla="*/ 525 h 525" name="T23"/>
                    <a:gd fmla="*/ 498 w 657" name="T24"/>
                    <a:gd fmla="*/ 525 h 525" name="T25"/>
                    <a:gd fmla="*/ 536 w 657" name="T26"/>
                    <a:gd fmla="*/ 496 h 525" name="T27"/>
                    <a:gd fmla="*/ 536 w 657" name="T28"/>
                    <a:gd fmla="*/ 496 h 525" name="T29"/>
                    <a:gd fmla="*/ 652 w 657" name="T30"/>
                    <a:gd fmla="*/ 52 h 525" name="T31"/>
                    <a:gd fmla="*/ 652 w 657" name="T32"/>
                    <a:gd fmla="*/ 52 h 525" name="T33"/>
                    <a:gd fmla="*/ 624 w 657" name="T34"/>
                    <a:gd fmla="*/ 6 h 525"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525" w="657">
                      <a:moveTo>
                        <a:pt x="624" y="6"/>
                      </a:moveTo>
                      <a:cubicBezTo>
                        <a:pt x="603" y="0"/>
                        <a:pt x="582" y="12"/>
                        <a:pt x="576" y="32"/>
                      </a:cubicBezTo>
                      <a:cubicBezTo>
                        <a:pt x="576" y="32"/>
                        <a:pt x="576" y="32"/>
                        <a:pt x="576" y="32"/>
                      </a:cubicBezTo>
                      <a:cubicBezTo>
                        <a:pt x="576" y="33"/>
                        <a:pt x="576" y="33"/>
                        <a:pt x="576" y="33"/>
                      </a:cubicBezTo>
                      <a:cubicBezTo>
                        <a:pt x="576" y="33"/>
                        <a:pt x="576" y="34"/>
                        <a:pt x="576" y="34"/>
                      </a:cubicBezTo>
                      <a:cubicBezTo>
                        <a:pt x="576" y="34"/>
                        <a:pt x="576" y="34"/>
                        <a:pt x="575" y="35"/>
                      </a:cubicBezTo>
                      <a:cubicBezTo>
                        <a:pt x="468" y="447"/>
                        <a:pt x="468" y="447"/>
                        <a:pt x="468" y="447"/>
                      </a:cubicBezTo>
                      <a:cubicBezTo>
                        <a:pt x="39" y="447"/>
                        <a:pt x="39" y="447"/>
                        <a:pt x="39" y="447"/>
                      </a:cubicBezTo>
                      <a:cubicBezTo>
                        <a:pt x="39" y="447"/>
                        <a:pt x="39" y="447"/>
                        <a:pt x="39" y="447"/>
                      </a:cubicBezTo>
                      <a:cubicBezTo>
                        <a:pt x="18" y="447"/>
                        <a:pt x="0" y="464"/>
                        <a:pt x="0" y="486"/>
                      </a:cubicBezTo>
                      <a:cubicBezTo>
                        <a:pt x="0" y="508"/>
                        <a:pt x="18" y="525"/>
                        <a:pt x="39" y="525"/>
                      </a:cubicBezTo>
                      <a:cubicBezTo>
                        <a:pt x="39" y="525"/>
                        <a:pt x="39" y="525"/>
                        <a:pt x="39" y="525"/>
                      </a:cubicBezTo>
                      <a:cubicBezTo>
                        <a:pt x="498" y="525"/>
                        <a:pt x="498" y="525"/>
                        <a:pt x="498" y="525"/>
                      </a:cubicBezTo>
                      <a:cubicBezTo>
                        <a:pt x="516" y="525"/>
                        <a:pt x="532" y="513"/>
                        <a:pt x="536" y="496"/>
                      </a:cubicBezTo>
                      <a:cubicBezTo>
                        <a:pt x="536" y="496"/>
                        <a:pt x="536" y="496"/>
                        <a:pt x="536" y="496"/>
                      </a:cubicBezTo>
                      <a:cubicBezTo>
                        <a:pt x="652" y="52"/>
                        <a:pt x="652" y="52"/>
                        <a:pt x="652" y="52"/>
                      </a:cubicBezTo>
                      <a:cubicBezTo>
                        <a:pt x="652" y="52"/>
                        <a:pt x="652" y="52"/>
                        <a:pt x="652" y="52"/>
                      </a:cubicBezTo>
                      <a:cubicBezTo>
                        <a:pt x="657" y="32"/>
                        <a:pt x="644" y="11"/>
                        <a:pt x="624" y="6"/>
                      </a:cubicBezTo>
                      <a:close/>
                    </a:path>
                  </a:pathLst>
                </a:custGeom>
                <a:solidFill>
                  <a:schemeClr val="accent1"/>
                </a:solidFill>
                <a:ln>
                  <a:noFill/>
                </a:ln>
              </p:spPr>
              <p:txBody>
                <a:bodyPr anchor="t" anchorCtr="0" bIns="45720" compatLnSpc="1" lIns="91440" numCol="1" rIns="91440" tIns="45720" vert="horz" wrap="square"/>
                <a:lstStyle/>
                <a:p>
                  <a:endParaRPr altLang="en-US" lang="zh-CN"/>
                </a:p>
              </p:txBody>
            </p:sp>
          </p:grpSp>
          <p:grpSp>
            <p:nvGrpSpPr>
              <p:cNvPr id="45" name="组合 44"/>
              <p:cNvGrpSpPr/>
              <p:nvPr/>
            </p:nvGrpSpPr>
            <p:grpSpPr>
              <a:xfrm>
                <a:off x="7103671" y="1420114"/>
                <a:ext cx="1691364" cy="2222595"/>
                <a:chOff x="4225925" y="1973263"/>
                <a:chExt cx="687388" cy="903287"/>
              </a:xfrm>
              <a:solidFill>
                <a:schemeClr val="accent4"/>
              </a:solidFill>
            </p:grpSpPr>
            <p:sp>
              <p:nvSpPr>
                <p:cNvPr id="46" name="Oval 12"/>
                <p:cNvSpPr>
                  <a:spLocks noChangeArrowheads="1"/>
                </p:cNvSpPr>
                <p:nvPr/>
              </p:nvSpPr>
              <p:spPr bwMode="auto">
                <a:xfrm>
                  <a:off x="4500563" y="1989138"/>
                  <a:ext cx="138113" cy="134937"/>
                </a:xfrm>
                <a:prstGeom prst="ellipse">
                  <a:avLst/>
                </a:pr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47" name="Freeform 13"/>
                <p:cNvSpPr/>
                <p:nvPr/>
              </p:nvSpPr>
              <p:spPr bwMode="auto">
                <a:xfrm>
                  <a:off x="4225925" y="1973263"/>
                  <a:ext cx="687388" cy="903287"/>
                </a:xfrm>
                <a:custGeom>
                  <a:gdLst>
                    <a:gd fmla="*/ 963 w 975" name="T0"/>
                    <a:gd fmla="*/ 14 h 1279" name="T1"/>
                    <a:gd fmla="*/ 918 w 975" name="T2"/>
                    <a:gd fmla="*/ 13 h 1279" name="T3"/>
                    <a:gd fmla="*/ 678 w 975" name="T4"/>
                    <a:gd fmla="*/ 235 h 1279" name="T5"/>
                    <a:gd fmla="*/ 678 w 975" name="T6"/>
                    <a:gd fmla="*/ 235 h 1279" name="T7"/>
                    <a:gd fmla="*/ 609 w 975" name="T8"/>
                    <a:gd fmla="*/ 235 h 1279" name="T9"/>
                    <a:gd fmla="*/ 558 w 975" name="T10"/>
                    <a:gd fmla="*/ 235 h 1279" name="T11"/>
                    <a:gd fmla="*/ 524 w 975" name="T12"/>
                    <a:gd fmla="*/ 389 h 1279" name="T13"/>
                    <a:gd fmla="*/ 498 w 975" name="T14"/>
                    <a:gd fmla="*/ 303 h 1279" name="T15"/>
                    <a:gd fmla="*/ 513 w 975" name="T16"/>
                    <a:gd fmla="*/ 283 h 1279" name="T17"/>
                    <a:gd fmla="*/ 488 w 975" name="T18"/>
                    <a:gd fmla="*/ 255 h 1279" name="T19"/>
                    <a:gd fmla="*/ 460 w 975" name="T20"/>
                    <a:gd fmla="*/ 281 h 1279" name="T21"/>
                    <a:gd fmla="*/ 477 w 975" name="T22"/>
                    <a:gd fmla="*/ 303 h 1279" name="T23"/>
                    <a:gd fmla="*/ 453 w 975" name="T24"/>
                    <a:gd fmla="*/ 389 h 1279" name="T25"/>
                    <a:gd fmla="*/ 417 w 975" name="T26"/>
                    <a:gd fmla="*/ 235 h 1279" name="T27"/>
                    <a:gd fmla="*/ 366 w 975" name="T28"/>
                    <a:gd fmla="*/ 235 h 1279" name="T29"/>
                    <a:gd fmla="*/ 298 w 975" name="T30"/>
                    <a:gd fmla="*/ 235 h 1279" name="T31"/>
                    <a:gd fmla="*/ 298 w 975" name="T32"/>
                    <a:gd fmla="*/ 235 h 1279" name="T33"/>
                    <a:gd fmla="*/ 56 w 975" name="T34"/>
                    <a:gd fmla="*/ 13 h 1279" name="T35"/>
                    <a:gd fmla="*/ 12 w 975" name="T36"/>
                    <a:gd fmla="*/ 14 h 1279" name="T37"/>
                    <a:gd fmla="*/ 13 w 975" name="T38"/>
                    <a:gd fmla="*/ 59 h 1279" name="T39"/>
                    <a:gd fmla="*/ 366 w 975" name="T40"/>
                    <a:gd fmla="*/ 398 h 1279" name="T41"/>
                    <a:gd fmla="*/ 366 w 975" name="T42"/>
                    <a:gd fmla="*/ 742 h 1279" name="T43"/>
                    <a:gd fmla="*/ 366 w 975" name="T44"/>
                    <a:gd fmla="*/ 1228 h 1279" name="T45"/>
                    <a:gd fmla="*/ 417 w 975" name="T46"/>
                    <a:gd fmla="*/ 1279 h 1279" name="T47"/>
                    <a:gd fmla="*/ 468 w 975" name="T48"/>
                    <a:gd fmla="*/ 1228 h 1279" name="T49"/>
                    <a:gd fmla="*/ 468 w 975" name="T50"/>
                    <a:gd fmla="*/ 742 h 1279" name="T51"/>
                    <a:gd fmla="*/ 507 w 975" name="T52"/>
                    <a:gd fmla="*/ 742 h 1279" name="T53"/>
                    <a:gd fmla="*/ 507 w 975" name="T54"/>
                    <a:gd fmla="*/ 1228 h 1279" name="T55"/>
                    <a:gd fmla="*/ 558 w 975" name="T56"/>
                    <a:gd fmla="*/ 1279 h 1279" name="T57"/>
                    <a:gd fmla="*/ 609 w 975" name="T58"/>
                    <a:gd fmla="*/ 1228 h 1279" name="T59"/>
                    <a:gd fmla="*/ 609 w 975" name="T60"/>
                    <a:gd fmla="*/ 742 h 1279" name="T61"/>
                    <a:gd fmla="*/ 609 w 975" name="T62"/>
                    <a:gd fmla="*/ 398 h 1279" name="T63"/>
                    <a:gd fmla="*/ 961 w 975" name="T64"/>
                    <a:gd fmla="*/ 59 h 1279" name="T65"/>
                    <a:gd fmla="*/ 963 w 975" name="T66"/>
                    <a:gd fmla="*/ 14 h 1279"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1279" w="975">
                      <a:moveTo>
                        <a:pt x="963" y="14"/>
                      </a:moveTo>
                      <a:cubicBezTo>
                        <a:pt x="951" y="2"/>
                        <a:pt x="930" y="0"/>
                        <a:pt x="918" y="13"/>
                      </a:cubicBezTo>
                      <a:cubicBezTo>
                        <a:pt x="678" y="235"/>
                        <a:pt x="678" y="235"/>
                        <a:pt x="678" y="235"/>
                      </a:cubicBezTo>
                      <a:cubicBezTo>
                        <a:pt x="678" y="235"/>
                        <a:pt x="678" y="235"/>
                        <a:pt x="678" y="235"/>
                      </a:cubicBezTo>
                      <a:cubicBezTo>
                        <a:pt x="609" y="235"/>
                        <a:pt x="609" y="235"/>
                        <a:pt x="609" y="235"/>
                      </a:cubicBezTo>
                      <a:cubicBezTo>
                        <a:pt x="558" y="235"/>
                        <a:pt x="558" y="235"/>
                        <a:pt x="558" y="235"/>
                      </a:cubicBezTo>
                      <a:cubicBezTo>
                        <a:pt x="546" y="357"/>
                        <a:pt x="524" y="389"/>
                        <a:pt x="524" y="389"/>
                      </a:cubicBezTo>
                      <a:cubicBezTo>
                        <a:pt x="498" y="303"/>
                        <a:pt x="498" y="303"/>
                        <a:pt x="498" y="303"/>
                      </a:cubicBezTo>
                      <a:cubicBezTo>
                        <a:pt x="513" y="283"/>
                        <a:pt x="513" y="283"/>
                        <a:pt x="513" y="283"/>
                      </a:cubicBezTo>
                      <a:cubicBezTo>
                        <a:pt x="488" y="255"/>
                        <a:pt x="488" y="255"/>
                        <a:pt x="488" y="255"/>
                      </a:cubicBezTo>
                      <a:cubicBezTo>
                        <a:pt x="460" y="281"/>
                        <a:pt x="460" y="281"/>
                        <a:pt x="460" y="281"/>
                      </a:cubicBezTo>
                      <a:cubicBezTo>
                        <a:pt x="477" y="303"/>
                        <a:pt x="477" y="303"/>
                        <a:pt x="477" y="303"/>
                      </a:cubicBezTo>
                      <a:cubicBezTo>
                        <a:pt x="453" y="389"/>
                        <a:pt x="453" y="389"/>
                        <a:pt x="453" y="389"/>
                      </a:cubicBezTo>
                      <a:cubicBezTo>
                        <a:pt x="432" y="365"/>
                        <a:pt x="421" y="274"/>
                        <a:pt x="417" y="235"/>
                      </a:cubicBezTo>
                      <a:cubicBezTo>
                        <a:pt x="366" y="235"/>
                        <a:pt x="366" y="235"/>
                        <a:pt x="366" y="235"/>
                      </a:cubicBezTo>
                      <a:cubicBezTo>
                        <a:pt x="298" y="235"/>
                        <a:pt x="298" y="235"/>
                        <a:pt x="298" y="235"/>
                      </a:cubicBezTo>
                      <a:cubicBezTo>
                        <a:pt x="298" y="235"/>
                        <a:pt x="298" y="235"/>
                        <a:pt x="298" y="235"/>
                      </a:cubicBezTo>
                      <a:cubicBezTo>
                        <a:pt x="56" y="13"/>
                        <a:pt x="56" y="13"/>
                        <a:pt x="56" y="13"/>
                      </a:cubicBezTo>
                      <a:cubicBezTo>
                        <a:pt x="44" y="0"/>
                        <a:pt x="24" y="2"/>
                        <a:pt x="12" y="14"/>
                      </a:cubicBezTo>
                      <a:cubicBezTo>
                        <a:pt x="0" y="27"/>
                        <a:pt x="0" y="48"/>
                        <a:pt x="13" y="59"/>
                      </a:cubicBezTo>
                      <a:cubicBezTo>
                        <a:pt x="366" y="398"/>
                        <a:pt x="366" y="398"/>
                        <a:pt x="366" y="398"/>
                      </a:cubicBezTo>
                      <a:cubicBezTo>
                        <a:pt x="366" y="742"/>
                        <a:pt x="366" y="742"/>
                        <a:pt x="366" y="742"/>
                      </a:cubicBezTo>
                      <a:cubicBezTo>
                        <a:pt x="366" y="1228"/>
                        <a:pt x="366" y="1228"/>
                        <a:pt x="366" y="1228"/>
                      </a:cubicBezTo>
                      <a:cubicBezTo>
                        <a:pt x="366" y="1256"/>
                        <a:pt x="389" y="1279"/>
                        <a:pt x="417" y="1279"/>
                      </a:cubicBezTo>
                      <a:cubicBezTo>
                        <a:pt x="444" y="1279"/>
                        <a:pt x="468" y="1256"/>
                        <a:pt x="468" y="1228"/>
                      </a:cubicBezTo>
                      <a:cubicBezTo>
                        <a:pt x="468" y="742"/>
                        <a:pt x="468" y="742"/>
                        <a:pt x="468" y="742"/>
                      </a:cubicBezTo>
                      <a:cubicBezTo>
                        <a:pt x="507" y="742"/>
                        <a:pt x="507" y="742"/>
                        <a:pt x="507" y="742"/>
                      </a:cubicBezTo>
                      <a:cubicBezTo>
                        <a:pt x="507" y="1228"/>
                        <a:pt x="507" y="1228"/>
                        <a:pt x="507" y="1228"/>
                      </a:cubicBezTo>
                      <a:cubicBezTo>
                        <a:pt x="507" y="1256"/>
                        <a:pt x="530" y="1279"/>
                        <a:pt x="558" y="1279"/>
                      </a:cubicBezTo>
                      <a:cubicBezTo>
                        <a:pt x="585" y="1279"/>
                        <a:pt x="609" y="1256"/>
                        <a:pt x="609" y="1228"/>
                      </a:cubicBezTo>
                      <a:cubicBezTo>
                        <a:pt x="609" y="742"/>
                        <a:pt x="609" y="742"/>
                        <a:pt x="609" y="742"/>
                      </a:cubicBezTo>
                      <a:cubicBezTo>
                        <a:pt x="609" y="398"/>
                        <a:pt x="609" y="398"/>
                        <a:pt x="609" y="398"/>
                      </a:cubicBezTo>
                      <a:cubicBezTo>
                        <a:pt x="961" y="59"/>
                        <a:pt x="961" y="59"/>
                        <a:pt x="961" y="59"/>
                      </a:cubicBezTo>
                      <a:cubicBezTo>
                        <a:pt x="974" y="48"/>
                        <a:pt x="975" y="27"/>
                        <a:pt x="963" y="14"/>
                      </a:cubicBezTo>
                      <a:close/>
                    </a:path>
                  </a:pathLst>
                </a:custGeom>
                <a:grpFill/>
                <a:ln>
                  <a:noFill/>
                </a:ln>
              </p:spPr>
              <p:txBody>
                <a:bodyPr anchor="t" anchorCtr="0" bIns="45720" compatLnSpc="1" lIns="91440" numCol="1" rIns="91440" tIns="45720" vert="horz" wrap="square"/>
                <a:lstStyle/>
                <a:p>
                  <a:endParaRPr altLang="en-US" lang="zh-CN"/>
                </a:p>
              </p:txBody>
            </p:sp>
          </p:grpSp>
        </p:grpSp>
        <p:sp>
          <p:nvSpPr>
            <p:cNvPr id="43" name="Freeform 14"/>
            <p:cNvSpPr>
              <a:spLocks noEditPoints="1"/>
            </p:cNvSpPr>
            <p:nvPr/>
          </p:nvSpPr>
          <p:spPr bwMode="auto">
            <a:xfrm>
              <a:off x="6839774" y="1936330"/>
              <a:ext cx="292546" cy="283020"/>
            </a:xfrm>
            <a:custGeom>
              <a:gdLst>
                <a:gd fmla="*/ 47 w 91" name="T0"/>
                <a:gd fmla="*/ 3 h 88" name="T1"/>
                <a:gd fmla="*/ 63 w 91" name="T2"/>
                <a:gd fmla="*/ 11 h 88" name="T3"/>
                <a:gd fmla="*/ 72 w 91" name="T4"/>
                <a:gd fmla="*/ 13 h 88" name="T5"/>
                <a:gd fmla="*/ 75 w 91" name="T6"/>
                <a:gd fmla="*/ 28 h 88" name="T7"/>
                <a:gd fmla="*/ 91 w 91" name="T8"/>
                <a:gd fmla="*/ 46 h 88" name="T9"/>
                <a:gd fmla="*/ 75 w 91" name="T10"/>
                <a:gd fmla="*/ 65 h 88" name="T11"/>
                <a:gd fmla="*/ 72 w 91" name="T12"/>
                <a:gd fmla="*/ 88 h 88" name="T13"/>
                <a:gd fmla="*/ 0 w 91" name="T14"/>
                <a:gd fmla="*/ 84 h 88" name="T15"/>
                <a:gd fmla="*/ 3 w 91" name="T16"/>
                <a:gd fmla="*/ 13 h 88" name="T17"/>
                <a:gd fmla="*/ 14 w 91" name="T18"/>
                <a:gd fmla="*/ 9 h 88" name="T19"/>
                <a:gd fmla="*/ 28 w 91" name="T20"/>
                <a:gd fmla="*/ 3 h 88" name="T21"/>
                <a:gd fmla="*/ 31 w 91" name="T22"/>
                <a:gd fmla="*/ 71 h 88" name="T23"/>
                <a:gd fmla="*/ 52 w 91" name="T24"/>
                <a:gd fmla="*/ 67 h 88" name="T25"/>
                <a:gd fmla="*/ 31 w 91" name="T26"/>
                <a:gd fmla="*/ 71 h 88" name="T27"/>
                <a:gd fmla="*/ 29 w 91" name="T28"/>
                <a:gd fmla="*/ 53 h 88" name="T29"/>
                <a:gd fmla="*/ 43 w 91" name="T30"/>
                <a:gd fmla="*/ 53 h 88" name="T31"/>
                <a:gd fmla="*/ 31 w 91" name="T32"/>
                <a:gd fmla="*/ 39 h 88" name="T33"/>
                <a:gd fmla="*/ 31 w 91" name="T34"/>
                <a:gd fmla="*/ 35 h 88" name="T35"/>
                <a:gd fmla="*/ 44 w 91" name="T36"/>
                <a:gd fmla="*/ 39 h 88" name="T37"/>
                <a:gd fmla="*/ 68 w 91" name="T38"/>
                <a:gd fmla="*/ 28 h 88" name="T39"/>
                <a:gd fmla="*/ 63 w 91" name="T40"/>
                <a:gd fmla="*/ 22 h 88" name="T41"/>
                <a:gd fmla="*/ 37 w 91" name="T42"/>
                <a:gd fmla="*/ 24 h 88" name="T43"/>
                <a:gd fmla="*/ 12 w 91" name="T44"/>
                <a:gd fmla="*/ 22 h 88" name="T45"/>
                <a:gd fmla="*/ 6 w 91" name="T46"/>
                <a:gd fmla="*/ 81 h 88" name="T47"/>
                <a:gd fmla="*/ 58 w 91" name="T48"/>
                <a:gd fmla="*/ 60 h 88" name="T49"/>
                <a:gd fmla="*/ 53 w 91" name="T50"/>
                <a:gd fmla="*/ 46 h 88" name="T51"/>
                <a:gd fmla="*/ 82 w 91" name="T52"/>
                <a:gd fmla="*/ 36 h 88" name="T53"/>
                <a:gd fmla="*/ 61 w 91" name="T54"/>
                <a:gd fmla="*/ 36 h 88" name="T55"/>
                <a:gd fmla="*/ 72 w 91" name="T56"/>
                <a:gd fmla="*/ 61 h 88" name="T57"/>
                <a:gd fmla="*/ 82 w 91" name="T58"/>
                <a:gd fmla="*/ 36 h 88" name="T59"/>
                <a:gd fmla="*/ 13 w 91" name="T60"/>
                <a:gd fmla="*/ 62 h 88" name="T61"/>
                <a:gd fmla="*/ 24 w 91" name="T62"/>
                <a:gd fmla="*/ 64 h 88" name="T63"/>
                <a:gd fmla="*/ 22 w 91" name="T64"/>
                <a:gd fmla="*/ 75 h 88" name="T65"/>
                <a:gd fmla="*/ 11 w 91" name="T66"/>
                <a:gd fmla="*/ 73 h 88" name="T67"/>
                <a:gd fmla="*/ 13 w 91" name="T68"/>
                <a:gd fmla="*/ 62 h 88" name="T69"/>
                <a:gd fmla="*/ 15 w 91" name="T70"/>
                <a:gd fmla="*/ 66 h 88" name="T71"/>
                <a:gd fmla="*/ 20 w 91" name="T72"/>
                <a:gd fmla="*/ 66 h 88" name="T73"/>
                <a:gd fmla="*/ 13 w 91" name="T74"/>
                <a:gd fmla="*/ 46 h 88" name="T75"/>
                <a:gd fmla="*/ 24 w 91" name="T76"/>
                <a:gd fmla="*/ 48 h 88" name="T77"/>
                <a:gd fmla="*/ 22 w 91" name="T78"/>
                <a:gd fmla="*/ 59 h 88" name="T79"/>
                <a:gd fmla="*/ 11 w 91" name="T80"/>
                <a:gd fmla="*/ 57 h 88" name="T81"/>
                <a:gd fmla="*/ 20 w 91" name="T82"/>
                <a:gd fmla="*/ 50 h 88" name="T83"/>
                <a:gd fmla="*/ 15 w 91" name="T84"/>
                <a:gd fmla="*/ 55 h 88" name="T85"/>
                <a:gd fmla="*/ 13 w 91" name="T86"/>
                <a:gd fmla="*/ 30 h 88" name="T87"/>
                <a:gd fmla="*/ 22 w 91" name="T88"/>
                <a:gd fmla="*/ 30 h 88" name="T89"/>
                <a:gd fmla="*/ 24 w 91" name="T90"/>
                <a:gd fmla="*/ 41 h 88" name="T91"/>
                <a:gd fmla="*/ 13 w 91" name="T92"/>
                <a:gd fmla="*/ 43 h 88" name="T93"/>
                <a:gd fmla="*/ 11 w 91" name="T94"/>
                <a:gd fmla="*/ 32 h 88" name="T95"/>
                <a:gd fmla="*/ 20 w 91" name="T96"/>
                <a:gd fmla="*/ 34 h 88" name="T97"/>
                <a:gd fmla="*/ 20 w 91" name="T98"/>
                <a:gd fmla="*/ 39 h 88" name="T99"/>
                <a:gd fmla="*/ 80 w 91" name="T100"/>
                <a:gd fmla="*/ 39 h 88" name="T101"/>
                <a:gd fmla="*/ 70 w 91" name="T102"/>
                <a:gd fmla="*/ 54 h 88" name="T103"/>
                <a:gd fmla="*/ 61 w 91" name="T104"/>
                <a:gd fmla="*/ 48 h 88" name="T105"/>
                <a:gd fmla="*/ 68 w 91" name="T106"/>
                <a:gd fmla="*/ 50 h 88" name="T107"/>
                <a:gd fmla="*/ 46 w 91" name="T108"/>
                <a:gd fmla="*/ 9 h 88" name="T109"/>
                <a:gd fmla="*/ 37 w 91" name="T110"/>
                <a:gd fmla="*/ 4 h 88" name="T111"/>
                <a:gd fmla="*/ 37 w 91" name="T112"/>
                <a:gd fmla="*/ 9 h 88" name="T113"/>
                <a:gd fmla="*/ 37 w 91" name="T114"/>
                <a:gd fmla="*/ 13 h 88" name="T115"/>
                <a:gd fmla="*/ 16 w 91" name="T116"/>
                <a:gd fmla="*/ 20 h 88" name="T117"/>
                <a:gd fmla="*/ 59 w 91" name="T118"/>
                <a:gd fmla="*/ 17 h 88" name="T1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b="b" l="0" r="r" t="0"/>
              <a:pathLst>
                <a:path h="88" w="91">
                  <a:moveTo>
                    <a:pt x="37" y="0"/>
                  </a:moveTo>
                  <a:cubicBezTo>
                    <a:pt x="37" y="0"/>
                    <a:pt x="37" y="0"/>
                    <a:pt x="37" y="0"/>
                  </a:cubicBezTo>
                  <a:cubicBezTo>
                    <a:pt x="41" y="0"/>
                    <a:pt x="44" y="1"/>
                    <a:pt x="47" y="3"/>
                  </a:cubicBezTo>
                  <a:cubicBezTo>
                    <a:pt x="48" y="5"/>
                    <a:pt x="49" y="7"/>
                    <a:pt x="50" y="9"/>
                  </a:cubicBezTo>
                  <a:cubicBezTo>
                    <a:pt x="61" y="9"/>
                    <a:pt x="61" y="9"/>
                    <a:pt x="61" y="9"/>
                  </a:cubicBezTo>
                  <a:cubicBezTo>
                    <a:pt x="62" y="9"/>
                    <a:pt x="63" y="10"/>
                    <a:pt x="63" y="11"/>
                  </a:cubicBezTo>
                  <a:cubicBezTo>
                    <a:pt x="63" y="12"/>
                    <a:pt x="63" y="12"/>
                    <a:pt x="63" y="12"/>
                  </a:cubicBezTo>
                  <a:cubicBezTo>
                    <a:pt x="63" y="13"/>
                    <a:pt x="63" y="13"/>
                    <a:pt x="63" y="13"/>
                  </a:cubicBezTo>
                  <a:cubicBezTo>
                    <a:pt x="72" y="13"/>
                    <a:pt x="72" y="13"/>
                    <a:pt x="72" y="13"/>
                  </a:cubicBezTo>
                  <a:cubicBezTo>
                    <a:pt x="74" y="13"/>
                    <a:pt x="75" y="15"/>
                    <a:pt x="75" y="17"/>
                  </a:cubicBezTo>
                  <a:cubicBezTo>
                    <a:pt x="75" y="17"/>
                    <a:pt x="75" y="17"/>
                    <a:pt x="75" y="17"/>
                  </a:cubicBezTo>
                  <a:cubicBezTo>
                    <a:pt x="75" y="28"/>
                    <a:pt x="75" y="28"/>
                    <a:pt x="75" y="28"/>
                  </a:cubicBezTo>
                  <a:cubicBezTo>
                    <a:pt x="79" y="28"/>
                    <a:pt x="82" y="30"/>
                    <a:pt x="85" y="33"/>
                  </a:cubicBezTo>
                  <a:cubicBezTo>
                    <a:pt x="85" y="33"/>
                    <a:pt x="85" y="33"/>
                    <a:pt x="85" y="33"/>
                  </a:cubicBezTo>
                  <a:cubicBezTo>
                    <a:pt x="89" y="37"/>
                    <a:pt x="91" y="41"/>
                    <a:pt x="91" y="46"/>
                  </a:cubicBezTo>
                  <a:cubicBezTo>
                    <a:pt x="91" y="52"/>
                    <a:pt x="89" y="56"/>
                    <a:pt x="85" y="60"/>
                  </a:cubicBezTo>
                  <a:cubicBezTo>
                    <a:pt x="85" y="60"/>
                    <a:pt x="85" y="60"/>
                    <a:pt x="85" y="60"/>
                  </a:cubicBezTo>
                  <a:cubicBezTo>
                    <a:pt x="82" y="62"/>
                    <a:pt x="79" y="64"/>
                    <a:pt x="75" y="65"/>
                  </a:cubicBezTo>
                  <a:cubicBezTo>
                    <a:pt x="75" y="84"/>
                    <a:pt x="75" y="84"/>
                    <a:pt x="75" y="84"/>
                  </a:cubicBezTo>
                  <a:cubicBezTo>
                    <a:pt x="75" y="86"/>
                    <a:pt x="74" y="88"/>
                    <a:pt x="72" y="88"/>
                  </a:cubicBezTo>
                  <a:cubicBezTo>
                    <a:pt x="72" y="88"/>
                    <a:pt x="72" y="88"/>
                    <a:pt x="72" y="88"/>
                  </a:cubicBezTo>
                  <a:cubicBezTo>
                    <a:pt x="3" y="88"/>
                    <a:pt x="3" y="88"/>
                    <a:pt x="3" y="88"/>
                  </a:cubicBezTo>
                  <a:cubicBezTo>
                    <a:pt x="1" y="88"/>
                    <a:pt x="0" y="86"/>
                    <a:pt x="0" y="84"/>
                  </a:cubicBezTo>
                  <a:cubicBezTo>
                    <a:pt x="0" y="84"/>
                    <a:pt x="0" y="84"/>
                    <a:pt x="0" y="84"/>
                  </a:cubicBezTo>
                  <a:cubicBezTo>
                    <a:pt x="0" y="17"/>
                    <a:pt x="0" y="17"/>
                    <a:pt x="0" y="17"/>
                  </a:cubicBezTo>
                  <a:cubicBezTo>
                    <a:pt x="0" y="15"/>
                    <a:pt x="1" y="13"/>
                    <a:pt x="3" y="13"/>
                  </a:cubicBezTo>
                  <a:cubicBezTo>
                    <a:pt x="3" y="13"/>
                    <a:pt x="3" y="13"/>
                    <a:pt x="3" y="13"/>
                  </a:cubicBezTo>
                  <a:cubicBezTo>
                    <a:pt x="12" y="13"/>
                    <a:pt x="12" y="13"/>
                    <a:pt x="12" y="13"/>
                  </a:cubicBezTo>
                  <a:cubicBezTo>
                    <a:pt x="12" y="11"/>
                    <a:pt x="12" y="11"/>
                    <a:pt x="12" y="11"/>
                  </a:cubicBezTo>
                  <a:cubicBezTo>
                    <a:pt x="12" y="10"/>
                    <a:pt x="13" y="9"/>
                    <a:pt x="14" y="9"/>
                  </a:cubicBezTo>
                  <a:cubicBezTo>
                    <a:pt x="14" y="9"/>
                    <a:pt x="14" y="9"/>
                    <a:pt x="14" y="9"/>
                  </a:cubicBezTo>
                  <a:cubicBezTo>
                    <a:pt x="25" y="9"/>
                    <a:pt x="25" y="9"/>
                    <a:pt x="25" y="9"/>
                  </a:cubicBezTo>
                  <a:cubicBezTo>
                    <a:pt x="25" y="7"/>
                    <a:pt x="27" y="5"/>
                    <a:pt x="28" y="3"/>
                  </a:cubicBezTo>
                  <a:cubicBezTo>
                    <a:pt x="31" y="1"/>
                    <a:pt x="34" y="0"/>
                    <a:pt x="37" y="0"/>
                  </a:cubicBezTo>
                  <a:close/>
                  <a:moveTo>
                    <a:pt x="31" y="71"/>
                  </a:moveTo>
                  <a:cubicBezTo>
                    <a:pt x="31" y="71"/>
                    <a:pt x="31" y="71"/>
                    <a:pt x="31" y="71"/>
                  </a:cubicBezTo>
                  <a:cubicBezTo>
                    <a:pt x="30" y="71"/>
                    <a:pt x="29" y="70"/>
                    <a:pt x="29" y="69"/>
                  </a:cubicBezTo>
                  <a:cubicBezTo>
                    <a:pt x="29" y="67"/>
                    <a:pt x="30" y="67"/>
                    <a:pt x="31" y="67"/>
                  </a:cubicBezTo>
                  <a:cubicBezTo>
                    <a:pt x="52" y="67"/>
                    <a:pt x="52" y="67"/>
                    <a:pt x="52" y="67"/>
                  </a:cubicBezTo>
                  <a:cubicBezTo>
                    <a:pt x="53" y="67"/>
                    <a:pt x="54" y="67"/>
                    <a:pt x="54" y="69"/>
                  </a:cubicBezTo>
                  <a:cubicBezTo>
                    <a:pt x="54" y="70"/>
                    <a:pt x="53" y="71"/>
                    <a:pt x="52" y="71"/>
                  </a:cubicBezTo>
                  <a:cubicBezTo>
                    <a:pt x="31" y="71"/>
                    <a:pt x="31" y="71"/>
                    <a:pt x="31" y="71"/>
                  </a:cubicBezTo>
                  <a:close/>
                  <a:moveTo>
                    <a:pt x="31" y="55"/>
                  </a:moveTo>
                  <a:cubicBezTo>
                    <a:pt x="31" y="55"/>
                    <a:pt x="31" y="55"/>
                    <a:pt x="31" y="55"/>
                  </a:cubicBezTo>
                  <a:cubicBezTo>
                    <a:pt x="30" y="55"/>
                    <a:pt x="29" y="54"/>
                    <a:pt x="29" y="53"/>
                  </a:cubicBezTo>
                  <a:cubicBezTo>
                    <a:pt x="29" y="52"/>
                    <a:pt x="30" y="51"/>
                    <a:pt x="31" y="51"/>
                  </a:cubicBezTo>
                  <a:cubicBezTo>
                    <a:pt x="41" y="51"/>
                    <a:pt x="41" y="51"/>
                    <a:pt x="41" y="51"/>
                  </a:cubicBezTo>
                  <a:cubicBezTo>
                    <a:pt x="43" y="51"/>
                    <a:pt x="43" y="52"/>
                    <a:pt x="43" y="53"/>
                  </a:cubicBezTo>
                  <a:cubicBezTo>
                    <a:pt x="43" y="54"/>
                    <a:pt x="43" y="55"/>
                    <a:pt x="41" y="55"/>
                  </a:cubicBezTo>
                  <a:cubicBezTo>
                    <a:pt x="31" y="55"/>
                    <a:pt x="31" y="55"/>
                    <a:pt x="31" y="55"/>
                  </a:cubicBezTo>
                  <a:close/>
                  <a:moveTo>
                    <a:pt x="31" y="39"/>
                  </a:moveTo>
                  <a:cubicBezTo>
                    <a:pt x="31" y="39"/>
                    <a:pt x="31" y="39"/>
                    <a:pt x="31" y="39"/>
                  </a:cubicBezTo>
                  <a:cubicBezTo>
                    <a:pt x="30" y="39"/>
                    <a:pt x="29" y="38"/>
                    <a:pt x="29" y="37"/>
                  </a:cubicBezTo>
                  <a:cubicBezTo>
                    <a:pt x="29" y="36"/>
                    <a:pt x="30" y="35"/>
                    <a:pt x="31" y="35"/>
                  </a:cubicBezTo>
                  <a:cubicBezTo>
                    <a:pt x="44" y="35"/>
                    <a:pt x="44" y="35"/>
                    <a:pt x="44" y="35"/>
                  </a:cubicBezTo>
                  <a:cubicBezTo>
                    <a:pt x="45" y="35"/>
                    <a:pt x="46" y="36"/>
                    <a:pt x="46" y="37"/>
                  </a:cubicBezTo>
                  <a:cubicBezTo>
                    <a:pt x="46" y="38"/>
                    <a:pt x="45" y="39"/>
                    <a:pt x="44" y="39"/>
                  </a:cubicBezTo>
                  <a:cubicBezTo>
                    <a:pt x="31" y="39"/>
                    <a:pt x="31" y="39"/>
                    <a:pt x="31" y="39"/>
                  </a:cubicBezTo>
                  <a:close/>
                  <a:moveTo>
                    <a:pt x="68" y="28"/>
                  </a:moveTo>
                  <a:cubicBezTo>
                    <a:pt x="68" y="28"/>
                    <a:pt x="68" y="28"/>
                    <a:pt x="68" y="28"/>
                  </a:cubicBezTo>
                  <a:cubicBezTo>
                    <a:pt x="68" y="20"/>
                    <a:pt x="68" y="20"/>
                    <a:pt x="68" y="20"/>
                  </a:cubicBezTo>
                  <a:cubicBezTo>
                    <a:pt x="63" y="20"/>
                    <a:pt x="63" y="20"/>
                    <a:pt x="63" y="20"/>
                  </a:cubicBezTo>
                  <a:cubicBezTo>
                    <a:pt x="63" y="22"/>
                    <a:pt x="63" y="22"/>
                    <a:pt x="63" y="22"/>
                  </a:cubicBezTo>
                  <a:cubicBezTo>
                    <a:pt x="63" y="23"/>
                    <a:pt x="62" y="24"/>
                    <a:pt x="61" y="24"/>
                  </a:cubicBezTo>
                  <a:cubicBezTo>
                    <a:pt x="61" y="24"/>
                    <a:pt x="61" y="24"/>
                    <a:pt x="61" y="24"/>
                  </a:cubicBezTo>
                  <a:cubicBezTo>
                    <a:pt x="37" y="24"/>
                    <a:pt x="37" y="24"/>
                    <a:pt x="37" y="24"/>
                  </a:cubicBezTo>
                  <a:cubicBezTo>
                    <a:pt x="14" y="24"/>
                    <a:pt x="14" y="24"/>
                    <a:pt x="14" y="24"/>
                  </a:cubicBezTo>
                  <a:cubicBezTo>
                    <a:pt x="13" y="24"/>
                    <a:pt x="12" y="23"/>
                    <a:pt x="12" y="22"/>
                  </a:cubicBezTo>
                  <a:cubicBezTo>
                    <a:pt x="12" y="22"/>
                    <a:pt x="12" y="22"/>
                    <a:pt x="12" y="22"/>
                  </a:cubicBezTo>
                  <a:cubicBezTo>
                    <a:pt x="12" y="20"/>
                    <a:pt x="12" y="20"/>
                    <a:pt x="12" y="20"/>
                  </a:cubicBezTo>
                  <a:cubicBezTo>
                    <a:pt x="6" y="20"/>
                    <a:pt x="6" y="20"/>
                    <a:pt x="6" y="20"/>
                  </a:cubicBezTo>
                  <a:cubicBezTo>
                    <a:pt x="6" y="81"/>
                    <a:pt x="6" y="81"/>
                    <a:pt x="6" y="81"/>
                  </a:cubicBezTo>
                  <a:cubicBezTo>
                    <a:pt x="68" y="81"/>
                    <a:pt x="68" y="81"/>
                    <a:pt x="68" y="81"/>
                  </a:cubicBezTo>
                  <a:cubicBezTo>
                    <a:pt x="68" y="65"/>
                    <a:pt x="68" y="65"/>
                    <a:pt x="68" y="65"/>
                  </a:cubicBezTo>
                  <a:cubicBezTo>
                    <a:pt x="65" y="64"/>
                    <a:pt x="61" y="62"/>
                    <a:pt x="58" y="60"/>
                  </a:cubicBezTo>
                  <a:cubicBezTo>
                    <a:pt x="58" y="60"/>
                    <a:pt x="58" y="60"/>
                    <a:pt x="58" y="60"/>
                  </a:cubicBezTo>
                  <a:cubicBezTo>
                    <a:pt x="58" y="60"/>
                    <a:pt x="58" y="60"/>
                    <a:pt x="58" y="60"/>
                  </a:cubicBezTo>
                  <a:cubicBezTo>
                    <a:pt x="55" y="56"/>
                    <a:pt x="53" y="52"/>
                    <a:pt x="53" y="46"/>
                  </a:cubicBezTo>
                  <a:cubicBezTo>
                    <a:pt x="53" y="41"/>
                    <a:pt x="55" y="36"/>
                    <a:pt x="58" y="33"/>
                  </a:cubicBezTo>
                  <a:cubicBezTo>
                    <a:pt x="61" y="30"/>
                    <a:pt x="65" y="28"/>
                    <a:pt x="68" y="28"/>
                  </a:cubicBezTo>
                  <a:close/>
                  <a:moveTo>
                    <a:pt x="82" y="36"/>
                  </a:moveTo>
                  <a:cubicBezTo>
                    <a:pt x="82" y="36"/>
                    <a:pt x="82" y="36"/>
                    <a:pt x="82" y="36"/>
                  </a:cubicBezTo>
                  <a:cubicBezTo>
                    <a:pt x="80" y="33"/>
                    <a:pt x="76" y="31"/>
                    <a:pt x="72" y="31"/>
                  </a:cubicBezTo>
                  <a:cubicBezTo>
                    <a:pt x="68" y="31"/>
                    <a:pt x="64" y="33"/>
                    <a:pt x="61" y="36"/>
                  </a:cubicBezTo>
                  <a:cubicBezTo>
                    <a:pt x="59" y="39"/>
                    <a:pt x="57" y="42"/>
                    <a:pt x="57" y="46"/>
                  </a:cubicBezTo>
                  <a:cubicBezTo>
                    <a:pt x="57" y="50"/>
                    <a:pt x="59" y="54"/>
                    <a:pt x="61" y="57"/>
                  </a:cubicBezTo>
                  <a:cubicBezTo>
                    <a:pt x="64" y="60"/>
                    <a:pt x="68" y="61"/>
                    <a:pt x="72" y="61"/>
                  </a:cubicBezTo>
                  <a:cubicBezTo>
                    <a:pt x="76" y="61"/>
                    <a:pt x="80" y="60"/>
                    <a:pt x="82" y="57"/>
                  </a:cubicBezTo>
                  <a:cubicBezTo>
                    <a:pt x="85" y="54"/>
                    <a:pt x="87" y="50"/>
                    <a:pt x="87" y="46"/>
                  </a:cubicBezTo>
                  <a:cubicBezTo>
                    <a:pt x="87" y="42"/>
                    <a:pt x="85" y="39"/>
                    <a:pt x="82" y="36"/>
                  </a:cubicBezTo>
                  <a:cubicBezTo>
                    <a:pt x="82" y="36"/>
                    <a:pt x="82" y="36"/>
                    <a:pt x="82" y="36"/>
                  </a:cubicBezTo>
                  <a:close/>
                  <a:moveTo>
                    <a:pt x="13" y="62"/>
                  </a:moveTo>
                  <a:cubicBezTo>
                    <a:pt x="13" y="62"/>
                    <a:pt x="13" y="62"/>
                    <a:pt x="13" y="62"/>
                  </a:cubicBezTo>
                  <a:cubicBezTo>
                    <a:pt x="13" y="62"/>
                    <a:pt x="13" y="62"/>
                    <a:pt x="13" y="62"/>
                  </a:cubicBezTo>
                  <a:cubicBezTo>
                    <a:pt x="22" y="62"/>
                    <a:pt x="22" y="62"/>
                    <a:pt x="22" y="62"/>
                  </a:cubicBezTo>
                  <a:cubicBezTo>
                    <a:pt x="23" y="62"/>
                    <a:pt x="24" y="63"/>
                    <a:pt x="24" y="64"/>
                  </a:cubicBezTo>
                  <a:cubicBezTo>
                    <a:pt x="24" y="64"/>
                    <a:pt x="24" y="64"/>
                    <a:pt x="24" y="64"/>
                  </a:cubicBezTo>
                  <a:cubicBezTo>
                    <a:pt x="24" y="73"/>
                    <a:pt x="24" y="73"/>
                    <a:pt x="24" y="73"/>
                  </a:cubicBezTo>
                  <a:cubicBezTo>
                    <a:pt x="24" y="74"/>
                    <a:pt x="23" y="75"/>
                    <a:pt x="22" y="75"/>
                  </a:cubicBezTo>
                  <a:cubicBezTo>
                    <a:pt x="22" y="75"/>
                    <a:pt x="22" y="75"/>
                    <a:pt x="22" y="75"/>
                  </a:cubicBezTo>
                  <a:cubicBezTo>
                    <a:pt x="13" y="75"/>
                    <a:pt x="13" y="75"/>
                    <a:pt x="13" y="75"/>
                  </a:cubicBezTo>
                  <a:cubicBezTo>
                    <a:pt x="12" y="75"/>
                    <a:pt x="11" y="74"/>
                    <a:pt x="11" y="73"/>
                  </a:cubicBezTo>
                  <a:cubicBezTo>
                    <a:pt x="11" y="73"/>
                    <a:pt x="11" y="73"/>
                    <a:pt x="11" y="73"/>
                  </a:cubicBezTo>
                  <a:cubicBezTo>
                    <a:pt x="11" y="64"/>
                    <a:pt x="11" y="64"/>
                    <a:pt x="11" y="64"/>
                  </a:cubicBezTo>
                  <a:cubicBezTo>
                    <a:pt x="11" y="63"/>
                    <a:pt x="12" y="62"/>
                    <a:pt x="13" y="62"/>
                  </a:cubicBezTo>
                  <a:close/>
                  <a:moveTo>
                    <a:pt x="20" y="66"/>
                  </a:moveTo>
                  <a:cubicBezTo>
                    <a:pt x="20" y="66"/>
                    <a:pt x="20" y="66"/>
                    <a:pt x="20" y="66"/>
                  </a:cubicBezTo>
                  <a:cubicBezTo>
                    <a:pt x="15" y="66"/>
                    <a:pt x="15" y="66"/>
                    <a:pt x="15" y="66"/>
                  </a:cubicBezTo>
                  <a:cubicBezTo>
                    <a:pt x="15" y="71"/>
                    <a:pt x="15" y="71"/>
                    <a:pt x="15" y="71"/>
                  </a:cubicBezTo>
                  <a:cubicBezTo>
                    <a:pt x="20" y="71"/>
                    <a:pt x="20" y="71"/>
                    <a:pt x="20" y="71"/>
                  </a:cubicBezTo>
                  <a:cubicBezTo>
                    <a:pt x="20" y="66"/>
                    <a:pt x="20" y="66"/>
                    <a:pt x="20" y="66"/>
                  </a:cubicBezTo>
                  <a:close/>
                  <a:moveTo>
                    <a:pt x="13" y="46"/>
                  </a:moveTo>
                  <a:cubicBezTo>
                    <a:pt x="13" y="46"/>
                    <a:pt x="13" y="46"/>
                    <a:pt x="13" y="46"/>
                  </a:cubicBezTo>
                  <a:cubicBezTo>
                    <a:pt x="13" y="46"/>
                    <a:pt x="13" y="46"/>
                    <a:pt x="13" y="46"/>
                  </a:cubicBezTo>
                  <a:cubicBezTo>
                    <a:pt x="22" y="46"/>
                    <a:pt x="22" y="46"/>
                    <a:pt x="22" y="46"/>
                  </a:cubicBezTo>
                  <a:cubicBezTo>
                    <a:pt x="23" y="46"/>
                    <a:pt x="24" y="47"/>
                    <a:pt x="24" y="48"/>
                  </a:cubicBezTo>
                  <a:cubicBezTo>
                    <a:pt x="24" y="48"/>
                    <a:pt x="24" y="48"/>
                    <a:pt x="24" y="48"/>
                  </a:cubicBezTo>
                  <a:cubicBezTo>
                    <a:pt x="24" y="57"/>
                    <a:pt x="24" y="57"/>
                    <a:pt x="24" y="57"/>
                  </a:cubicBezTo>
                  <a:cubicBezTo>
                    <a:pt x="24" y="58"/>
                    <a:pt x="23" y="59"/>
                    <a:pt x="22" y="59"/>
                  </a:cubicBezTo>
                  <a:cubicBezTo>
                    <a:pt x="22" y="59"/>
                    <a:pt x="22" y="59"/>
                    <a:pt x="22" y="59"/>
                  </a:cubicBezTo>
                  <a:cubicBezTo>
                    <a:pt x="13" y="59"/>
                    <a:pt x="13" y="59"/>
                    <a:pt x="13" y="59"/>
                  </a:cubicBezTo>
                  <a:cubicBezTo>
                    <a:pt x="12" y="59"/>
                    <a:pt x="11" y="58"/>
                    <a:pt x="11" y="57"/>
                  </a:cubicBezTo>
                  <a:cubicBezTo>
                    <a:pt x="11" y="57"/>
                    <a:pt x="11" y="57"/>
                    <a:pt x="11" y="57"/>
                  </a:cubicBezTo>
                  <a:cubicBezTo>
                    <a:pt x="11" y="48"/>
                    <a:pt x="11" y="48"/>
                    <a:pt x="11" y="48"/>
                  </a:cubicBezTo>
                  <a:cubicBezTo>
                    <a:pt x="11" y="47"/>
                    <a:pt x="12" y="46"/>
                    <a:pt x="13" y="46"/>
                  </a:cubicBezTo>
                  <a:close/>
                  <a:moveTo>
                    <a:pt x="20" y="50"/>
                  </a:moveTo>
                  <a:cubicBezTo>
                    <a:pt x="20" y="50"/>
                    <a:pt x="20" y="50"/>
                    <a:pt x="20" y="50"/>
                  </a:cubicBezTo>
                  <a:cubicBezTo>
                    <a:pt x="15" y="50"/>
                    <a:pt x="15" y="50"/>
                    <a:pt x="15" y="50"/>
                  </a:cubicBezTo>
                  <a:cubicBezTo>
                    <a:pt x="15" y="55"/>
                    <a:pt x="15" y="55"/>
                    <a:pt x="15" y="55"/>
                  </a:cubicBezTo>
                  <a:cubicBezTo>
                    <a:pt x="20" y="55"/>
                    <a:pt x="20" y="55"/>
                    <a:pt x="20" y="55"/>
                  </a:cubicBezTo>
                  <a:cubicBezTo>
                    <a:pt x="20" y="50"/>
                    <a:pt x="20" y="50"/>
                    <a:pt x="20" y="50"/>
                  </a:cubicBezTo>
                  <a:close/>
                  <a:moveTo>
                    <a:pt x="13" y="30"/>
                  </a:moveTo>
                  <a:cubicBezTo>
                    <a:pt x="13" y="30"/>
                    <a:pt x="13" y="30"/>
                    <a:pt x="13" y="30"/>
                  </a:cubicBezTo>
                  <a:cubicBezTo>
                    <a:pt x="13" y="30"/>
                    <a:pt x="13" y="30"/>
                    <a:pt x="13" y="30"/>
                  </a:cubicBezTo>
                  <a:cubicBezTo>
                    <a:pt x="22" y="30"/>
                    <a:pt x="22" y="30"/>
                    <a:pt x="22" y="30"/>
                  </a:cubicBezTo>
                  <a:cubicBezTo>
                    <a:pt x="23" y="30"/>
                    <a:pt x="24" y="31"/>
                    <a:pt x="24" y="32"/>
                  </a:cubicBezTo>
                  <a:cubicBezTo>
                    <a:pt x="24" y="32"/>
                    <a:pt x="24" y="32"/>
                    <a:pt x="24" y="32"/>
                  </a:cubicBezTo>
                  <a:cubicBezTo>
                    <a:pt x="24" y="41"/>
                    <a:pt x="24" y="41"/>
                    <a:pt x="24" y="41"/>
                  </a:cubicBezTo>
                  <a:cubicBezTo>
                    <a:pt x="24" y="43"/>
                    <a:pt x="23" y="43"/>
                    <a:pt x="22" y="43"/>
                  </a:cubicBezTo>
                  <a:cubicBezTo>
                    <a:pt x="22" y="43"/>
                    <a:pt x="22" y="43"/>
                    <a:pt x="22" y="43"/>
                  </a:cubicBezTo>
                  <a:cubicBezTo>
                    <a:pt x="13" y="43"/>
                    <a:pt x="13" y="43"/>
                    <a:pt x="13" y="43"/>
                  </a:cubicBezTo>
                  <a:cubicBezTo>
                    <a:pt x="12" y="43"/>
                    <a:pt x="11" y="43"/>
                    <a:pt x="11" y="41"/>
                  </a:cubicBezTo>
                  <a:cubicBezTo>
                    <a:pt x="11" y="41"/>
                    <a:pt x="11" y="41"/>
                    <a:pt x="11" y="41"/>
                  </a:cubicBezTo>
                  <a:cubicBezTo>
                    <a:pt x="11" y="32"/>
                    <a:pt x="11" y="32"/>
                    <a:pt x="11" y="32"/>
                  </a:cubicBezTo>
                  <a:cubicBezTo>
                    <a:pt x="11" y="31"/>
                    <a:pt x="12" y="30"/>
                    <a:pt x="13" y="30"/>
                  </a:cubicBezTo>
                  <a:close/>
                  <a:moveTo>
                    <a:pt x="20" y="34"/>
                  </a:moveTo>
                  <a:cubicBezTo>
                    <a:pt x="20" y="34"/>
                    <a:pt x="20" y="34"/>
                    <a:pt x="20" y="34"/>
                  </a:cubicBezTo>
                  <a:cubicBezTo>
                    <a:pt x="15" y="34"/>
                    <a:pt x="15" y="34"/>
                    <a:pt x="15" y="34"/>
                  </a:cubicBezTo>
                  <a:cubicBezTo>
                    <a:pt x="15" y="39"/>
                    <a:pt x="15" y="39"/>
                    <a:pt x="15" y="39"/>
                  </a:cubicBezTo>
                  <a:cubicBezTo>
                    <a:pt x="20" y="39"/>
                    <a:pt x="20" y="39"/>
                    <a:pt x="20" y="39"/>
                  </a:cubicBezTo>
                  <a:cubicBezTo>
                    <a:pt x="20" y="34"/>
                    <a:pt x="20" y="34"/>
                    <a:pt x="20" y="34"/>
                  </a:cubicBezTo>
                  <a:close/>
                  <a:moveTo>
                    <a:pt x="80" y="39"/>
                  </a:moveTo>
                  <a:cubicBezTo>
                    <a:pt x="80" y="39"/>
                    <a:pt x="80" y="39"/>
                    <a:pt x="80" y="39"/>
                  </a:cubicBezTo>
                  <a:cubicBezTo>
                    <a:pt x="80" y="38"/>
                    <a:pt x="82" y="38"/>
                    <a:pt x="82" y="39"/>
                  </a:cubicBezTo>
                  <a:cubicBezTo>
                    <a:pt x="83" y="39"/>
                    <a:pt x="83" y="41"/>
                    <a:pt x="82" y="42"/>
                  </a:cubicBezTo>
                  <a:cubicBezTo>
                    <a:pt x="70" y="54"/>
                    <a:pt x="70" y="54"/>
                    <a:pt x="70" y="54"/>
                  </a:cubicBezTo>
                  <a:cubicBezTo>
                    <a:pt x="69" y="55"/>
                    <a:pt x="68" y="55"/>
                    <a:pt x="67" y="54"/>
                  </a:cubicBezTo>
                  <a:cubicBezTo>
                    <a:pt x="67" y="54"/>
                    <a:pt x="67" y="54"/>
                    <a:pt x="67" y="54"/>
                  </a:cubicBezTo>
                  <a:cubicBezTo>
                    <a:pt x="61" y="48"/>
                    <a:pt x="61" y="48"/>
                    <a:pt x="61" y="48"/>
                  </a:cubicBezTo>
                  <a:cubicBezTo>
                    <a:pt x="60" y="48"/>
                    <a:pt x="60" y="46"/>
                    <a:pt x="61" y="45"/>
                  </a:cubicBezTo>
                  <a:cubicBezTo>
                    <a:pt x="62" y="45"/>
                    <a:pt x="63" y="45"/>
                    <a:pt x="64" y="45"/>
                  </a:cubicBezTo>
                  <a:cubicBezTo>
                    <a:pt x="68" y="50"/>
                    <a:pt x="68" y="50"/>
                    <a:pt x="68" y="50"/>
                  </a:cubicBezTo>
                  <a:cubicBezTo>
                    <a:pt x="80" y="39"/>
                    <a:pt x="80" y="39"/>
                    <a:pt x="80" y="39"/>
                  </a:cubicBezTo>
                  <a:close/>
                  <a:moveTo>
                    <a:pt x="46" y="9"/>
                  </a:moveTo>
                  <a:cubicBezTo>
                    <a:pt x="46" y="9"/>
                    <a:pt x="46" y="9"/>
                    <a:pt x="46" y="9"/>
                  </a:cubicBezTo>
                  <a:cubicBezTo>
                    <a:pt x="45" y="8"/>
                    <a:pt x="45" y="7"/>
                    <a:pt x="44" y="6"/>
                  </a:cubicBezTo>
                  <a:cubicBezTo>
                    <a:pt x="42" y="5"/>
                    <a:pt x="40" y="4"/>
                    <a:pt x="37" y="4"/>
                  </a:cubicBezTo>
                  <a:cubicBezTo>
                    <a:pt x="37" y="4"/>
                    <a:pt x="37" y="4"/>
                    <a:pt x="37" y="4"/>
                  </a:cubicBezTo>
                  <a:cubicBezTo>
                    <a:pt x="35" y="4"/>
                    <a:pt x="33" y="5"/>
                    <a:pt x="31" y="6"/>
                  </a:cubicBezTo>
                  <a:cubicBezTo>
                    <a:pt x="30" y="7"/>
                    <a:pt x="29" y="8"/>
                    <a:pt x="29" y="9"/>
                  </a:cubicBezTo>
                  <a:cubicBezTo>
                    <a:pt x="37" y="9"/>
                    <a:pt x="37" y="9"/>
                    <a:pt x="37" y="9"/>
                  </a:cubicBezTo>
                  <a:cubicBezTo>
                    <a:pt x="46" y="9"/>
                    <a:pt x="46" y="9"/>
                    <a:pt x="46" y="9"/>
                  </a:cubicBezTo>
                  <a:close/>
                  <a:moveTo>
                    <a:pt x="37" y="13"/>
                  </a:moveTo>
                  <a:cubicBezTo>
                    <a:pt x="37" y="13"/>
                    <a:pt x="37" y="13"/>
                    <a:pt x="37" y="13"/>
                  </a:cubicBezTo>
                  <a:cubicBezTo>
                    <a:pt x="16" y="13"/>
                    <a:pt x="16" y="13"/>
                    <a:pt x="16" y="13"/>
                  </a:cubicBezTo>
                  <a:cubicBezTo>
                    <a:pt x="16" y="17"/>
                    <a:pt x="16" y="17"/>
                    <a:pt x="16" y="17"/>
                  </a:cubicBezTo>
                  <a:cubicBezTo>
                    <a:pt x="16" y="20"/>
                    <a:pt x="16" y="20"/>
                    <a:pt x="16" y="20"/>
                  </a:cubicBezTo>
                  <a:cubicBezTo>
                    <a:pt x="37" y="20"/>
                    <a:pt x="37" y="20"/>
                    <a:pt x="37" y="20"/>
                  </a:cubicBezTo>
                  <a:cubicBezTo>
                    <a:pt x="59" y="20"/>
                    <a:pt x="59" y="20"/>
                    <a:pt x="59" y="20"/>
                  </a:cubicBezTo>
                  <a:cubicBezTo>
                    <a:pt x="59" y="17"/>
                    <a:pt x="59" y="17"/>
                    <a:pt x="59" y="17"/>
                  </a:cubicBezTo>
                  <a:cubicBezTo>
                    <a:pt x="59" y="13"/>
                    <a:pt x="59" y="13"/>
                    <a:pt x="59" y="13"/>
                  </a:cubicBezTo>
                  <a:cubicBezTo>
                    <a:pt x="37" y="13"/>
                    <a:pt x="37" y="13"/>
                    <a:pt x="37" y="13"/>
                  </a:cubicBezTo>
                  <a:close/>
                </a:path>
              </a:pathLst>
            </a:custGeom>
            <a:solidFill>
              <a:schemeClr val="bg1">
                <a:lumMod val="50000"/>
              </a:schemeClr>
            </a:solidFill>
            <a:ln>
              <a:noFill/>
            </a:ln>
          </p:spPr>
          <p:txBody>
            <a:bodyPr anchor="t" anchorCtr="0" bIns="45720" compatLnSpc="1" lIns="91440" numCol="1" rIns="91440" tIns="45720" vert="horz" wrap="square"/>
            <a:lstStyle/>
            <a:p>
              <a:endParaRPr altLang="en-US" lang="zh-CN"/>
            </a:p>
          </p:txBody>
        </p:sp>
      </p:grpSp>
      <p:sp>
        <p:nvSpPr>
          <p:cNvPr id="53" name="原创设计师QQ598969553             _5"/>
          <p:cNvSpPr/>
          <p:nvPr/>
        </p:nvSpPr>
        <p:spPr>
          <a:xfrm>
            <a:off x="4220871" y="1448851"/>
            <a:ext cx="664664" cy="664662"/>
          </a:xfrm>
          <a:prstGeom prst="diamond">
            <a:avLst/>
          </a:prstGeom>
          <a:solidFill>
            <a:schemeClr val="accent1"/>
          </a:solidFill>
          <a:ln>
            <a:noFill/>
          </a:ln>
        </p:spPr>
        <p:txBody>
          <a:bodyPr anchor="ctr" anchorCtr="0" bIns="0" compatLnSpc="1" lIns="0" numCol="1" rIns="0" tIns="0" vert="horz" wrap="square"/>
          <a:lstStyle/>
          <a:p>
            <a:pPr algn="ctr"/>
            <a:r>
              <a:rPr altLang="zh-CN" lang="en-US">
                <a:solidFill>
                  <a:schemeClr val="bg1"/>
                </a:solidFill>
              </a:rPr>
              <a:t>04</a:t>
            </a:r>
          </a:p>
        </p:txBody>
      </p:sp>
      <p:sp>
        <p:nvSpPr>
          <p:cNvPr id="54" name="原创设计师QQ598969553             _6"/>
          <p:cNvSpPr/>
          <p:nvPr/>
        </p:nvSpPr>
        <p:spPr bwMode="auto">
          <a:xfrm>
            <a:off x="4273105" y="1961698"/>
            <a:ext cx="106888" cy="213392"/>
          </a:xfrm>
          <a:custGeom>
            <a:gdLst>
              <a:gd fmla="*/ 0 w 557" name="T0"/>
              <a:gd fmla="*/ 0 h 1112" name="T1"/>
              <a:gd fmla="*/ 557 w 557" name="T2"/>
              <a:gd fmla="*/ 557 h 1112" name="T3"/>
              <a:gd fmla="*/ 0 w 557" name="T4"/>
              <a:gd fmla="*/ 1112 h 1112" name="T5"/>
              <a:gd fmla="*/ 0 w 557" name="T6"/>
              <a:gd fmla="*/ 0 h 1112" name="T7"/>
            </a:gdLst>
            <a:cxnLst>
              <a:cxn ang="0">
                <a:pos x="T0" y="T1"/>
              </a:cxn>
              <a:cxn ang="0">
                <a:pos x="T2" y="T3"/>
              </a:cxn>
              <a:cxn ang="0">
                <a:pos x="T4" y="T5"/>
              </a:cxn>
              <a:cxn ang="0">
                <a:pos x="T6" y="T7"/>
              </a:cxn>
            </a:cxnLst>
            <a:rect b="b" l="0" r="r" t="0"/>
            <a:pathLst>
              <a:path h="1112" w="557">
                <a:moveTo>
                  <a:pt x="0" y="0"/>
                </a:moveTo>
                <a:lnTo>
                  <a:pt x="557" y="557"/>
                </a:lnTo>
                <a:lnTo>
                  <a:pt x="0" y="1112"/>
                </a:lnTo>
                <a:lnTo>
                  <a:pt x="0" y="0"/>
                </a:lnTo>
                <a:close/>
              </a:path>
            </a:pathLst>
          </a:custGeom>
          <a:solidFill>
            <a:schemeClr val="accent2"/>
          </a:solidFill>
          <a:ln>
            <a:noFill/>
          </a:ln>
        </p:spPr>
        <p:txBody>
          <a:bodyPr anchor="t" anchorCtr="0" bIns="45720" compatLnSpc="1" lIns="91440" numCol="1" rIns="91440" tIns="45720" vert="horz" wrap="square"/>
          <a:lstStyle/>
          <a:p>
            <a:endParaRPr altLang="en-US" lang="zh-CN"/>
          </a:p>
        </p:txBody>
      </p:sp>
      <p:sp>
        <p:nvSpPr>
          <p:cNvPr id="55" name="原创设计师QQ598969553             _7"/>
          <p:cNvSpPr/>
          <p:nvPr/>
        </p:nvSpPr>
        <p:spPr bwMode="auto">
          <a:xfrm>
            <a:off x="4753093" y="1607652"/>
            <a:ext cx="86920" cy="173530"/>
          </a:xfrm>
          <a:custGeom>
            <a:gdLst>
              <a:gd fmla="*/ 0 w 557" name="T0"/>
              <a:gd fmla="*/ 0 h 1112" name="T1"/>
              <a:gd fmla="*/ 557 w 557" name="T2"/>
              <a:gd fmla="*/ 557 h 1112" name="T3"/>
              <a:gd fmla="*/ 0 w 557" name="T4"/>
              <a:gd fmla="*/ 1112 h 1112" name="T5"/>
              <a:gd fmla="*/ 0 w 557" name="T6"/>
              <a:gd fmla="*/ 0 h 1112" name="T7"/>
            </a:gdLst>
            <a:cxnLst>
              <a:cxn ang="0">
                <a:pos x="T0" y="T1"/>
              </a:cxn>
              <a:cxn ang="0">
                <a:pos x="T2" y="T3"/>
              </a:cxn>
              <a:cxn ang="0">
                <a:pos x="T4" y="T5"/>
              </a:cxn>
              <a:cxn ang="0">
                <a:pos x="T6" y="T7"/>
              </a:cxn>
            </a:cxnLst>
            <a:rect b="b" l="0" r="r" t="0"/>
            <a:pathLst>
              <a:path h="1112" w="557">
                <a:moveTo>
                  <a:pt x="0" y="0"/>
                </a:moveTo>
                <a:lnTo>
                  <a:pt x="557" y="557"/>
                </a:lnTo>
                <a:lnTo>
                  <a:pt x="0" y="1112"/>
                </a:lnTo>
                <a:lnTo>
                  <a:pt x="0" y="0"/>
                </a:lnTo>
                <a:close/>
              </a:path>
            </a:pathLst>
          </a:custGeom>
          <a:solidFill>
            <a:schemeClr val="tx1">
              <a:lumMod val="75000"/>
              <a:lumOff val="25000"/>
            </a:schemeClr>
          </a:solidFill>
          <a:ln>
            <a:noFill/>
          </a:ln>
        </p:spPr>
        <p:txBody>
          <a:bodyPr anchor="t" anchorCtr="0" bIns="45720" compatLnSpc="1" lIns="91440" numCol="1" rIns="91440" tIns="45720" vert="horz" wrap="square"/>
          <a:lstStyle/>
          <a:p>
            <a:endParaRPr altLang="en-US" lang="zh-CN"/>
          </a:p>
        </p:txBody>
      </p:sp>
      <p:sp>
        <p:nvSpPr>
          <p:cNvPr id="56" name="原创设计师QQ598969553             _8"/>
          <p:cNvSpPr/>
          <p:nvPr/>
        </p:nvSpPr>
        <p:spPr bwMode="auto">
          <a:xfrm>
            <a:off x="4173137" y="1396374"/>
            <a:ext cx="167710" cy="334816"/>
          </a:xfrm>
          <a:custGeom>
            <a:gdLst>
              <a:gd fmla="*/ 0 w 557" name="T0"/>
              <a:gd fmla="*/ 0 h 1112" name="T1"/>
              <a:gd fmla="*/ 557 w 557" name="T2"/>
              <a:gd fmla="*/ 557 h 1112" name="T3"/>
              <a:gd fmla="*/ 0 w 557" name="T4"/>
              <a:gd fmla="*/ 1112 h 1112" name="T5"/>
              <a:gd fmla="*/ 0 w 557" name="T6"/>
              <a:gd fmla="*/ 0 h 1112" name="T7"/>
            </a:gdLst>
            <a:cxnLst>
              <a:cxn ang="0">
                <a:pos x="T0" y="T1"/>
              </a:cxn>
              <a:cxn ang="0">
                <a:pos x="T2" y="T3"/>
              </a:cxn>
              <a:cxn ang="0">
                <a:pos x="T4" y="T5"/>
              </a:cxn>
              <a:cxn ang="0">
                <a:pos x="T6" y="T7"/>
              </a:cxn>
            </a:cxnLst>
            <a:rect b="b" l="0" r="r" t="0"/>
            <a:pathLst>
              <a:path h="1112" w="557">
                <a:moveTo>
                  <a:pt x="0" y="0"/>
                </a:moveTo>
                <a:lnTo>
                  <a:pt x="557" y="557"/>
                </a:lnTo>
                <a:lnTo>
                  <a:pt x="0" y="1112"/>
                </a:lnTo>
                <a:lnTo>
                  <a:pt x="0" y="0"/>
                </a:lnTo>
                <a:close/>
              </a:path>
            </a:pathLst>
          </a:custGeom>
          <a:solidFill>
            <a:schemeClr val="accent3">
              <a:lumMod val="60000"/>
              <a:lumOff val="40000"/>
            </a:schemeClr>
          </a:solidFill>
          <a:ln>
            <a:noFill/>
          </a:ln>
        </p:spPr>
        <p:txBody>
          <a:bodyPr anchor="t" anchorCtr="0" bIns="45720" compatLnSpc="1" lIns="91440" numCol="1" rIns="91440" tIns="45720" vert="horz" wrap="square"/>
          <a:lstStyle/>
          <a:p>
            <a:endParaRPr altLang="en-US" lang="zh-CN"/>
          </a:p>
        </p:txBody>
      </p:sp>
      <p:sp>
        <p:nvSpPr>
          <p:cNvPr id="57" name="原创设计师QQ598969553             _9"/>
          <p:cNvSpPr/>
          <p:nvPr/>
        </p:nvSpPr>
        <p:spPr bwMode="auto">
          <a:xfrm>
            <a:off x="4840013" y="1895480"/>
            <a:ext cx="173226" cy="345828"/>
          </a:xfrm>
          <a:custGeom>
            <a:gdLst>
              <a:gd fmla="*/ 0 w 557" name="T0"/>
              <a:gd fmla="*/ 0 h 1112" name="T1"/>
              <a:gd fmla="*/ 557 w 557" name="T2"/>
              <a:gd fmla="*/ 557 h 1112" name="T3"/>
              <a:gd fmla="*/ 0 w 557" name="T4"/>
              <a:gd fmla="*/ 1112 h 1112" name="T5"/>
              <a:gd fmla="*/ 0 w 557" name="T6"/>
              <a:gd fmla="*/ 0 h 1112" name="T7"/>
            </a:gdLst>
            <a:cxnLst>
              <a:cxn ang="0">
                <a:pos x="T0" y="T1"/>
              </a:cxn>
              <a:cxn ang="0">
                <a:pos x="T2" y="T3"/>
              </a:cxn>
              <a:cxn ang="0">
                <a:pos x="T4" y="T5"/>
              </a:cxn>
              <a:cxn ang="0">
                <a:pos x="T6" y="T7"/>
              </a:cxn>
            </a:cxnLst>
            <a:rect b="b" l="0" r="r" t="0"/>
            <a:pathLst>
              <a:path h="1112" w="557">
                <a:moveTo>
                  <a:pt x="0" y="0"/>
                </a:moveTo>
                <a:lnTo>
                  <a:pt x="557" y="557"/>
                </a:lnTo>
                <a:lnTo>
                  <a:pt x="0" y="1112"/>
                </a:lnTo>
                <a:lnTo>
                  <a:pt x="0" y="0"/>
                </a:lnTo>
                <a:close/>
              </a:path>
            </a:pathLst>
          </a:custGeom>
          <a:solidFill>
            <a:schemeClr val="accent3"/>
          </a:solidFill>
          <a:ln>
            <a:noFill/>
          </a:ln>
        </p:spPr>
        <p:txBody>
          <a:bodyPr anchor="t" anchorCtr="0" bIns="45720" compatLnSpc="1" lIns="91440" numCol="1" rIns="91440" tIns="45720" vert="horz" wrap="square"/>
          <a:lstStyle/>
          <a:p>
            <a:endParaRPr altLang="en-US" lang="zh-CN"/>
          </a:p>
        </p:txBody>
      </p:sp>
      <p:sp>
        <p:nvSpPr>
          <p:cNvPr id="58" name="原创设计师QQ598969553             _10"/>
          <p:cNvSpPr/>
          <p:nvPr/>
        </p:nvSpPr>
        <p:spPr bwMode="auto">
          <a:xfrm flipH="1">
            <a:off x="4012255" y="1396373"/>
            <a:ext cx="160882" cy="334818"/>
          </a:xfrm>
          <a:custGeom>
            <a:gdLst>
              <a:gd fmla="*/ 0 w 557" name="T0"/>
              <a:gd fmla="*/ 0 h 1112" name="T1"/>
              <a:gd fmla="*/ 557 w 557" name="T2"/>
              <a:gd fmla="*/ 557 h 1112" name="T3"/>
              <a:gd fmla="*/ 0 w 557" name="T4"/>
              <a:gd fmla="*/ 1112 h 1112" name="T5"/>
              <a:gd fmla="*/ 0 w 557" name="T6"/>
              <a:gd fmla="*/ 0 h 1112" name="T7"/>
            </a:gdLst>
            <a:cxnLst>
              <a:cxn ang="0">
                <a:pos x="T0" y="T1"/>
              </a:cxn>
              <a:cxn ang="0">
                <a:pos x="T2" y="T3"/>
              </a:cxn>
              <a:cxn ang="0">
                <a:pos x="T4" y="T5"/>
              </a:cxn>
              <a:cxn ang="0">
                <a:pos x="T6" y="T7"/>
              </a:cxn>
            </a:cxnLst>
            <a:rect b="b" l="0" r="r" t="0"/>
            <a:pathLst>
              <a:path h="1112" w="557">
                <a:moveTo>
                  <a:pt x="0" y="0"/>
                </a:moveTo>
                <a:lnTo>
                  <a:pt x="557" y="557"/>
                </a:lnTo>
                <a:lnTo>
                  <a:pt x="0" y="1112"/>
                </a:lnTo>
                <a:lnTo>
                  <a:pt x="0" y="0"/>
                </a:lnTo>
                <a:close/>
              </a:path>
            </a:pathLst>
          </a:custGeom>
          <a:solidFill>
            <a:schemeClr val="accent3"/>
          </a:solidFill>
          <a:ln>
            <a:noFill/>
          </a:ln>
        </p:spPr>
        <p:txBody>
          <a:bodyPr anchor="t" anchorCtr="0" bIns="45720" compatLnSpc="1" lIns="91440" numCol="1" rIns="91440" tIns="45720" vert="horz" wrap="square"/>
          <a:lstStyle/>
          <a:p>
            <a:endParaRPr altLang="en-US" lang="zh-CN"/>
          </a:p>
        </p:txBody>
      </p:sp>
      <p:pic>
        <p:nvPicPr>
          <p:cNvPr id="23" name="Picture 64"/>
          <p:cNvPicPr/>
          <p:nvPr/>
        </p:nvPicPr>
        <p:blipFill>
          <a:blip r:embed="rId3">
            <a:extLst>
              <a:ext uri="{28A0092B-C50C-407E-A947-70E740481C1C}">
                <a14:useLocalDpi val="0"/>
              </a:ext>
            </a:extLst>
          </a:blip>
          <a:stretch>
            <a:fillRect/>
          </a:stretch>
        </p:blipFill>
        <p:spPr bwMode="auto">
          <a:xfrm>
            <a:off x="3582988" y="17705388"/>
            <a:ext cx="1978025" cy="51117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Tree>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2" presetSubtype="1">
                                  <p:stCondLst>
                                    <p:cond delay="0"/>
                                  </p:stCondLst>
                                  <p:childTnLst>
                                    <p:set>
                                      <p:cBhvr>
                                        <p:cTn dur="1" fill="hold" id="6">
                                          <p:stCondLst>
                                            <p:cond delay="0"/>
                                          </p:stCondLst>
                                        </p:cTn>
                                        <p:tgtEl>
                                          <p:spTgt spid="26"/>
                                        </p:tgtEl>
                                        <p:attrNameLst>
                                          <p:attrName>style.visibility</p:attrName>
                                        </p:attrNameLst>
                                      </p:cBhvr>
                                      <p:to>
                                        <p:strVal val="visible"/>
                                      </p:to>
                                    </p:set>
                                    <p:animEffect filter="wipe(up)" transition="in">
                                      <p:cBhvr>
                                        <p:cTn dur="500" id="7"/>
                                        <p:tgtEl>
                                          <p:spTgt spid="26"/>
                                        </p:tgtEl>
                                      </p:cBhvr>
                                    </p:animEffect>
                                  </p:childTnLst>
                                </p:cTn>
                              </p:par>
                              <p:par>
                                <p:cTn fill="hold" grpId="0" id="8" nodeType="withEffect" presetClass="entr" presetID="10" presetSubtype="0">
                                  <p:stCondLst>
                                    <p:cond delay="400"/>
                                  </p:stCondLst>
                                  <p:childTnLst>
                                    <p:set>
                                      <p:cBhvr>
                                        <p:cTn dur="1" fill="hold" id="9">
                                          <p:stCondLst>
                                            <p:cond delay="0"/>
                                          </p:stCondLst>
                                        </p:cTn>
                                        <p:tgtEl>
                                          <p:spTgt spid="53"/>
                                        </p:tgtEl>
                                        <p:attrNameLst>
                                          <p:attrName>style.visibility</p:attrName>
                                        </p:attrNameLst>
                                      </p:cBhvr>
                                      <p:to>
                                        <p:strVal val="visible"/>
                                      </p:to>
                                    </p:set>
                                    <p:animEffect filter="fade" transition="in">
                                      <p:cBhvr>
                                        <p:cTn dur="250" id="10"/>
                                        <p:tgtEl>
                                          <p:spTgt spid="53"/>
                                        </p:tgtEl>
                                      </p:cBhvr>
                                    </p:animEffect>
                                  </p:childTnLst>
                                </p:cTn>
                              </p:par>
                              <p:par>
                                <p:cTn fill="hold" grpId="1" id="11" nodeType="withEffect" presetClass="emph" presetID="35" presetSubtype="0">
                                  <p:stCondLst>
                                    <p:cond delay="500"/>
                                  </p:stCondLst>
                                  <p:childTnLst>
                                    <p:anim calcmode="discrete" valueType="str">
                                      <p:cBhvr>
                                        <p:cTn dur="100" fill="hold" id="12"/>
                                        <p:tgtEl>
                                          <p:spTgt spid="53"/>
                                        </p:tgtEl>
                                        <p:attrNameLst>
                                          <p:attrName>style.visibility</p:attrName>
                                        </p:attrNameLst>
                                      </p:cBhvr>
                                      <p:tavLst>
                                        <p:tav tm="0">
                                          <p:val>
                                            <p:strVal val="hidden"/>
                                          </p:val>
                                        </p:tav>
                                        <p:tav tm="50000">
                                          <p:val>
                                            <p:strVal val="visible"/>
                                          </p:val>
                                        </p:tav>
                                      </p:tavLst>
                                    </p:anim>
                                  </p:childTnLst>
                                </p:cTn>
                              </p:par>
                              <p:par>
                                <p:cTn fill="hold" grpId="0" id="13" nodeType="withEffect" presetClass="entr" presetID="42" presetSubtype="0">
                                  <p:stCondLst>
                                    <p:cond delay="500"/>
                                  </p:stCondLst>
                                  <p:childTnLst>
                                    <p:set>
                                      <p:cBhvr>
                                        <p:cTn dur="1" fill="hold" id="14">
                                          <p:stCondLst>
                                            <p:cond delay="0"/>
                                          </p:stCondLst>
                                        </p:cTn>
                                        <p:tgtEl>
                                          <p:spTgt spid="39"/>
                                        </p:tgtEl>
                                        <p:attrNameLst>
                                          <p:attrName>style.visibility</p:attrName>
                                        </p:attrNameLst>
                                      </p:cBhvr>
                                      <p:to>
                                        <p:strVal val="visible"/>
                                      </p:to>
                                    </p:set>
                                    <p:animEffect filter="fade" transition="in">
                                      <p:cBhvr>
                                        <p:cTn dur="500" id="15"/>
                                        <p:tgtEl>
                                          <p:spTgt spid="39"/>
                                        </p:tgtEl>
                                      </p:cBhvr>
                                    </p:animEffect>
                                    <p:anim calcmode="lin" valueType="num">
                                      <p:cBhvr>
                                        <p:cTn dur="500" fill="hold" id="16"/>
                                        <p:tgtEl>
                                          <p:spTgt spid="39"/>
                                        </p:tgtEl>
                                        <p:attrNameLst>
                                          <p:attrName>ppt_x</p:attrName>
                                        </p:attrNameLst>
                                      </p:cBhvr>
                                      <p:tavLst>
                                        <p:tav tm="0">
                                          <p:val>
                                            <p:strVal val="#ppt_x"/>
                                          </p:val>
                                        </p:tav>
                                        <p:tav tm="100000">
                                          <p:val>
                                            <p:strVal val="#ppt_x"/>
                                          </p:val>
                                        </p:tav>
                                      </p:tavLst>
                                    </p:anim>
                                    <p:anim calcmode="lin" valueType="num">
                                      <p:cBhvr>
                                        <p:cTn dur="500" fill="hold" id="17"/>
                                        <p:tgtEl>
                                          <p:spTgt spid="39"/>
                                        </p:tgtEl>
                                        <p:attrNameLst>
                                          <p:attrName>ppt_y</p:attrName>
                                        </p:attrNameLst>
                                      </p:cBhvr>
                                      <p:tavLst>
                                        <p:tav tm="0">
                                          <p:val>
                                            <p:strVal val="#ppt_y+.1"/>
                                          </p:val>
                                        </p:tav>
                                        <p:tav tm="100000">
                                          <p:val>
                                            <p:strVal val="#ppt_y"/>
                                          </p:val>
                                        </p:tav>
                                      </p:tavLst>
                                    </p:anim>
                                  </p:childTnLst>
                                </p:cTn>
                              </p:par>
                              <p:par>
                                <p:cTn fill="hold" grpId="0" id="18" nodeType="withEffect" presetClass="entr" presetID="53" presetSubtype="0">
                                  <p:stCondLst>
                                    <p:cond delay="500"/>
                                  </p:stCondLst>
                                  <p:childTnLst>
                                    <p:set>
                                      <p:cBhvr>
                                        <p:cTn dur="1" fill="hold" id="19">
                                          <p:stCondLst>
                                            <p:cond delay="0"/>
                                          </p:stCondLst>
                                        </p:cTn>
                                        <p:tgtEl>
                                          <p:spTgt spid="40"/>
                                        </p:tgtEl>
                                        <p:attrNameLst>
                                          <p:attrName>style.visibility</p:attrName>
                                        </p:attrNameLst>
                                      </p:cBhvr>
                                      <p:to>
                                        <p:strVal val="visible"/>
                                      </p:to>
                                    </p:set>
                                    <p:anim calcmode="lin" valueType="num">
                                      <p:cBhvr>
                                        <p:cTn dur="500" fill="hold" id="20"/>
                                        <p:tgtEl>
                                          <p:spTgt spid="40"/>
                                        </p:tgtEl>
                                        <p:attrNameLst>
                                          <p:attrName>ppt_w</p:attrName>
                                        </p:attrNameLst>
                                      </p:cBhvr>
                                      <p:tavLst>
                                        <p:tav tm="0">
                                          <p:val>
                                            <p:fltVal val="0"/>
                                          </p:val>
                                        </p:tav>
                                        <p:tav tm="100000">
                                          <p:val>
                                            <p:strVal val="#ppt_w"/>
                                          </p:val>
                                        </p:tav>
                                      </p:tavLst>
                                    </p:anim>
                                    <p:anim calcmode="lin" valueType="num">
                                      <p:cBhvr>
                                        <p:cTn dur="500" fill="hold" id="21"/>
                                        <p:tgtEl>
                                          <p:spTgt spid="40"/>
                                        </p:tgtEl>
                                        <p:attrNameLst>
                                          <p:attrName>ppt_h</p:attrName>
                                        </p:attrNameLst>
                                      </p:cBhvr>
                                      <p:tavLst>
                                        <p:tav tm="0">
                                          <p:val>
                                            <p:fltVal val="0"/>
                                          </p:val>
                                        </p:tav>
                                        <p:tav tm="100000">
                                          <p:val>
                                            <p:strVal val="#ppt_h"/>
                                          </p:val>
                                        </p:tav>
                                      </p:tavLst>
                                    </p:anim>
                                    <p:animEffect filter="fade" transition="in">
                                      <p:cBhvr>
                                        <p:cTn dur="500" id="22"/>
                                        <p:tgtEl>
                                          <p:spTgt spid="40"/>
                                        </p:tgtEl>
                                      </p:cBhvr>
                                    </p:animEffect>
                                  </p:childTnLst>
                                </p:cTn>
                              </p:par>
                              <p:par>
                                <p:cTn fill="hold" grpId="0" id="23" nodeType="withEffect" presetClass="entr" presetID="2" presetSubtype="1">
                                  <p:stCondLst>
                                    <p:cond delay="300"/>
                                  </p:stCondLst>
                                  <p:childTnLst>
                                    <p:set>
                                      <p:cBhvr>
                                        <p:cTn dur="1" fill="hold" id="24">
                                          <p:stCondLst>
                                            <p:cond delay="0"/>
                                          </p:stCondLst>
                                        </p:cTn>
                                        <p:tgtEl>
                                          <p:spTgt spid="54"/>
                                        </p:tgtEl>
                                        <p:attrNameLst>
                                          <p:attrName>style.visibility</p:attrName>
                                        </p:attrNameLst>
                                      </p:cBhvr>
                                      <p:to>
                                        <p:strVal val="visible"/>
                                      </p:to>
                                    </p:set>
                                    <p:anim calcmode="lin" valueType="num">
                                      <p:cBhvr additive="base">
                                        <p:cTn dur="500" fill="hold" id="25"/>
                                        <p:tgtEl>
                                          <p:spTgt spid="54"/>
                                        </p:tgtEl>
                                        <p:attrNameLst>
                                          <p:attrName>ppt_x</p:attrName>
                                        </p:attrNameLst>
                                      </p:cBhvr>
                                      <p:tavLst>
                                        <p:tav tm="0">
                                          <p:val>
                                            <p:strVal val="#ppt_x"/>
                                          </p:val>
                                        </p:tav>
                                        <p:tav tm="100000">
                                          <p:val>
                                            <p:strVal val="#ppt_x"/>
                                          </p:val>
                                        </p:tav>
                                      </p:tavLst>
                                    </p:anim>
                                    <p:anim calcmode="lin" valueType="num">
                                      <p:cBhvr additive="base">
                                        <p:cTn dur="500" fill="hold" id="26"/>
                                        <p:tgtEl>
                                          <p:spTgt spid="54"/>
                                        </p:tgtEl>
                                        <p:attrNameLst>
                                          <p:attrName>ppt_y</p:attrName>
                                        </p:attrNameLst>
                                      </p:cBhvr>
                                      <p:tavLst>
                                        <p:tav tm="0">
                                          <p:val>
                                            <p:strVal val="0-#ppt_h/2"/>
                                          </p:val>
                                        </p:tav>
                                        <p:tav tm="100000">
                                          <p:val>
                                            <p:strVal val="#ppt_y"/>
                                          </p:val>
                                        </p:tav>
                                      </p:tavLst>
                                    </p:anim>
                                  </p:childTnLst>
                                </p:cTn>
                              </p:par>
                              <p:par>
                                <p:cTn fill="hold" grpId="1" id="27" nodeType="withEffect" presetClass="emph" presetID="35" presetSubtype="0" repeatCount="3000">
                                  <p:stCondLst>
                                    <p:cond delay="700"/>
                                  </p:stCondLst>
                                  <p:childTnLst>
                                    <p:anim calcmode="discrete" valueType="str">
                                      <p:cBhvr>
                                        <p:cTn dur="100" fill="hold" id="28"/>
                                        <p:tgtEl>
                                          <p:spTgt spid="54"/>
                                        </p:tgtEl>
                                        <p:attrNameLst>
                                          <p:attrName>style.visibility</p:attrName>
                                        </p:attrNameLst>
                                      </p:cBhvr>
                                      <p:tavLst>
                                        <p:tav tm="0">
                                          <p:val>
                                            <p:strVal val="hidden"/>
                                          </p:val>
                                        </p:tav>
                                        <p:tav tm="50000">
                                          <p:val>
                                            <p:strVal val="visible"/>
                                          </p:val>
                                        </p:tav>
                                      </p:tavLst>
                                    </p:anim>
                                  </p:childTnLst>
                                </p:cTn>
                              </p:par>
                              <p:par>
                                <p:cTn fill="hold" grpId="0" id="29" nodeType="withEffect" presetClass="entr" presetID="2" presetSubtype="1">
                                  <p:stCondLst>
                                    <p:cond delay="400"/>
                                  </p:stCondLst>
                                  <p:childTnLst>
                                    <p:set>
                                      <p:cBhvr>
                                        <p:cTn dur="1" fill="hold" id="30">
                                          <p:stCondLst>
                                            <p:cond delay="0"/>
                                          </p:stCondLst>
                                        </p:cTn>
                                        <p:tgtEl>
                                          <p:spTgt spid="55"/>
                                        </p:tgtEl>
                                        <p:attrNameLst>
                                          <p:attrName>style.visibility</p:attrName>
                                        </p:attrNameLst>
                                      </p:cBhvr>
                                      <p:to>
                                        <p:strVal val="visible"/>
                                      </p:to>
                                    </p:set>
                                    <p:anim calcmode="lin" valueType="num">
                                      <p:cBhvr additive="base">
                                        <p:cTn dur="500" fill="hold" id="31"/>
                                        <p:tgtEl>
                                          <p:spTgt spid="55"/>
                                        </p:tgtEl>
                                        <p:attrNameLst>
                                          <p:attrName>ppt_x</p:attrName>
                                        </p:attrNameLst>
                                      </p:cBhvr>
                                      <p:tavLst>
                                        <p:tav tm="0">
                                          <p:val>
                                            <p:strVal val="#ppt_x"/>
                                          </p:val>
                                        </p:tav>
                                        <p:tav tm="100000">
                                          <p:val>
                                            <p:strVal val="#ppt_x"/>
                                          </p:val>
                                        </p:tav>
                                      </p:tavLst>
                                    </p:anim>
                                    <p:anim calcmode="lin" valueType="num">
                                      <p:cBhvr additive="base">
                                        <p:cTn dur="500" fill="hold" id="32"/>
                                        <p:tgtEl>
                                          <p:spTgt spid="55"/>
                                        </p:tgtEl>
                                        <p:attrNameLst>
                                          <p:attrName>ppt_y</p:attrName>
                                        </p:attrNameLst>
                                      </p:cBhvr>
                                      <p:tavLst>
                                        <p:tav tm="0">
                                          <p:val>
                                            <p:strVal val="0-#ppt_h/2"/>
                                          </p:val>
                                        </p:tav>
                                        <p:tav tm="100000">
                                          <p:val>
                                            <p:strVal val="#ppt_y"/>
                                          </p:val>
                                        </p:tav>
                                      </p:tavLst>
                                    </p:anim>
                                  </p:childTnLst>
                                </p:cTn>
                              </p:par>
                              <p:par>
                                <p:cTn fill="hold" grpId="1" id="33" nodeType="withEffect" presetClass="emph" presetID="35" presetSubtype="0" repeatCount="3000">
                                  <p:stCondLst>
                                    <p:cond delay="800"/>
                                  </p:stCondLst>
                                  <p:childTnLst>
                                    <p:anim calcmode="discrete" valueType="str">
                                      <p:cBhvr>
                                        <p:cTn dur="100" fill="hold" id="34"/>
                                        <p:tgtEl>
                                          <p:spTgt spid="55"/>
                                        </p:tgtEl>
                                        <p:attrNameLst>
                                          <p:attrName>style.visibility</p:attrName>
                                        </p:attrNameLst>
                                      </p:cBhvr>
                                      <p:tavLst>
                                        <p:tav tm="0">
                                          <p:val>
                                            <p:strVal val="hidden"/>
                                          </p:val>
                                        </p:tav>
                                        <p:tav tm="50000">
                                          <p:val>
                                            <p:strVal val="visible"/>
                                          </p:val>
                                        </p:tav>
                                      </p:tavLst>
                                    </p:anim>
                                  </p:childTnLst>
                                </p:cTn>
                              </p:par>
                              <p:par>
                                <p:cTn fill="hold" grpId="0" id="35" nodeType="withEffect" presetClass="entr" presetID="2" presetSubtype="1">
                                  <p:stCondLst>
                                    <p:cond delay="500"/>
                                  </p:stCondLst>
                                  <p:childTnLst>
                                    <p:set>
                                      <p:cBhvr>
                                        <p:cTn dur="1" fill="hold" id="36">
                                          <p:stCondLst>
                                            <p:cond delay="0"/>
                                          </p:stCondLst>
                                        </p:cTn>
                                        <p:tgtEl>
                                          <p:spTgt spid="57"/>
                                        </p:tgtEl>
                                        <p:attrNameLst>
                                          <p:attrName>style.visibility</p:attrName>
                                        </p:attrNameLst>
                                      </p:cBhvr>
                                      <p:to>
                                        <p:strVal val="visible"/>
                                      </p:to>
                                    </p:set>
                                    <p:anim calcmode="lin" valueType="num">
                                      <p:cBhvr additive="base">
                                        <p:cTn dur="500" fill="hold" id="37"/>
                                        <p:tgtEl>
                                          <p:spTgt spid="57"/>
                                        </p:tgtEl>
                                        <p:attrNameLst>
                                          <p:attrName>ppt_x</p:attrName>
                                        </p:attrNameLst>
                                      </p:cBhvr>
                                      <p:tavLst>
                                        <p:tav tm="0">
                                          <p:val>
                                            <p:strVal val="#ppt_x"/>
                                          </p:val>
                                        </p:tav>
                                        <p:tav tm="100000">
                                          <p:val>
                                            <p:strVal val="#ppt_x"/>
                                          </p:val>
                                        </p:tav>
                                      </p:tavLst>
                                    </p:anim>
                                    <p:anim calcmode="lin" valueType="num">
                                      <p:cBhvr additive="base">
                                        <p:cTn dur="500" fill="hold" id="38"/>
                                        <p:tgtEl>
                                          <p:spTgt spid="57"/>
                                        </p:tgtEl>
                                        <p:attrNameLst>
                                          <p:attrName>ppt_y</p:attrName>
                                        </p:attrNameLst>
                                      </p:cBhvr>
                                      <p:tavLst>
                                        <p:tav tm="0">
                                          <p:val>
                                            <p:strVal val="0-#ppt_h/2"/>
                                          </p:val>
                                        </p:tav>
                                        <p:tav tm="100000">
                                          <p:val>
                                            <p:strVal val="#ppt_y"/>
                                          </p:val>
                                        </p:tav>
                                      </p:tavLst>
                                    </p:anim>
                                  </p:childTnLst>
                                </p:cTn>
                              </p:par>
                              <p:par>
                                <p:cTn fill="hold" grpId="1" id="39" nodeType="withEffect" presetClass="emph" presetID="35" presetSubtype="0" repeatCount="3000">
                                  <p:stCondLst>
                                    <p:cond delay="900"/>
                                  </p:stCondLst>
                                  <p:childTnLst>
                                    <p:anim calcmode="discrete" valueType="str">
                                      <p:cBhvr>
                                        <p:cTn dur="100" fill="hold" id="40"/>
                                        <p:tgtEl>
                                          <p:spTgt spid="57"/>
                                        </p:tgtEl>
                                        <p:attrNameLst>
                                          <p:attrName>style.visibility</p:attrName>
                                        </p:attrNameLst>
                                      </p:cBhvr>
                                      <p:tavLst>
                                        <p:tav tm="0">
                                          <p:val>
                                            <p:strVal val="hidden"/>
                                          </p:val>
                                        </p:tav>
                                        <p:tav tm="50000">
                                          <p:val>
                                            <p:strVal val="visible"/>
                                          </p:val>
                                        </p:tav>
                                      </p:tavLst>
                                    </p:anim>
                                  </p:childTnLst>
                                </p:cTn>
                              </p:par>
                              <p:par>
                                <p:cTn fill="hold" grpId="0" id="41" nodeType="withEffect" presetClass="entr" presetID="2" presetSubtype="1">
                                  <p:stCondLst>
                                    <p:cond delay="600"/>
                                  </p:stCondLst>
                                  <p:childTnLst>
                                    <p:set>
                                      <p:cBhvr>
                                        <p:cTn dur="1" fill="hold" id="42">
                                          <p:stCondLst>
                                            <p:cond delay="0"/>
                                          </p:stCondLst>
                                        </p:cTn>
                                        <p:tgtEl>
                                          <p:spTgt spid="56"/>
                                        </p:tgtEl>
                                        <p:attrNameLst>
                                          <p:attrName>style.visibility</p:attrName>
                                        </p:attrNameLst>
                                      </p:cBhvr>
                                      <p:to>
                                        <p:strVal val="visible"/>
                                      </p:to>
                                    </p:set>
                                    <p:anim calcmode="lin" valueType="num">
                                      <p:cBhvr additive="base">
                                        <p:cTn dur="500" fill="hold" id="43"/>
                                        <p:tgtEl>
                                          <p:spTgt spid="56"/>
                                        </p:tgtEl>
                                        <p:attrNameLst>
                                          <p:attrName>ppt_x</p:attrName>
                                        </p:attrNameLst>
                                      </p:cBhvr>
                                      <p:tavLst>
                                        <p:tav tm="0">
                                          <p:val>
                                            <p:strVal val="#ppt_x"/>
                                          </p:val>
                                        </p:tav>
                                        <p:tav tm="100000">
                                          <p:val>
                                            <p:strVal val="#ppt_x"/>
                                          </p:val>
                                        </p:tav>
                                      </p:tavLst>
                                    </p:anim>
                                    <p:anim calcmode="lin" valueType="num">
                                      <p:cBhvr additive="base">
                                        <p:cTn dur="500" fill="hold" id="44"/>
                                        <p:tgtEl>
                                          <p:spTgt spid="56"/>
                                        </p:tgtEl>
                                        <p:attrNameLst>
                                          <p:attrName>ppt_y</p:attrName>
                                        </p:attrNameLst>
                                      </p:cBhvr>
                                      <p:tavLst>
                                        <p:tav tm="0">
                                          <p:val>
                                            <p:strVal val="0-#ppt_h/2"/>
                                          </p:val>
                                        </p:tav>
                                        <p:tav tm="100000">
                                          <p:val>
                                            <p:strVal val="#ppt_y"/>
                                          </p:val>
                                        </p:tav>
                                      </p:tavLst>
                                    </p:anim>
                                  </p:childTnLst>
                                </p:cTn>
                              </p:par>
                              <p:par>
                                <p:cTn fill="hold" grpId="1" id="45" nodeType="withEffect" presetClass="emph" presetID="35" presetSubtype="0" repeatCount="3000">
                                  <p:stCondLst>
                                    <p:cond delay="1000"/>
                                  </p:stCondLst>
                                  <p:childTnLst>
                                    <p:anim calcmode="discrete" valueType="str">
                                      <p:cBhvr>
                                        <p:cTn dur="100" fill="hold" id="46"/>
                                        <p:tgtEl>
                                          <p:spTgt spid="56"/>
                                        </p:tgtEl>
                                        <p:attrNameLst>
                                          <p:attrName>style.visibility</p:attrName>
                                        </p:attrNameLst>
                                      </p:cBhvr>
                                      <p:tavLst>
                                        <p:tav tm="0">
                                          <p:val>
                                            <p:strVal val="hidden"/>
                                          </p:val>
                                        </p:tav>
                                        <p:tav tm="50000">
                                          <p:val>
                                            <p:strVal val="visible"/>
                                          </p:val>
                                        </p:tav>
                                      </p:tavLst>
                                    </p:anim>
                                  </p:childTnLst>
                                </p:cTn>
                              </p:par>
                              <p:par>
                                <p:cTn fill="hold" grpId="0" id="47" nodeType="withEffect" presetClass="entr" presetID="2" presetSubtype="1">
                                  <p:stCondLst>
                                    <p:cond delay="700"/>
                                  </p:stCondLst>
                                  <p:childTnLst>
                                    <p:set>
                                      <p:cBhvr>
                                        <p:cTn dur="1" fill="hold" id="48">
                                          <p:stCondLst>
                                            <p:cond delay="0"/>
                                          </p:stCondLst>
                                        </p:cTn>
                                        <p:tgtEl>
                                          <p:spTgt spid="58"/>
                                        </p:tgtEl>
                                        <p:attrNameLst>
                                          <p:attrName>style.visibility</p:attrName>
                                        </p:attrNameLst>
                                      </p:cBhvr>
                                      <p:to>
                                        <p:strVal val="visible"/>
                                      </p:to>
                                    </p:set>
                                    <p:anim calcmode="lin" valueType="num">
                                      <p:cBhvr additive="base">
                                        <p:cTn dur="500" fill="hold" id="49"/>
                                        <p:tgtEl>
                                          <p:spTgt spid="58"/>
                                        </p:tgtEl>
                                        <p:attrNameLst>
                                          <p:attrName>ppt_x</p:attrName>
                                        </p:attrNameLst>
                                      </p:cBhvr>
                                      <p:tavLst>
                                        <p:tav tm="0">
                                          <p:val>
                                            <p:strVal val="#ppt_x"/>
                                          </p:val>
                                        </p:tav>
                                        <p:tav tm="100000">
                                          <p:val>
                                            <p:strVal val="#ppt_x"/>
                                          </p:val>
                                        </p:tav>
                                      </p:tavLst>
                                    </p:anim>
                                    <p:anim calcmode="lin" valueType="num">
                                      <p:cBhvr additive="base">
                                        <p:cTn dur="500" fill="hold" id="50"/>
                                        <p:tgtEl>
                                          <p:spTgt spid="58"/>
                                        </p:tgtEl>
                                        <p:attrNameLst>
                                          <p:attrName>ppt_y</p:attrName>
                                        </p:attrNameLst>
                                      </p:cBhvr>
                                      <p:tavLst>
                                        <p:tav tm="0">
                                          <p:val>
                                            <p:strVal val="0-#ppt_h/2"/>
                                          </p:val>
                                        </p:tav>
                                        <p:tav tm="100000">
                                          <p:val>
                                            <p:strVal val="#ppt_y"/>
                                          </p:val>
                                        </p:tav>
                                      </p:tavLst>
                                    </p:anim>
                                  </p:childTnLst>
                                </p:cTn>
                              </p:par>
                              <p:par>
                                <p:cTn fill="hold" grpId="1" id="51" nodeType="withEffect" presetClass="emph" presetID="35" presetSubtype="0" repeatCount="3000">
                                  <p:stCondLst>
                                    <p:cond delay="1100"/>
                                  </p:stCondLst>
                                  <p:childTnLst>
                                    <p:anim calcmode="discrete" valueType="str">
                                      <p:cBhvr>
                                        <p:cTn dur="100" fill="hold" id="52"/>
                                        <p:tgtEl>
                                          <p:spTgt spid="58"/>
                                        </p:tgtEl>
                                        <p:attrNameLst>
                                          <p:attrName>style.visibility</p:attrName>
                                        </p:attrNameLst>
                                      </p:cBhvr>
                                      <p:tavLst>
                                        <p:tav tm="0">
                                          <p:val>
                                            <p:strVal val="hidden"/>
                                          </p:val>
                                        </p:tav>
                                        <p:tav tm="50000">
                                          <p:val>
                                            <p:strVal val="visible"/>
                                          </p:val>
                                        </p:tav>
                                      </p:tavLst>
                                    </p:anim>
                                  </p:childTnLst>
                                </p:cTn>
                              </p:par>
                              <p:par>
                                <p:cTn fill="hold" id="53" nodeType="withEffect" presetClass="entr" presetID="2" presetSubtype="2">
                                  <p:stCondLst>
                                    <p:cond delay="0"/>
                                  </p:stCondLst>
                                  <p:childTnLst>
                                    <p:set>
                                      <p:cBhvr>
                                        <p:cTn dur="1" fill="hold" id="54">
                                          <p:stCondLst>
                                            <p:cond delay="0"/>
                                          </p:stCondLst>
                                        </p:cTn>
                                        <p:tgtEl>
                                          <p:spTgt spid="41"/>
                                        </p:tgtEl>
                                        <p:attrNameLst>
                                          <p:attrName>style.visibility</p:attrName>
                                        </p:attrNameLst>
                                      </p:cBhvr>
                                      <p:to>
                                        <p:strVal val="visible"/>
                                      </p:to>
                                    </p:set>
                                    <p:anim calcmode="lin" valueType="num">
                                      <p:cBhvr additive="base">
                                        <p:cTn dur="500" fill="hold" id="55"/>
                                        <p:tgtEl>
                                          <p:spTgt spid="41"/>
                                        </p:tgtEl>
                                        <p:attrNameLst>
                                          <p:attrName>ppt_x</p:attrName>
                                        </p:attrNameLst>
                                      </p:cBhvr>
                                      <p:tavLst>
                                        <p:tav tm="0">
                                          <p:val>
                                            <p:strVal val="1+#ppt_w/2"/>
                                          </p:val>
                                        </p:tav>
                                        <p:tav tm="100000">
                                          <p:val>
                                            <p:strVal val="#ppt_x"/>
                                          </p:val>
                                        </p:tav>
                                      </p:tavLst>
                                    </p:anim>
                                    <p:anim calcmode="lin" valueType="num">
                                      <p:cBhvr additive="base">
                                        <p:cTn dur="500" fill="hold" id="56"/>
                                        <p:tgtEl>
                                          <p:spTgt spid="41"/>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9"/>
      <p:bldP grpId="0" spid="40"/>
      <p:bldP grpId="0" spid="53"/>
      <p:bldP grpId="1" spid="53"/>
      <p:bldP grpId="0" spid="54"/>
      <p:bldP grpId="1" spid="54"/>
      <p:bldP grpId="0" spid="55"/>
      <p:bldP grpId="1" spid="55"/>
      <p:bldP grpId="0" spid="56"/>
      <p:bldP grpId="1" spid="56"/>
      <p:bldP grpId="0" spid="57"/>
      <p:bldP grpId="1" spid="57"/>
      <p:bldP grpId="0" spid="58"/>
      <p:bldP grpId="1" spid="58"/>
    </p:bldLst>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a:blip r:embed="rId4"/>
          <a:stretch>
            <a:fillRect/>
          </a:stretch>
        </a:blipFill>
        <a:effectLst/>
      </p:bgPr>
    </p:bg>
    <p:spTree>
      <p:nvGrpSpPr>
        <p:cNvPr id="1" name=""/>
        <p:cNvGrpSpPr/>
        <p:nvPr/>
      </p:nvGrpSpPr>
      <p:grpSpPr>
        <a:xfrm>
          <a:off x="0" y="0"/>
          <a:ext cx="0" cy="0"/>
        </a:xfrm>
      </p:grpSpPr>
      <p:sp>
        <p:nvSpPr>
          <p:cNvPr id="2" name="原创设计师QQ598969553             _1"/>
          <p:cNvSpPr/>
          <p:nvPr/>
        </p:nvSpPr>
        <p:spPr>
          <a:xfrm>
            <a:off x="-4614" y="-1"/>
            <a:ext cx="9148614" cy="5141914"/>
          </a:xfrm>
          <a:prstGeom prst="rect">
            <a:avLst/>
          </a:prstGeom>
          <a:solidFill>
            <a:schemeClr val="accent3">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3" name="原创设计师QQ598969553             _2"/>
          <p:cNvSpPr>
            <a:spLocks noChangeArrowheads="1"/>
          </p:cNvSpPr>
          <p:nvPr/>
        </p:nvSpPr>
        <p:spPr bwMode="auto">
          <a:xfrm>
            <a:off x="1259632" y="3651076"/>
            <a:ext cx="1524000" cy="304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none">
            <a:spAutoFit/>
          </a:bodyPr>
          <a:lstStyle/>
          <a:p>
            <a:pPr fontAlgn="base">
              <a:spcBef>
                <a:spcPct val="0"/>
              </a:spcBef>
              <a:spcAft>
                <a:spcPct val="0"/>
              </a:spcAft>
              <a:buFont charset="0" pitchFamily="34" typeface="Arial"/>
              <a:buNone/>
            </a:pPr>
            <a:r>
              <a:rPr altLang="en-US" lang="zh-CN" sz="2000">
                <a:solidFill>
                  <a:prstClr val="white"/>
                </a:solidFill>
                <a:latin charset="-122" pitchFamily="34" typeface="微软雅黑"/>
                <a:ea charset="-122" pitchFamily="34" typeface="微软雅黑"/>
                <a:cs charset="0" pitchFamily="34" typeface="Arial"/>
              </a:rPr>
              <a:t>成功项目展示</a:t>
            </a:r>
          </a:p>
        </p:txBody>
      </p:sp>
      <p:sp>
        <p:nvSpPr>
          <p:cNvPr id="4" name="原创设计师QQ598969553             _3"/>
          <p:cNvSpPr>
            <a:spLocks noChangeArrowheads="1"/>
          </p:cNvSpPr>
          <p:nvPr/>
        </p:nvSpPr>
        <p:spPr bwMode="auto">
          <a:xfrm>
            <a:off x="1263626" y="3982542"/>
            <a:ext cx="1800606" cy="1219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fontAlgn="base">
              <a:spcBef>
                <a:spcPct val="0"/>
              </a:spcBef>
              <a:spcAft>
                <a:spcPct val="0"/>
              </a:spcAft>
              <a:buFont charset="0" pitchFamily="34" typeface="Arial"/>
              <a:buNone/>
            </a:pPr>
            <a:r>
              <a:rPr altLang="zh-CN" lang="en-US" sz="800">
                <a:solidFill>
                  <a:prstClr val="white"/>
                </a:solidFill>
                <a:latin charset="0" pitchFamily="34" typeface="Arial"/>
                <a:cs charset="0" pitchFamily="34" typeface="Arial"/>
              </a:rPr>
              <a:t>Projects show</a:t>
            </a:r>
          </a:p>
        </p:txBody>
      </p:sp>
      <p:sp>
        <p:nvSpPr>
          <p:cNvPr id="6" name="原创设计师QQ598969553             _4"/>
          <p:cNvSpPr/>
          <p:nvPr/>
        </p:nvSpPr>
        <p:spPr bwMode="auto">
          <a:xfrm>
            <a:off x="2881674" y="3744806"/>
            <a:ext cx="68978" cy="138202"/>
          </a:xfrm>
          <a:custGeom>
            <a:gdLst>
              <a:gd fmla="*/ 0 w 278" name="T0"/>
              <a:gd fmla="*/ 0 h 557" name="T1"/>
              <a:gd fmla="*/ 278 w 278" name="T2"/>
              <a:gd fmla="*/ 278 h 557" name="T3"/>
              <a:gd fmla="*/ 0 w 278" name="T4"/>
              <a:gd fmla="*/ 557 h 557" name="T5"/>
              <a:gd fmla="*/ 0 w 278" name="T6"/>
              <a:gd fmla="*/ 0 h 557" name="T7"/>
            </a:gdLst>
            <a:cxnLst>
              <a:cxn ang="0">
                <a:pos x="T0" y="T1"/>
              </a:cxn>
              <a:cxn ang="0">
                <a:pos x="T2" y="T3"/>
              </a:cxn>
              <a:cxn ang="0">
                <a:pos x="T4" y="T5"/>
              </a:cxn>
              <a:cxn ang="0">
                <a:pos x="T6" y="T7"/>
              </a:cxn>
            </a:cxnLst>
            <a:rect b="b" l="0" r="r" t="0"/>
            <a:pathLst>
              <a:path h="557" w="278">
                <a:moveTo>
                  <a:pt x="0" y="0"/>
                </a:moveTo>
                <a:lnTo>
                  <a:pt x="278" y="278"/>
                </a:lnTo>
                <a:lnTo>
                  <a:pt x="0" y="557"/>
                </a:lnTo>
                <a:lnTo>
                  <a:pt x="0" y="0"/>
                </a:lnTo>
                <a:close/>
              </a:path>
            </a:pathLst>
          </a:custGeom>
          <a:solidFill>
            <a:schemeClr val="bg1"/>
          </a:solidFill>
          <a:ln>
            <a:noFill/>
          </a:ln>
        </p:spPr>
        <p:txBody>
          <a:bodyPr anchor="t" anchorCtr="0" bIns="45720" compatLnSpc="1" lIns="91440" numCol="1" rIns="91440" tIns="45720" vert="horz" wrap="square"/>
          <a:lstStyle/>
          <a:p>
            <a:endParaRPr altLang="en-US" lang="zh-CN">
              <a:solidFill>
                <a:prstClr val="black"/>
              </a:solidFill>
            </a:endParaRPr>
          </a:p>
        </p:txBody>
      </p:sp>
      <p:cxnSp>
        <p:nvCxnSpPr>
          <p:cNvPr id="10" name="原创设计师QQ598969553             _5"/>
          <p:cNvCxnSpPr/>
          <p:nvPr/>
        </p:nvCxnSpPr>
        <p:spPr>
          <a:xfrm flipH="1">
            <a:off x="1115616" y="3674888"/>
            <a:ext cx="0" cy="423243"/>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6" name="原创设计师QQ598969553             _6"/>
          <p:cNvGrpSpPr/>
          <p:nvPr/>
        </p:nvGrpSpPr>
        <p:grpSpPr>
          <a:xfrm>
            <a:off x="711200" y="3739460"/>
            <a:ext cx="252730" cy="309578"/>
            <a:chOff x="187325" y="2244725"/>
            <a:chExt cx="649288" cy="795338"/>
          </a:xfrm>
          <a:solidFill>
            <a:schemeClr val="bg1"/>
          </a:solidFill>
        </p:grpSpPr>
        <p:sp>
          <p:nvSpPr>
            <p:cNvPr id="18" name="Freeform 10"/>
            <p:cNvSpPr/>
            <p:nvPr/>
          </p:nvSpPr>
          <p:spPr bwMode="auto">
            <a:xfrm>
              <a:off x="187325" y="2244725"/>
              <a:ext cx="644525" cy="795338"/>
            </a:xfrm>
            <a:custGeom>
              <a:gdLst>
                <a:gd fmla="*/ 172 w 172" name="T0"/>
                <a:gd fmla="*/ 17 h 212" name="T1"/>
                <a:gd fmla="*/ 155 w 172" name="T2"/>
                <a:gd fmla="*/ 0 h 212" name="T3"/>
                <a:gd fmla="*/ 17 w 172" name="T4"/>
                <a:gd fmla="*/ 0 h 212" name="T5"/>
                <a:gd fmla="*/ 0 w 172" name="T6"/>
                <a:gd fmla="*/ 17 h 212" name="T7"/>
                <a:gd fmla="*/ 0 w 172" name="T8"/>
                <a:gd fmla="*/ 195 h 212" name="T9"/>
                <a:gd fmla="*/ 17 w 172" name="T10"/>
                <a:gd fmla="*/ 212 h 212" name="T11"/>
                <a:gd fmla="*/ 39 w 172" name="T12"/>
                <a:gd fmla="*/ 212 h 212" name="T13"/>
                <a:gd fmla="*/ 63 w 172" name="T14"/>
                <a:gd fmla="*/ 212 h 212" name="T15"/>
                <a:gd fmla="*/ 69 w 172" name="T16"/>
                <a:gd fmla="*/ 205 h 212" name="T17"/>
                <a:gd fmla="*/ 63 w 172" name="T18"/>
                <a:gd fmla="*/ 199 h 212" name="T19"/>
                <a:gd fmla="*/ 39 w 172" name="T20"/>
                <a:gd fmla="*/ 199 h 212" name="T21"/>
                <a:gd fmla="*/ 17 w 172" name="T22"/>
                <a:gd fmla="*/ 199 h 212" name="T23"/>
                <a:gd fmla="*/ 13 w 172" name="T24"/>
                <a:gd fmla="*/ 195 h 212" name="T25"/>
                <a:gd fmla="*/ 13 w 172" name="T26"/>
                <a:gd fmla="*/ 17 h 212" name="T27"/>
                <a:gd fmla="*/ 17 w 172" name="T28"/>
                <a:gd fmla="*/ 13 h 212" name="T29"/>
                <a:gd fmla="*/ 115 w 172" name="T30"/>
                <a:gd fmla="*/ 13 h 212" name="T31"/>
                <a:gd fmla="*/ 115 w 172" name="T32"/>
                <a:gd fmla="*/ 13 h 212" name="T33"/>
                <a:gd fmla="*/ 128 w 172" name="T34"/>
                <a:gd fmla="*/ 13 h 212" name="T35"/>
                <a:gd fmla="*/ 128 w 172" name="T36"/>
                <a:gd fmla="*/ 13 h 212" name="T37"/>
                <a:gd fmla="*/ 155 w 172" name="T38"/>
                <a:gd fmla="*/ 13 h 212" name="T39"/>
                <a:gd fmla="*/ 159 w 172" name="T40"/>
                <a:gd fmla="*/ 17 h 212" name="T41"/>
                <a:gd fmla="*/ 159 w 172" name="T42"/>
                <a:gd fmla="*/ 151 h 212" name="T43"/>
                <a:gd fmla="*/ 166 w 172" name="T44"/>
                <a:gd fmla="*/ 152 h 212" name="T45"/>
                <a:gd fmla="*/ 172 w 172" name="T46"/>
                <a:gd fmla="*/ 156 h 212" name="T47"/>
                <a:gd fmla="*/ 172 w 172" name="T48"/>
                <a:gd fmla="*/ 158 h 212" name="T49"/>
                <a:gd fmla="*/ 172 w 172" name="T50"/>
                <a:gd fmla="*/ 158 h 212" name="T51"/>
                <a:gd fmla="*/ 172 w 172" name="T52"/>
                <a:gd fmla="*/ 17 h 212" name="T5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b="b" l="0" r="r" t="0"/>
              <a:pathLst>
                <a:path h="211" w="172">
                  <a:moveTo>
                    <a:pt x="172" y="17"/>
                  </a:moveTo>
                  <a:cubicBezTo>
                    <a:pt x="172" y="8"/>
                    <a:pt x="165" y="0"/>
                    <a:pt x="155" y="0"/>
                  </a:cubicBezTo>
                  <a:cubicBezTo>
                    <a:pt x="17" y="0"/>
                    <a:pt x="17" y="0"/>
                    <a:pt x="17" y="0"/>
                  </a:cubicBezTo>
                  <a:cubicBezTo>
                    <a:pt x="8" y="0"/>
                    <a:pt x="0" y="8"/>
                    <a:pt x="0" y="17"/>
                  </a:cubicBezTo>
                  <a:cubicBezTo>
                    <a:pt x="0" y="195"/>
                    <a:pt x="0" y="195"/>
                    <a:pt x="0" y="195"/>
                  </a:cubicBezTo>
                  <a:cubicBezTo>
                    <a:pt x="0" y="205"/>
                    <a:pt x="8" y="212"/>
                    <a:pt x="17" y="212"/>
                  </a:cubicBezTo>
                  <a:cubicBezTo>
                    <a:pt x="39" y="212"/>
                    <a:pt x="39" y="212"/>
                    <a:pt x="39" y="212"/>
                  </a:cubicBezTo>
                  <a:cubicBezTo>
                    <a:pt x="63" y="212"/>
                    <a:pt x="63" y="212"/>
                    <a:pt x="63" y="212"/>
                  </a:cubicBezTo>
                  <a:cubicBezTo>
                    <a:pt x="66" y="212"/>
                    <a:pt x="69" y="209"/>
                    <a:pt x="69" y="205"/>
                  </a:cubicBezTo>
                  <a:cubicBezTo>
                    <a:pt x="69" y="202"/>
                    <a:pt x="66" y="199"/>
                    <a:pt x="63" y="199"/>
                  </a:cubicBezTo>
                  <a:cubicBezTo>
                    <a:pt x="39" y="199"/>
                    <a:pt x="39" y="199"/>
                    <a:pt x="39" y="199"/>
                  </a:cubicBezTo>
                  <a:cubicBezTo>
                    <a:pt x="17" y="199"/>
                    <a:pt x="17" y="199"/>
                    <a:pt x="17" y="199"/>
                  </a:cubicBezTo>
                  <a:cubicBezTo>
                    <a:pt x="15" y="199"/>
                    <a:pt x="13" y="197"/>
                    <a:pt x="13" y="195"/>
                  </a:cubicBezTo>
                  <a:cubicBezTo>
                    <a:pt x="13" y="17"/>
                    <a:pt x="13" y="17"/>
                    <a:pt x="13" y="17"/>
                  </a:cubicBezTo>
                  <a:cubicBezTo>
                    <a:pt x="13" y="15"/>
                    <a:pt x="15" y="13"/>
                    <a:pt x="17" y="13"/>
                  </a:cubicBezTo>
                  <a:cubicBezTo>
                    <a:pt x="115" y="13"/>
                    <a:pt x="115" y="13"/>
                    <a:pt x="115" y="13"/>
                  </a:cubicBezTo>
                  <a:cubicBezTo>
                    <a:pt x="115" y="13"/>
                    <a:pt x="115" y="13"/>
                    <a:pt x="115" y="13"/>
                  </a:cubicBezTo>
                  <a:cubicBezTo>
                    <a:pt x="128" y="13"/>
                    <a:pt x="128" y="13"/>
                    <a:pt x="128" y="13"/>
                  </a:cubicBezTo>
                  <a:cubicBezTo>
                    <a:pt x="128" y="13"/>
                    <a:pt x="128" y="13"/>
                    <a:pt x="128" y="13"/>
                  </a:cubicBezTo>
                  <a:cubicBezTo>
                    <a:pt x="155" y="13"/>
                    <a:pt x="155" y="13"/>
                    <a:pt x="155" y="13"/>
                  </a:cubicBezTo>
                  <a:cubicBezTo>
                    <a:pt x="157" y="13"/>
                    <a:pt x="159" y="15"/>
                    <a:pt x="159" y="17"/>
                  </a:cubicBezTo>
                  <a:cubicBezTo>
                    <a:pt x="159" y="151"/>
                    <a:pt x="159" y="151"/>
                    <a:pt x="159" y="151"/>
                  </a:cubicBezTo>
                  <a:cubicBezTo>
                    <a:pt x="166" y="152"/>
                    <a:pt x="166" y="152"/>
                    <a:pt x="166" y="152"/>
                  </a:cubicBezTo>
                  <a:cubicBezTo>
                    <a:pt x="169" y="152"/>
                    <a:pt x="171" y="154"/>
                    <a:pt x="172" y="156"/>
                  </a:cubicBezTo>
                  <a:cubicBezTo>
                    <a:pt x="172" y="157"/>
                    <a:pt x="172" y="157"/>
                    <a:pt x="172" y="158"/>
                  </a:cubicBezTo>
                  <a:cubicBezTo>
                    <a:pt x="172" y="158"/>
                    <a:pt x="172" y="158"/>
                    <a:pt x="172" y="158"/>
                  </a:cubicBezTo>
                  <a:lnTo>
                    <a:pt x="172" y="17"/>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prstClr val="black"/>
                </a:solidFill>
              </a:endParaRPr>
            </a:p>
          </p:txBody>
        </p:sp>
        <p:sp>
          <p:nvSpPr>
            <p:cNvPr id="19" name="Freeform 11"/>
            <p:cNvSpPr>
              <a:spLocks noEditPoints="1"/>
            </p:cNvSpPr>
            <p:nvPr/>
          </p:nvSpPr>
          <p:spPr bwMode="auto">
            <a:xfrm>
              <a:off x="592138" y="2795588"/>
              <a:ext cx="190500" cy="244475"/>
            </a:xfrm>
            <a:custGeom>
              <a:gdLst>
                <a:gd fmla="*/ 7 w 51" name="T0"/>
                <a:gd fmla="*/ 0 h 65" name="T1"/>
                <a:gd fmla="*/ 2 w 51" name="T2"/>
                <a:gd fmla="*/ 2 h 65" name="T3"/>
                <a:gd fmla="*/ 0 w 51" name="T4"/>
                <a:gd fmla="*/ 7 h 65" name="T5"/>
                <a:gd fmla="*/ 4 w 51" name="T6"/>
                <a:gd fmla="*/ 59 h 65" name="T7"/>
                <a:gd fmla="*/ 9 w 51" name="T8"/>
                <a:gd fmla="*/ 65 h 65" name="T9"/>
                <a:gd fmla="*/ 11 w 51" name="T10"/>
                <a:gd fmla="*/ 65 h 65" name="T11"/>
                <a:gd fmla="*/ 15 w 51" name="T12"/>
                <a:gd fmla="*/ 63 h 65" name="T13"/>
                <a:gd fmla="*/ 51 w 51" name="T14"/>
                <a:gd fmla="*/ 28 h 65" name="T15"/>
                <a:gd fmla="*/ 51 w 51" name="T16"/>
                <a:gd fmla="*/ 4 h 65" name="T17"/>
                <a:gd fmla="*/ 7 w 51" name="T18"/>
                <a:gd fmla="*/ 0 h 65" name="T19"/>
                <a:gd fmla="*/ 16 w 51" name="T20"/>
                <a:gd fmla="*/ 44 h 65" name="T21"/>
                <a:gd fmla="*/ 14 w 51" name="T22"/>
                <a:gd fmla="*/ 14 h 65" name="T23"/>
                <a:gd fmla="*/ 43 w 51" name="T24"/>
                <a:gd fmla="*/ 17 h 65" name="T25"/>
                <a:gd fmla="*/ 16 w 51" name="T26"/>
                <a:gd fmla="*/ 44 h 65"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65" w="51">
                  <a:moveTo>
                    <a:pt x="7" y="0"/>
                  </a:moveTo>
                  <a:cubicBezTo>
                    <a:pt x="5" y="0"/>
                    <a:pt x="3" y="1"/>
                    <a:pt x="2" y="2"/>
                  </a:cubicBezTo>
                  <a:cubicBezTo>
                    <a:pt x="0" y="4"/>
                    <a:pt x="0" y="5"/>
                    <a:pt x="0" y="7"/>
                  </a:cubicBezTo>
                  <a:cubicBezTo>
                    <a:pt x="4" y="59"/>
                    <a:pt x="4" y="59"/>
                    <a:pt x="4" y="59"/>
                  </a:cubicBezTo>
                  <a:cubicBezTo>
                    <a:pt x="4" y="61"/>
                    <a:pt x="6" y="64"/>
                    <a:pt x="9" y="65"/>
                  </a:cubicBezTo>
                  <a:cubicBezTo>
                    <a:pt x="9" y="65"/>
                    <a:pt x="10" y="65"/>
                    <a:pt x="11" y="65"/>
                  </a:cubicBezTo>
                  <a:cubicBezTo>
                    <a:pt x="13" y="65"/>
                    <a:pt x="14" y="64"/>
                    <a:pt x="15" y="63"/>
                  </a:cubicBezTo>
                  <a:cubicBezTo>
                    <a:pt x="51" y="28"/>
                    <a:pt x="51" y="28"/>
                    <a:pt x="51" y="28"/>
                  </a:cubicBezTo>
                  <a:cubicBezTo>
                    <a:pt x="51" y="4"/>
                    <a:pt x="51" y="4"/>
                    <a:pt x="51" y="4"/>
                  </a:cubicBezTo>
                  <a:lnTo>
                    <a:pt x="7" y="0"/>
                  </a:lnTo>
                  <a:close/>
                  <a:moveTo>
                    <a:pt x="16" y="44"/>
                  </a:moveTo>
                  <a:cubicBezTo>
                    <a:pt x="14" y="14"/>
                    <a:pt x="14" y="14"/>
                    <a:pt x="14" y="14"/>
                  </a:cubicBezTo>
                  <a:cubicBezTo>
                    <a:pt x="43" y="17"/>
                    <a:pt x="43" y="17"/>
                    <a:pt x="43" y="17"/>
                  </a:cubicBezTo>
                  <a:lnTo>
                    <a:pt x="16" y="44"/>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prstClr val="black"/>
                </a:solidFill>
              </a:endParaRPr>
            </a:p>
          </p:txBody>
        </p:sp>
        <p:sp>
          <p:nvSpPr>
            <p:cNvPr id="20" name="Freeform 12"/>
            <p:cNvSpPr/>
            <p:nvPr/>
          </p:nvSpPr>
          <p:spPr bwMode="auto">
            <a:xfrm>
              <a:off x="782638" y="2811463"/>
              <a:ext cx="53975" cy="88900"/>
            </a:xfrm>
            <a:custGeom>
              <a:gdLst>
                <a:gd fmla="*/ 13 w 14" name="T0"/>
                <a:gd fmla="*/ 5 h 24" name="T1"/>
                <a:gd fmla="*/ 7 w 14" name="T2"/>
                <a:gd fmla="*/ 1 h 24" name="T3"/>
                <a:gd fmla="*/ 0 w 14" name="T4"/>
                <a:gd fmla="*/ 0 h 24" name="T5"/>
                <a:gd fmla="*/ 0 w 14" name="T6"/>
                <a:gd fmla="*/ 24 h 24" name="T7"/>
                <a:gd fmla="*/ 11 w 14" name="T8"/>
                <a:gd fmla="*/ 12 h 24" name="T9"/>
                <a:gd fmla="*/ 13 w 14" name="T10"/>
                <a:gd fmla="*/ 5 h 24" name="T11"/>
              </a:gdLst>
              <a:cxnLst>
                <a:cxn ang="0">
                  <a:pos x="T0" y="T1"/>
                </a:cxn>
                <a:cxn ang="0">
                  <a:pos x="T2" y="T3"/>
                </a:cxn>
                <a:cxn ang="0">
                  <a:pos x="T4" y="T5"/>
                </a:cxn>
                <a:cxn ang="0">
                  <a:pos x="T6" y="T7"/>
                </a:cxn>
                <a:cxn ang="0">
                  <a:pos x="T8" y="T9"/>
                </a:cxn>
                <a:cxn ang="0">
                  <a:pos x="T10" y="T11"/>
                </a:cxn>
              </a:cxnLst>
              <a:rect b="b" l="0" r="r" t="0"/>
              <a:pathLst>
                <a:path h="24" w="14">
                  <a:moveTo>
                    <a:pt x="13" y="5"/>
                  </a:moveTo>
                  <a:cubicBezTo>
                    <a:pt x="12" y="3"/>
                    <a:pt x="10" y="1"/>
                    <a:pt x="7" y="1"/>
                  </a:cubicBezTo>
                  <a:cubicBezTo>
                    <a:pt x="0" y="0"/>
                    <a:pt x="0" y="0"/>
                    <a:pt x="0" y="0"/>
                  </a:cubicBezTo>
                  <a:cubicBezTo>
                    <a:pt x="0" y="24"/>
                    <a:pt x="0" y="24"/>
                    <a:pt x="0" y="24"/>
                  </a:cubicBezTo>
                  <a:cubicBezTo>
                    <a:pt x="11" y="12"/>
                    <a:pt x="11" y="12"/>
                    <a:pt x="11" y="12"/>
                  </a:cubicBezTo>
                  <a:cubicBezTo>
                    <a:pt x="13" y="11"/>
                    <a:pt x="14" y="8"/>
                    <a:pt x="13" y="5"/>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prstClr val="black"/>
                </a:solidFill>
              </a:endParaRPr>
            </a:p>
          </p:txBody>
        </p:sp>
        <p:sp>
          <p:nvSpPr>
            <p:cNvPr id="21" name="Freeform 13"/>
            <p:cNvSpPr/>
            <p:nvPr/>
          </p:nvSpPr>
          <p:spPr bwMode="auto">
            <a:xfrm>
              <a:off x="306388" y="2443163"/>
              <a:ext cx="434975" cy="49213"/>
            </a:xfrm>
            <a:custGeom>
              <a:gdLst>
                <a:gd fmla="*/ 109 w 116" name="T0"/>
                <a:gd fmla="*/ 13 h 13" name="T1"/>
                <a:gd fmla="*/ 6 w 116" name="T2"/>
                <a:gd fmla="*/ 13 h 13" name="T3"/>
                <a:gd fmla="*/ 0 w 116" name="T4"/>
                <a:gd fmla="*/ 6 h 13" name="T5"/>
                <a:gd fmla="*/ 6 w 116" name="T6"/>
                <a:gd fmla="*/ 0 h 13" name="T7"/>
                <a:gd fmla="*/ 109 w 116" name="T8"/>
                <a:gd fmla="*/ 0 h 13" name="T9"/>
                <a:gd fmla="*/ 116 w 116" name="T10"/>
                <a:gd fmla="*/ 6 h 13" name="T11"/>
                <a:gd fmla="*/ 109 w 116" name="T12"/>
                <a:gd fmla="*/ 13 h 13" name="T13"/>
              </a:gdLst>
              <a:cxnLst>
                <a:cxn ang="0">
                  <a:pos x="T0" y="T1"/>
                </a:cxn>
                <a:cxn ang="0">
                  <a:pos x="T2" y="T3"/>
                </a:cxn>
                <a:cxn ang="0">
                  <a:pos x="T4" y="T5"/>
                </a:cxn>
                <a:cxn ang="0">
                  <a:pos x="T6" y="T7"/>
                </a:cxn>
                <a:cxn ang="0">
                  <a:pos x="T8" y="T9"/>
                </a:cxn>
                <a:cxn ang="0">
                  <a:pos x="T10" y="T11"/>
                </a:cxn>
                <a:cxn ang="0">
                  <a:pos x="T12" y="T13"/>
                </a:cxn>
              </a:cxnLst>
              <a:rect b="b" l="0" r="r" t="0"/>
              <a:pathLst>
                <a:path h="13" w="115">
                  <a:moveTo>
                    <a:pt x="109" y="13"/>
                  </a:moveTo>
                  <a:cubicBezTo>
                    <a:pt x="6" y="13"/>
                    <a:pt x="6" y="13"/>
                    <a:pt x="6" y="13"/>
                  </a:cubicBezTo>
                  <a:cubicBezTo>
                    <a:pt x="3" y="13"/>
                    <a:pt x="0" y="10"/>
                    <a:pt x="0" y="6"/>
                  </a:cubicBezTo>
                  <a:cubicBezTo>
                    <a:pt x="0" y="3"/>
                    <a:pt x="3" y="0"/>
                    <a:pt x="6" y="0"/>
                  </a:cubicBezTo>
                  <a:cubicBezTo>
                    <a:pt x="109" y="0"/>
                    <a:pt x="109" y="0"/>
                    <a:pt x="109" y="0"/>
                  </a:cubicBezTo>
                  <a:cubicBezTo>
                    <a:pt x="113" y="0"/>
                    <a:pt x="116" y="3"/>
                    <a:pt x="116" y="6"/>
                  </a:cubicBezTo>
                  <a:cubicBezTo>
                    <a:pt x="116" y="10"/>
                    <a:pt x="113" y="13"/>
                    <a:pt x="109" y="13"/>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prstClr val="black"/>
                </a:solidFill>
              </a:endParaRPr>
            </a:p>
          </p:txBody>
        </p:sp>
        <p:sp>
          <p:nvSpPr>
            <p:cNvPr id="22" name="Freeform 14"/>
            <p:cNvSpPr/>
            <p:nvPr/>
          </p:nvSpPr>
          <p:spPr bwMode="auto">
            <a:xfrm>
              <a:off x="306388" y="2578100"/>
              <a:ext cx="434975" cy="52388"/>
            </a:xfrm>
            <a:custGeom>
              <a:gdLst>
                <a:gd fmla="*/ 109 w 116" name="T0"/>
                <a:gd fmla="*/ 14 h 14" name="T1"/>
                <a:gd fmla="*/ 6 w 116" name="T2"/>
                <a:gd fmla="*/ 14 h 14" name="T3"/>
                <a:gd fmla="*/ 0 w 116" name="T4"/>
                <a:gd fmla="*/ 7 h 14" name="T5"/>
                <a:gd fmla="*/ 6 w 116" name="T6"/>
                <a:gd fmla="*/ 0 h 14" name="T7"/>
                <a:gd fmla="*/ 109 w 116" name="T8"/>
                <a:gd fmla="*/ 0 h 14" name="T9"/>
                <a:gd fmla="*/ 116 w 116" name="T10"/>
                <a:gd fmla="*/ 7 h 14" name="T11"/>
                <a:gd fmla="*/ 109 w 116" name="T12"/>
                <a:gd fmla="*/ 14 h 14" name="T13"/>
              </a:gdLst>
              <a:cxnLst>
                <a:cxn ang="0">
                  <a:pos x="T0" y="T1"/>
                </a:cxn>
                <a:cxn ang="0">
                  <a:pos x="T2" y="T3"/>
                </a:cxn>
                <a:cxn ang="0">
                  <a:pos x="T4" y="T5"/>
                </a:cxn>
                <a:cxn ang="0">
                  <a:pos x="T6" y="T7"/>
                </a:cxn>
                <a:cxn ang="0">
                  <a:pos x="T8" y="T9"/>
                </a:cxn>
                <a:cxn ang="0">
                  <a:pos x="T10" y="T11"/>
                </a:cxn>
                <a:cxn ang="0">
                  <a:pos x="T12" y="T13"/>
                </a:cxn>
              </a:cxnLst>
              <a:rect b="b" l="0" r="r" t="0"/>
              <a:pathLst>
                <a:path h="14" w="115">
                  <a:moveTo>
                    <a:pt x="109" y="14"/>
                  </a:moveTo>
                  <a:cubicBezTo>
                    <a:pt x="6" y="14"/>
                    <a:pt x="6" y="14"/>
                    <a:pt x="6" y="14"/>
                  </a:cubicBezTo>
                  <a:cubicBezTo>
                    <a:pt x="3" y="14"/>
                    <a:pt x="0" y="11"/>
                    <a:pt x="0" y="7"/>
                  </a:cubicBezTo>
                  <a:cubicBezTo>
                    <a:pt x="0" y="3"/>
                    <a:pt x="3" y="0"/>
                    <a:pt x="6" y="0"/>
                  </a:cubicBezTo>
                  <a:cubicBezTo>
                    <a:pt x="109" y="0"/>
                    <a:pt x="109" y="0"/>
                    <a:pt x="109" y="0"/>
                  </a:cubicBezTo>
                  <a:cubicBezTo>
                    <a:pt x="113" y="0"/>
                    <a:pt x="116" y="3"/>
                    <a:pt x="116" y="7"/>
                  </a:cubicBezTo>
                  <a:cubicBezTo>
                    <a:pt x="116" y="11"/>
                    <a:pt x="113" y="14"/>
                    <a:pt x="109" y="14"/>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prstClr val="black"/>
                </a:solidFill>
              </a:endParaRPr>
            </a:p>
          </p:txBody>
        </p:sp>
      </p:grpSp>
      <p:pic>
        <p:nvPicPr>
          <p:cNvPr id="13" name="Picture 64"/>
          <p:cNvPicPr>
            <a:picLocks noChangeAspect="1" noChangeShapeType="1" noGrp="1" noMove="1" noResize="1" noRot="1" noSelect="1"/>
          </p:cNvPicPr>
          <p:nvPr/>
        </p:nvPicPr>
        <p:blipFill>
          <a:blip r:embed="rId3">
            <a:extLst>
              <a:ext uri="{28A0092B-C50C-407E-A947-70E740481C1C}">
                <a14:useLocalDpi val="0"/>
              </a:ext>
            </a:extLst>
          </a:blip>
          <a:stretch>
            <a:fillRect/>
          </a:stretch>
        </p:blipFill>
        <p:spPr bwMode="auto">
          <a:xfrm>
            <a:off x="3582988" y="17705388"/>
            <a:ext cx="1978025" cy="51117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Tree>
    <p:extLst>
      <p:ext uri="{BB962C8B-B14F-4D97-AF65-F5344CB8AC3E}">
        <p14:creationId val="4198808818"/>
      </p:ext>
    </p:extLst>
  </p:cSld>
  <p:clrMapOvr>
    <a:overrideClrMapping accent1="accent1" accent2="accent2" accent3="accent3" accent4="accent4" accent5="accent5" accent6="accent6" bg1="lt1" bg2="lt2" folHlink="folHlink" hlink="hlink" tx1="dk1" tx2="dk2"/>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53" presetSubtype="0">
                                  <p:stCondLst>
                                    <p:cond delay="0"/>
                                  </p:stCondLst>
                                  <p:childTnLst>
                                    <p:set>
                                      <p:cBhvr>
                                        <p:cTn dur="1" fill="hold" id="6">
                                          <p:stCondLst>
                                            <p:cond delay="0"/>
                                          </p:stCondLst>
                                        </p:cTn>
                                        <p:tgtEl>
                                          <p:spTgt spid="26"/>
                                        </p:tgtEl>
                                        <p:attrNameLst>
                                          <p:attrName>style.visibility</p:attrName>
                                        </p:attrNameLst>
                                      </p:cBhvr>
                                      <p:to>
                                        <p:strVal val="visible"/>
                                      </p:to>
                                    </p:set>
                                    <p:anim calcmode="lin" valueType="num">
                                      <p:cBhvr>
                                        <p:cTn dur="500" fill="hold" id="7"/>
                                        <p:tgtEl>
                                          <p:spTgt spid="26"/>
                                        </p:tgtEl>
                                        <p:attrNameLst>
                                          <p:attrName>ppt_w</p:attrName>
                                        </p:attrNameLst>
                                      </p:cBhvr>
                                      <p:tavLst>
                                        <p:tav tm="0">
                                          <p:val>
                                            <p:fltVal val="0"/>
                                          </p:val>
                                        </p:tav>
                                        <p:tav tm="100000">
                                          <p:val>
                                            <p:strVal val="#ppt_w"/>
                                          </p:val>
                                        </p:tav>
                                      </p:tavLst>
                                    </p:anim>
                                    <p:anim calcmode="lin" valueType="num">
                                      <p:cBhvr>
                                        <p:cTn dur="500" fill="hold" id="8"/>
                                        <p:tgtEl>
                                          <p:spTgt spid="26"/>
                                        </p:tgtEl>
                                        <p:attrNameLst>
                                          <p:attrName>ppt_h</p:attrName>
                                        </p:attrNameLst>
                                      </p:cBhvr>
                                      <p:tavLst>
                                        <p:tav tm="0">
                                          <p:val>
                                            <p:fltVal val="0"/>
                                          </p:val>
                                        </p:tav>
                                        <p:tav tm="100000">
                                          <p:val>
                                            <p:strVal val="#ppt_h"/>
                                          </p:val>
                                        </p:tav>
                                      </p:tavLst>
                                    </p:anim>
                                    <p:animEffect filter="fade" transition="in">
                                      <p:cBhvr>
                                        <p:cTn dur="500" id="9"/>
                                        <p:tgtEl>
                                          <p:spTgt spid="26"/>
                                        </p:tgtEl>
                                      </p:cBhvr>
                                    </p:animEffect>
                                  </p:childTnLst>
                                </p:cTn>
                              </p:par>
                              <p:par>
                                <p:cTn fill="hold" id="10" nodeType="withEffect" presetClass="entr" presetID="22" presetSubtype="1">
                                  <p:stCondLst>
                                    <p:cond delay="0"/>
                                  </p:stCondLst>
                                  <p:childTnLst>
                                    <p:set>
                                      <p:cBhvr>
                                        <p:cTn dur="1" fill="hold" id="11">
                                          <p:stCondLst>
                                            <p:cond delay="0"/>
                                          </p:stCondLst>
                                        </p:cTn>
                                        <p:tgtEl>
                                          <p:spTgt spid="10"/>
                                        </p:tgtEl>
                                        <p:attrNameLst>
                                          <p:attrName>style.visibility</p:attrName>
                                        </p:attrNameLst>
                                      </p:cBhvr>
                                      <p:to>
                                        <p:strVal val="visible"/>
                                      </p:to>
                                    </p:set>
                                    <p:animEffect filter="wipe(up)" transition="in">
                                      <p:cBhvr>
                                        <p:cTn dur="500" id="12"/>
                                        <p:tgtEl>
                                          <p:spTgt spid="10"/>
                                        </p:tgtEl>
                                      </p:cBhvr>
                                    </p:animEffect>
                                  </p:childTnLst>
                                </p:cTn>
                              </p:par>
                              <p:par>
                                <p:cTn fill="hold" grpId="0" id="13" nodeType="withEffect" presetClass="entr" presetID="47" presetSubtype="0">
                                  <p:stCondLst>
                                    <p:cond delay="0"/>
                                  </p:stCondLst>
                                  <p:childTnLst>
                                    <p:set>
                                      <p:cBhvr>
                                        <p:cTn dur="1" fill="hold" id="14">
                                          <p:stCondLst>
                                            <p:cond delay="0"/>
                                          </p:stCondLst>
                                        </p:cTn>
                                        <p:tgtEl>
                                          <p:spTgt spid="3"/>
                                        </p:tgtEl>
                                        <p:attrNameLst>
                                          <p:attrName>style.visibility</p:attrName>
                                        </p:attrNameLst>
                                      </p:cBhvr>
                                      <p:to>
                                        <p:strVal val="visible"/>
                                      </p:to>
                                    </p:set>
                                    <p:animEffect filter="fade" transition="in">
                                      <p:cBhvr>
                                        <p:cTn dur="500" id="15"/>
                                        <p:tgtEl>
                                          <p:spTgt spid="3"/>
                                        </p:tgtEl>
                                      </p:cBhvr>
                                    </p:animEffect>
                                    <p:anim calcmode="lin" valueType="num">
                                      <p:cBhvr>
                                        <p:cTn dur="500" fill="hold" id="16"/>
                                        <p:tgtEl>
                                          <p:spTgt spid="3"/>
                                        </p:tgtEl>
                                        <p:attrNameLst>
                                          <p:attrName>ppt_x</p:attrName>
                                        </p:attrNameLst>
                                      </p:cBhvr>
                                      <p:tavLst>
                                        <p:tav tm="0">
                                          <p:val>
                                            <p:strVal val="#ppt_x"/>
                                          </p:val>
                                        </p:tav>
                                        <p:tav tm="100000">
                                          <p:val>
                                            <p:strVal val="#ppt_x"/>
                                          </p:val>
                                        </p:tav>
                                      </p:tavLst>
                                    </p:anim>
                                    <p:anim calcmode="lin" valueType="num">
                                      <p:cBhvr>
                                        <p:cTn dur="500" fill="hold" id="17"/>
                                        <p:tgtEl>
                                          <p:spTgt spid="3"/>
                                        </p:tgtEl>
                                        <p:attrNameLst>
                                          <p:attrName>ppt_y</p:attrName>
                                        </p:attrNameLst>
                                      </p:cBhvr>
                                      <p:tavLst>
                                        <p:tav tm="0">
                                          <p:val>
                                            <p:strVal val="#ppt_y-.1"/>
                                          </p:val>
                                        </p:tav>
                                        <p:tav tm="100000">
                                          <p:val>
                                            <p:strVal val="#ppt_y"/>
                                          </p:val>
                                        </p:tav>
                                      </p:tavLst>
                                    </p:anim>
                                  </p:childTnLst>
                                </p:cTn>
                              </p:par>
                              <p:par>
                                <p:cTn fill="hold" grpId="0" id="18" nodeType="withEffect" presetClass="entr" presetID="42" presetSubtype="0">
                                  <p:stCondLst>
                                    <p:cond delay="0"/>
                                  </p:stCondLst>
                                  <p:childTnLst>
                                    <p:set>
                                      <p:cBhvr>
                                        <p:cTn dur="1" fill="hold" id="19">
                                          <p:stCondLst>
                                            <p:cond delay="0"/>
                                          </p:stCondLst>
                                        </p:cTn>
                                        <p:tgtEl>
                                          <p:spTgt spid="4"/>
                                        </p:tgtEl>
                                        <p:attrNameLst>
                                          <p:attrName>style.visibility</p:attrName>
                                        </p:attrNameLst>
                                      </p:cBhvr>
                                      <p:to>
                                        <p:strVal val="visible"/>
                                      </p:to>
                                    </p:set>
                                    <p:animEffect filter="fade" transition="in">
                                      <p:cBhvr>
                                        <p:cTn dur="500" id="20"/>
                                        <p:tgtEl>
                                          <p:spTgt spid="4"/>
                                        </p:tgtEl>
                                      </p:cBhvr>
                                    </p:animEffect>
                                    <p:anim calcmode="lin" valueType="num">
                                      <p:cBhvr>
                                        <p:cTn dur="500" fill="hold" id="21"/>
                                        <p:tgtEl>
                                          <p:spTgt spid="4"/>
                                        </p:tgtEl>
                                        <p:attrNameLst>
                                          <p:attrName>ppt_x</p:attrName>
                                        </p:attrNameLst>
                                      </p:cBhvr>
                                      <p:tavLst>
                                        <p:tav tm="0">
                                          <p:val>
                                            <p:strVal val="#ppt_x"/>
                                          </p:val>
                                        </p:tav>
                                        <p:tav tm="100000">
                                          <p:val>
                                            <p:strVal val="#ppt_x"/>
                                          </p:val>
                                        </p:tav>
                                      </p:tavLst>
                                    </p:anim>
                                    <p:anim calcmode="lin" valueType="num">
                                      <p:cBhvr>
                                        <p:cTn dur="500" fill="hold" id="22"/>
                                        <p:tgtEl>
                                          <p:spTgt spid="4"/>
                                        </p:tgtEl>
                                        <p:attrNameLst>
                                          <p:attrName>ppt_y</p:attrName>
                                        </p:attrNameLst>
                                      </p:cBhvr>
                                      <p:tavLst>
                                        <p:tav tm="0">
                                          <p:val>
                                            <p:strVal val="#ppt_y+.1"/>
                                          </p:val>
                                        </p:tav>
                                        <p:tav tm="100000">
                                          <p:val>
                                            <p:strVal val="#ppt_y"/>
                                          </p:val>
                                        </p:tav>
                                      </p:tavLst>
                                    </p:anim>
                                  </p:childTnLst>
                                </p:cTn>
                              </p:par>
                              <p:par>
                                <p:cTn fill="hold" grpId="0" id="23" nodeType="withEffect" presetClass="entr" presetID="10" presetSubtype="0">
                                  <p:stCondLst>
                                    <p:cond delay="500"/>
                                  </p:stCondLst>
                                  <p:childTnLst>
                                    <p:set>
                                      <p:cBhvr>
                                        <p:cTn dur="1" fill="hold" id="24">
                                          <p:stCondLst>
                                            <p:cond delay="0"/>
                                          </p:stCondLst>
                                        </p:cTn>
                                        <p:tgtEl>
                                          <p:spTgt spid="6"/>
                                        </p:tgtEl>
                                        <p:attrNameLst>
                                          <p:attrName>style.visibility</p:attrName>
                                        </p:attrNameLst>
                                      </p:cBhvr>
                                      <p:to>
                                        <p:strVal val="visible"/>
                                      </p:to>
                                    </p:set>
                                    <p:animEffect filter="fade" transition="in">
                                      <p:cBhvr>
                                        <p:cTn dur="500" id="25"/>
                                        <p:tgtEl>
                                          <p:spTgt spid="6"/>
                                        </p:tgtEl>
                                      </p:cBhvr>
                                    </p:animEffect>
                                  </p:childTnLst>
                                </p:cTn>
                              </p:par>
                              <p:par>
                                <p:cTn fill="hold" grpId="1" id="26" nodeType="withEffect" presetClass="emph" presetID="35" presetSubtype="0" repeatCount="3000">
                                  <p:stCondLst>
                                    <p:cond delay="900"/>
                                  </p:stCondLst>
                                  <p:childTnLst>
                                    <p:anim calcmode="discrete" valueType="str">
                                      <p:cBhvr>
                                        <p:cTn dur="100" fill="hold" id="27"/>
                                        <p:tgtEl>
                                          <p:spTgt spid="6"/>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4"/>
      <p:bldP grpId="0" spid="6"/>
      <p:bldP grpId="1" spid="6"/>
    </p:bldLst>
  </p:timing>
</p:sld>
</file>

<file path=ppt/slides/slide2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原创设计师QQ598969553             _1"/>
          <p:cNvSpPr/>
          <p:nvPr/>
        </p:nvSpPr>
        <p:spPr>
          <a:xfrm>
            <a:off x="827584" y="1446631"/>
            <a:ext cx="3384376" cy="2664296"/>
          </a:xfrm>
          <a:prstGeom prst="rect">
            <a:avLst/>
          </a:prstGeom>
          <a:blipFill dpi="0" rotWithShape="1">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 name="原创设计师QQ598969553             _2"/>
          <p:cNvSpPr/>
          <p:nvPr/>
        </p:nvSpPr>
        <p:spPr>
          <a:xfrm>
            <a:off x="4572000" y="3682091"/>
            <a:ext cx="432048" cy="4320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 name="原创设计师QQ598969553             _3"/>
          <p:cNvSpPr/>
          <p:nvPr/>
        </p:nvSpPr>
        <p:spPr>
          <a:xfrm>
            <a:off x="5004048" y="3682091"/>
            <a:ext cx="3312367" cy="432048"/>
          </a:xfrm>
          <a:prstGeom prst="rect">
            <a:avLst/>
          </a:prstGeom>
          <a:solidFill>
            <a:schemeClr val="bg1">
              <a:lumMod val="8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原创设计师QQ598969553             _4"/>
          <p:cNvSpPr>
            <a:spLocks noChangeArrowheads="1"/>
          </p:cNvSpPr>
          <p:nvPr/>
        </p:nvSpPr>
        <p:spPr bwMode="auto">
          <a:xfrm>
            <a:off x="4572000" y="1446631"/>
            <a:ext cx="3744416" cy="7696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nSpc>
                <a:spcPct val="120000"/>
              </a:lnSpc>
              <a:spcBef>
                <a:spcPts val="300"/>
              </a:spcBef>
            </a:pPr>
            <a:r>
              <a:rPr altLang="en-US" b="1" lang="zh-CN" sz="1000">
                <a:solidFill>
                  <a:schemeClr val="tx1">
                    <a:lumMod val="75000"/>
                    <a:lumOff val="25000"/>
                  </a:schemeClr>
                </a:solidFill>
              </a:rPr>
              <a:t>TOPIC HEADER HERE</a:t>
            </a:r>
          </a:p>
          <a:p>
            <a:pPr>
              <a:lnSpc>
                <a:spcPct val="120000"/>
              </a:lnSpc>
              <a:spcBef>
                <a:spcPts val="300"/>
              </a:spcBef>
            </a:pPr>
            <a:r>
              <a:rPr altLang="en-US" b="1" lang="zh-CN" sz="1000">
                <a:solidFill>
                  <a:schemeClr val="tx1">
                    <a:lumMod val="75000"/>
                    <a:lumOff val="25000"/>
                  </a:schemeClr>
                </a:solidFill>
              </a:rPr>
              <a:t>We have many PowerPoint templates that has been specifically designed to help anyone that is stepping into the world of PowerPoint for the very first time. </a:t>
            </a:r>
          </a:p>
        </p:txBody>
      </p:sp>
      <p:sp>
        <p:nvSpPr>
          <p:cNvPr id="6" name="原创设计师QQ598969553             _5"/>
          <p:cNvSpPr>
            <a:spLocks noChangeArrowheads="1"/>
          </p:cNvSpPr>
          <p:nvPr/>
        </p:nvSpPr>
        <p:spPr bwMode="auto">
          <a:xfrm>
            <a:off x="4991742" y="2169918"/>
            <a:ext cx="3324673" cy="133502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nSpc>
                <a:spcPct val="120000"/>
              </a:lnSpc>
              <a:spcBef>
                <a:spcPts val="1800"/>
              </a:spcBef>
            </a:pPr>
            <a:r>
              <a:rPr altLang="zh-CN" lang="en-US" sz="800">
                <a:solidFill>
                  <a:schemeClr val="bg1">
                    <a:lumMod val="50000"/>
                  </a:schemeClr>
                </a:solidFill>
              </a:rPr>
              <a:t>We have many PowerPoint templates that has been specifically designed to help anyone that is stepping into the world of PowerPoint for the very first time.</a:t>
            </a:r>
          </a:p>
          <a:p>
            <a:pPr>
              <a:lnSpc>
                <a:spcPct val="120000"/>
              </a:lnSpc>
              <a:spcBef>
                <a:spcPts val="1800"/>
              </a:spcBef>
            </a:pPr>
            <a:r>
              <a:rPr altLang="zh-CN" lang="en-US" sz="800">
                <a:solidFill>
                  <a:schemeClr val="bg1">
                    <a:lumMod val="50000"/>
                  </a:schemeClr>
                </a:solidFill>
              </a:rPr>
              <a:t>We have many PowerPoint templates that has been specifically designed to help anyone that is stepping into the world of PowerPoint for the very first time. </a:t>
            </a:r>
          </a:p>
          <a:p>
            <a:pPr>
              <a:lnSpc>
                <a:spcPct val="120000"/>
              </a:lnSpc>
              <a:spcBef>
                <a:spcPts val="1800"/>
              </a:spcBef>
            </a:pPr>
            <a:r>
              <a:rPr altLang="zh-CN" lang="en-US" sz="800">
                <a:solidFill>
                  <a:schemeClr val="bg1">
                    <a:lumMod val="50000"/>
                  </a:schemeClr>
                </a:solidFill>
              </a:rPr>
              <a:t>We have many PowerPoint templates that has been specifically designed to help anyone that is stepping into the world of PowerPoint for the very first time.  </a:t>
            </a:r>
          </a:p>
        </p:txBody>
      </p:sp>
      <p:sp>
        <p:nvSpPr>
          <p:cNvPr id="7" name="原创设计师QQ598969553             _6"/>
          <p:cNvSpPr>
            <a:spLocks noChangeArrowheads="1"/>
          </p:cNvSpPr>
          <p:nvPr/>
        </p:nvSpPr>
        <p:spPr bwMode="auto">
          <a:xfrm>
            <a:off x="5148063" y="3750382"/>
            <a:ext cx="3024337" cy="29260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nSpc>
                <a:spcPct val="120000"/>
              </a:lnSpc>
              <a:spcBef>
                <a:spcPts val="300"/>
              </a:spcBef>
            </a:pPr>
            <a:r>
              <a:rPr altLang="zh-CN" lang="en-US" sz="800">
                <a:solidFill>
                  <a:schemeClr val="bg1">
                    <a:lumMod val="50000"/>
                  </a:schemeClr>
                </a:solidFill>
              </a:rPr>
              <a:t>We have many PowerPoint templates that has been specifically designed.</a:t>
            </a:r>
          </a:p>
        </p:txBody>
      </p:sp>
      <p:sp>
        <p:nvSpPr>
          <p:cNvPr id="8" name="原创设计师QQ598969553             _7"/>
          <p:cNvSpPr/>
          <p:nvPr/>
        </p:nvSpPr>
        <p:spPr>
          <a:xfrm>
            <a:off x="4652963" y="2265291"/>
            <a:ext cx="214313" cy="138113"/>
          </a:xfrm>
          <a:custGeom>
            <a:gdLst>
              <a:gd fmla="*/ 0 w 214313" name="connsiteX0"/>
              <a:gd fmla="*/ 61913 h 138113" name="connsiteY0"/>
              <a:gd fmla="*/ 76200 w 214313" name="connsiteX1"/>
              <a:gd fmla="*/ 138113 h 138113" name="connsiteY1"/>
              <a:gd fmla="*/ 214313 w 214313" name="connsiteX2"/>
              <a:gd fmla="*/ 0 h 138113" name="connsiteY2"/>
            </a:gdLst>
            <a:cxnLst>
              <a:cxn ang="0">
                <a:pos x="connsiteX0" y="connsiteY0"/>
              </a:cxn>
              <a:cxn ang="0">
                <a:pos x="connsiteX1" y="connsiteY1"/>
              </a:cxn>
              <a:cxn ang="0">
                <a:pos x="connsiteX2" y="connsiteY2"/>
              </a:cxn>
            </a:cxnLst>
            <a:rect b="b" l="l" r="r" t="t"/>
            <a:pathLst>
              <a:path h="138113" w="214312">
                <a:moveTo>
                  <a:pt x="0" y="61913"/>
                </a:moveTo>
                <a:lnTo>
                  <a:pt x="76200" y="138113"/>
                </a:lnTo>
                <a:lnTo>
                  <a:pt x="214313" y="0"/>
                </a:lnTo>
              </a:path>
            </a:pathLst>
          </a:custGeom>
          <a:noFill/>
          <a:ln cap="rnd">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原创设计师QQ598969553             _8"/>
          <p:cNvSpPr/>
          <p:nvPr/>
        </p:nvSpPr>
        <p:spPr>
          <a:xfrm>
            <a:off x="4652963" y="2784404"/>
            <a:ext cx="214313" cy="138113"/>
          </a:xfrm>
          <a:custGeom>
            <a:gdLst>
              <a:gd fmla="*/ 0 w 214313" name="connsiteX0"/>
              <a:gd fmla="*/ 61913 h 138113" name="connsiteY0"/>
              <a:gd fmla="*/ 76200 w 214313" name="connsiteX1"/>
              <a:gd fmla="*/ 138113 h 138113" name="connsiteY1"/>
              <a:gd fmla="*/ 214313 w 214313" name="connsiteX2"/>
              <a:gd fmla="*/ 0 h 138113" name="connsiteY2"/>
            </a:gdLst>
            <a:cxnLst>
              <a:cxn ang="0">
                <a:pos x="connsiteX0" y="connsiteY0"/>
              </a:cxn>
              <a:cxn ang="0">
                <a:pos x="connsiteX1" y="connsiteY1"/>
              </a:cxn>
              <a:cxn ang="0">
                <a:pos x="connsiteX2" y="connsiteY2"/>
              </a:cxn>
            </a:cxnLst>
            <a:rect b="b" l="l" r="r" t="t"/>
            <a:pathLst>
              <a:path h="138113" w="214312">
                <a:moveTo>
                  <a:pt x="0" y="61913"/>
                </a:moveTo>
                <a:lnTo>
                  <a:pt x="76200" y="138113"/>
                </a:lnTo>
                <a:lnTo>
                  <a:pt x="214313" y="0"/>
                </a:lnTo>
              </a:path>
            </a:pathLst>
          </a:custGeom>
          <a:noFill/>
          <a:ln cap="rnd">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 name="原创设计师QQ598969553             _9"/>
          <p:cNvSpPr/>
          <p:nvPr/>
        </p:nvSpPr>
        <p:spPr>
          <a:xfrm>
            <a:off x="4652963" y="3298754"/>
            <a:ext cx="214313" cy="138113"/>
          </a:xfrm>
          <a:custGeom>
            <a:gdLst>
              <a:gd fmla="*/ 0 w 214313" name="connsiteX0"/>
              <a:gd fmla="*/ 61913 h 138113" name="connsiteY0"/>
              <a:gd fmla="*/ 76200 w 214313" name="connsiteX1"/>
              <a:gd fmla="*/ 138113 h 138113" name="connsiteY1"/>
              <a:gd fmla="*/ 214313 w 214313" name="connsiteX2"/>
              <a:gd fmla="*/ 0 h 138113" name="connsiteY2"/>
            </a:gdLst>
            <a:cxnLst>
              <a:cxn ang="0">
                <a:pos x="connsiteX0" y="connsiteY0"/>
              </a:cxn>
              <a:cxn ang="0">
                <a:pos x="connsiteX1" y="connsiteY1"/>
              </a:cxn>
              <a:cxn ang="0">
                <a:pos x="connsiteX2" y="connsiteY2"/>
              </a:cxn>
            </a:cxnLst>
            <a:rect b="b" l="l" r="r" t="t"/>
            <a:pathLst>
              <a:path h="138113" w="214312">
                <a:moveTo>
                  <a:pt x="0" y="61913"/>
                </a:moveTo>
                <a:lnTo>
                  <a:pt x="76200" y="138113"/>
                </a:lnTo>
                <a:lnTo>
                  <a:pt x="214313" y="0"/>
                </a:lnTo>
              </a:path>
            </a:pathLst>
          </a:custGeom>
          <a:noFill/>
          <a:ln cap="rnd">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原创设计师QQ598969553             _10"/>
          <p:cNvSpPr>
            <a:spLocks noEditPoints="1"/>
          </p:cNvSpPr>
          <p:nvPr/>
        </p:nvSpPr>
        <p:spPr bwMode="auto">
          <a:xfrm>
            <a:off x="4699248" y="3778832"/>
            <a:ext cx="177552" cy="238566"/>
          </a:xfrm>
          <a:custGeom>
            <a:gdLst>
              <a:gd fmla="*/ 96 w 145" name="T0"/>
              <a:gd fmla="*/ 71 h 195" name="T1"/>
              <a:gd fmla="*/ 72 w 145" name="T2"/>
              <a:gd fmla="*/ 81 h 195" name="T3"/>
              <a:gd fmla="*/ 60 w 145" name="T4"/>
              <a:gd fmla="*/ 79 h 195" name="T5"/>
              <a:gd fmla="*/ 49 w 145" name="T6"/>
              <a:gd fmla="*/ 71 h 195" name="T7"/>
              <a:gd fmla="*/ 43 w 145" name="T8"/>
              <a:gd fmla="*/ 71 h 195" name="T9"/>
              <a:gd fmla="*/ 43 w 145" name="T10"/>
              <a:gd fmla="*/ 78 h 195" name="T11"/>
              <a:gd fmla="*/ 56 w 145" name="T12"/>
              <a:gd fmla="*/ 87 h 195" name="T13"/>
              <a:gd fmla="*/ 72 w 145" name="T14"/>
              <a:gd fmla="*/ 90 h 195" name="T15"/>
              <a:gd fmla="*/ 102 w 145" name="T16"/>
              <a:gd fmla="*/ 78 h 195" name="T17"/>
              <a:gd fmla="*/ 102 w 145" name="T18"/>
              <a:gd fmla="*/ 71 h 195" name="T19"/>
              <a:gd fmla="*/ 96 w 145" name="T20"/>
              <a:gd fmla="*/ 71 h 195" name="T21"/>
              <a:gd fmla="*/ 106 w 145" name="T22"/>
              <a:gd fmla="*/ 170 h 195" name="T23"/>
              <a:gd fmla="*/ 106 w 145" name="T24"/>
              <a:gd fmla="*/ 170 h 195" name="T25"/>
              <a:gd fmla="*/ 39 w 145" name="T26"/>
              <a:gd fmla="*/ 170 h 195" name="T27"/>
              <a:gd fmla="*/ 34 w 145" name="T28"/>
              <a:gd fmla="*/ 174 h 195" name="T29"/>
              <a:gd fmla="*/ 39 w 145" name="T30"/>
              <a:gd fmla="*/ 179 h 195" name="T31"/>
              <a:gd fmla="*/ 106 w 145" name="T32"/>
              <a:gd fmla="*/ 179 h 195" name="T33"/>
              <a:gd fmla="*/ 111 w 145" name="T34"/>
              <a:gd fmla="*/ 174 h 195" name="T35"/>
              <a:gd fmla="*/ 106 w 145" name="T36"/>
              <a:gd fmla="*/ 170 h 195" name="T37"/>
              <a:gd fmla="*/ 145 w 145" name="T38"/>
              <a:gd fmla="*/ 75 h 195" name="T39"/>
              <a:gd fmla="*/ 145 w 145" name="T40"/>
              <a:gd fmla="*/ 75 h 195" name="T41"/>
              <a:gd fmla="*/ 124 w 145" name="T42"/>
              <a:gd fmla="*/ 22 h 195" name="T43"/>
              <a:gd fmla="*/ 72 w 145" name="T44"/>
              <a:gd fmla="*/ 0 h 195" name="T45"/>
              <a:gd fmla="*/ 21 w 145" name="T46"/>
              <a:gd fmla="*/ 22 h 195" name="T47"/>
              <a:gd fmla="*/ 0 w 145" name="T48"/>
              <a:gd fmla="*/ 75 h 195" name="T49"/>
              <a:gd fmla="*/ 9 w 145" name="T50"/>
              <a:gd fmla="*/ 112 h 195" name="T51"/>
              <a:gd fmla="*/ 9 w 145" name="T52"/>
              <a:gd fmla="*/ 112 h 195" name="T53"/>
              <a:gd fmla="*/ 31 w 145" name="T54"/>
              <a:gd fmla="*/ 137 h 195" name="T55"/>
              <a:gd fmla="*/ 31 w 145" name="T56"/>
              <a:gd fmla="*/ 158 h 195" name="T57"/>
              <a:gd fmla="*/ 39 w 145" name="T58"/>
              <a:gd fmla="*/ 166 h 195" name="T59"/>
              <a:gd fmla="*/ 106 w 145" name="T60"/>
              <a:gd fmla="*/ 166 h 195" name="T61"/>
              <a:gd fmla="*/ 114 w 145" name="T62"/>
              <a:gd fmla="*/ 158 h 195" name="T63"/>
              <a:gd fmla="*/ 114 w 145" name="T64"/>
              <a:gd fmla="*/ 137 h 195" name="T65"/>
              <a:gd fmla="*/ 136 w 145" name="T66"/>
              <a:gd fmla="*/ 112 h 195" name="T67"/>
              <a:gd fmla="*/ 136 w 145" name="T68"/>
              <a:gd fmla="*/ 112 h 195" name="T69"/>
              <a:gd fmla="*/ 145 w 145" name="T70"/>
              <a:gd fmla="*/ 75 h 195" name="T71"/>
              <a:gd fmla="*/ 123 w 145" name="T72"/>
              <a:gd fmla="*/ 104 h 195" name="T73"/>
              <a:gd fmla="*/ 123 w 145" name="T74"/>
              <a:gd fmla="*/ 104 h 195" name="T75"/>
              <a:gd fmla="*/ 123 w 145" name="T76"/>
              <a:gd fmla="*/ 104 h 195" name="T77"/>
              <a:gd fmla="*/ 123 w 145" name="T78"/>
              <a:gd fmla="*/ 104 h 195" name="T79"/>
              <a:gd fmla="*/ 102 w 145" name="T80"/>
              <a:gd fmla="*/ 126 h 195" name="T81"/>
              <a:gd fmla="*/ 99 w 145" name="T82"/>
              <a:gd fmla="*/ 133 h 195" name="T83"/>
              <a:gd fmla="*/ 99 w 145" name="T84"/>
              <a:gd fmla="*/ 133 h 195" name="T85"/>
              <a:gd fmla="*/ 99 w 145" name="T86"/>
              <a:gd fmla="*/ 150 h 195" name="T87"/>
              <a:gd fmla="*/ 46 w 145" name="T88"/>
              <a:gd fmla="*/ 150 h 195" name="T89"/>
              <a:gd fmla="*/ 46 w 145" name="T90"/>
              <a:gd fmla="*/ 133 h 195" name="T91"/>
              <a:gd fmla="*/ 42 w 145" name="T92"/>
              <a:gd fmla="*/ 126 h 195" name="T93"/>
              <a:gd fmla="*/ 22 w 145" name="T94"/>
              <a:gd fmla="*/ 104 h 195" name="T95"/>
              <a:gd fmla="*/ 22 w 145" name="T96"/>
              <a:gd fmla="*/ 104 h 195" name="T97"/>
              <a:gd fmla="*/ 14 w 145" name="T98"/>
              <a:gd fmla="*/ 75 h 195" name="T99"/>
              <a:gd fmla="*/ 31 w 145" name="T100"/>
              <a:gd fmla="*/ 33 h 195" name="T101"/>
              <a:gd fmla="*/ 72 w 145" name="T102"/>
              <a:gd fmla="*/ 15 h 195" name="T103"/>
              <a:gd fmla="*/ 113 w 145" name="T104"/>
              <a:gd fmla="*/ 33 h 195" name="T105"/>
              <a:gd fmla="*/ 130 w 145" name="T106"/>
              <a:gd fmla="*/ 75 h 195" name="T107"/>
              <a:gd fmla="*/ 123 w 145" name="T108"/>
              <a:gd fmla="*/ 104 h 195" name="T109"/>
              <a:gd fmla="*/ 92 w 145" name="T110"/>
              <a:gd fmla="*/ 186 h 195" name="T111"/>
              <a:gd fmla="*/ 92 w 145" name="T112"/>
              <a:gd fmla="*/ 186 h 195" name="T113"/>
              <a:gd fmla="*/ 53 w 145" name="T114"/>
              <a:gd fmla="*/ 186 h 195" name="T115"/>
              <a:gd fmla="*/ 48 w 145" name="T116"/>
              <a:gd fmla="*/ 190 h 195" name="T117"/>
              <a:gd fmla="*/ 53 w 145" name="T118"/>
              <a:gd fmla="*/ 195 h 195" name="T119"/>
              <a:gd fmla="*/ 92 w 145" name="T120"/>
              <a:gd fmla="*/ 195 h 195" name="T121"/>
              <a:gd fmla="*/ 96 w 145" name="T122"/>
              <a:gd fmla="*/ 190 h 195" name="T123"/>
              <a:gd fmla="*/ 92 w 145" name="T124"/>
              <a:gd fmla="*/ 186 h 195"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195" w="145">
                <a:moveTo>
                  <a:pt x="96" y="71"/>
                </a:moveTo>
                <a:cubicBezTo>
                  <a:pt x="90" y="77"/>
                  <a:pt x="82" y="81"/>
                  <a:pt x="72" y="81"/>
                </a:cubicBezTo>
                <a:cubicBezTo>
                  <a:pt x="68" y="81"/>
                  <a:pt x="63" y="80"/>
                  <a:pt x="60" y="79"/>
                </a:cubicBezTo>
                <a:cubicBezTo>
                  <a:pt x="56" y="77"/>
                  <a:pt x="52" y="74"/>
                  <a:pt x="49" y="71"/>
                </a:cubicBezTo>
                <a:cubicBezTo>
                  <a:pt x="47" y="69"/>
                  <a:pt x="44" y="69"/>
                  <a:pt x="43" y="71"/>
                </a:cubicBezTo>
                <a:cubicBezTo>
                  <a:pt x="41" y="73"/>
                  <a:pt x="41" y="76"/>
                  <a:pt x="43" y="78"/>
                </a:cubicBezTo>
                <a:cubicBezTo>
                  <a:pt x="46" y="82"/>
                  <a:pt x="51" y="85"/>
                  <a:pt x="56" y="87"/>
                </a:cubicBezTo>
                <a:cubicBezTo>
                  <a:pt x="61" y="89"/>
                  <a:pt x="67" y="90"/>
                  <a:pt x="72" y="90"/>
                </a:cubicBezTo>
                <a:cubicBezTo>
                  <a:pt x="84" y="90"/>
                  <a:pt x="95" y="85"/>
                  <a:pt x="102" y="78"/>
                </a:cubicBezTo>
                <a:cubicBezTo>
                  <a:pt x="104" y="76"/>
                  <a:pt x="104" y="73"/>
                  <a:pt x="102" y="71"/>
                </a:cubicBezTo>
                <a:cubicBezTo>
                  <a:pt x="100" y="69"/>
                  <a:pt x="98" y="69"/>
                  <a:pt x="96" y="71"/>
                </a:cubicBezTo>
                <a:close/>
                <a:moveTo>
                  <a:pt x="106" y="170"/>
                </a:moveTo>
                <a:cubicBezTo>
                  <a:pt x="106" y="170"/>
                  <a:pt x="106" y="170"/>
                  <a:pt x="106" y="170"/>
                </a:cubicBezTo>
                <a:cubicBezTo>
                  <a:pt x="39" y="170"/>
                  <a:pt x="39" y="170"/>
                  <a:pt x="39" y="170"/>
                </a:cubicBezTo>
                <a:cubicBezTo>
                  <a:pt x="36" y="170"/>
                  <a:pt x="34" y="172"/>
                  <a:pt x="34" y="174"/>
                </a:cubicBezTo>
                <a:cubicBezTo>
                  <a:pt x="34" y="177"/>
                  <a:pt x="36" y="179"/>
                  <a:pt x="39" y="179"/>
                </a:cubicBezTo>
                <a:cubicBezTo>
                  <a:pt x="106" y="179"/>
                  <a:pt x="106" y="179"/>
                  <a:pt x="106" y="179"/>
                </a:cubicBezTo>
                <a:cubicBezTo>
                  <a:pt x="109" y="179"/>
                  <a:pt x="111" y="177"/>
                  <a:pt x="111" y="174"/>
                </a:cubicBezTo>
                <a:cubicBezTo>
                  <a:pt x="111" y="172"/>
                  <a:pt x="109" y="170"/>
                  <a:pt x="106" y="170"/>
                </a:cubicBezTo>
                <a:close/>
                <a:moveTo>
                  <a:pt x="145" y="75"/>
                </a:moveTo>
                <a:cubicBezTo>
                  <a:pt x="145" y="75"/>
                  <a:pt x="145" y="75"/>
                  <a:pt x="145" y="75"/>
                </a:cubicBezTo>
                <a:cubicBezTo>
                  <a:pt x="145" y="54"/>
                  <a:pt x="137" y="36"/>
                  <a:pt x="124" y="22"/>
                </a:cubicBezTo>
                <a:cubicBezTo>
                  <a:pt x="111" y="9"/>
                  <a:pt x="92" y="0"/>
                  <a:pt x="72" y="0"/>
                </a:cubicBezTo>
                <a:cubicBezTo>
                  <a:pt x="52" y="0"/>
                  <a:pt x="34" y="9"/>
                  <a:pt x="21" y="22"/>
                </a:cubicBezTo>
                <a:cubicBezTo>
                  <a:pt x="8" y="36"/>
                  <a:pt x="0" y="54"/>
                  <a:pt x="0" y="75"/>
                </a:cubicBezTo>
                <a:cubicBezTo>
                  <a:pt x="0" y="88"/>
                  <a:pt x="3" y="101"/>
                  <a:pt x="9" y="112"/>
                </a:cubicBezTo>
                <a:cubicBezTo>
                  <a:pt x="9" y="112"/>
                  <a:pt x="9" y="112"/>
                  <a:pt x="9" y="112"/>
                </a:cubicBezTo>
                <a:cubicBezTo>
                  <a:pt x="14" y="122"/>
                  <a:pt x="22" y="130"/>
                  <a:pt x="31" y="137"/>
                </a:cubicBezTo>
                <a:cubicBezTo>
                  <a:pt x="31" y="158"/>
                  <a:pt x="31" y="158"/>
                  <a:pt x="31" y="158"/>
                </a:cubicBezTo>
                <a:cubicBezTo>
                  <a:pt x="31" y="162"/>
                  <a:pt x="34" y="166"/>
                  <a:pt x="39" y="166"/>
                </a:cubicBezTo>
                <a:cubicBezTo>
                  <a:pt x="106" y="166"/>
                  <a:pt x="106" y="166"/>
                  <a:pt x="106" y="166"/>
                </a:cubicBezTo>
                <a:cubicBezTo>
                  <a:pt x="110" y="166"/>
                  <a:pt x="114" y="162"/>
                  <a:pt x="114" y="158"/>
                </a:cubicBezTo>
                <a:cubicBezTo>
                  <a:pt x="114" y="137"/>
                  <a:pt x="114" y="137"/>
                  <a:pt x="114" y="137"/>
                </a:cubicBezTo>
                <a:cubicBezTo>
                  <a:pt x="123" y="130"/>
                  <a:pt x="130" y="122"/>
                  <a:pt x="136" y="112"/>
                </a:cubicBezTo>
                <a:cubicBezTo>
                  <a:pt x="136" y="112"/>
                  <a:pt x="136" y="112"/>
                  <a:pt x="136" y="112"/>
                </a:cubicBezTo>
                <a:cubicBezTo>
                  <a:pt x="142" y="101"/>
                  <a:pt x="145" y="88"/>
                  <a:pt x="145" y="75"/>
                </a:cubicBezTo>
                <a:close/>
                <a:moveTo>
                  <a:pt x="123" y="104"/>
                </a:moveTo>
                <a:cubicBezTo>
                  <a:pt x="123" y="104"/>
                  <a:pt x="123" y="104"/>
                  <a:pt x="123" y="104"/>
                </a:cubicBezTo>
                <a:cubicBezTo>
                  <a:pt x="123" y="104"/>
                  <a:pt x="123" y="104"/>
                  <a:pt x="123" y="104"/>
                </a:cubicBezTo>
                <a:cubicBezTo>
                  <a:pt x="123" y="104"/>
                  <a:pt x="123" y="104"/>
                  <a:pt x="123" y="104"/>
                </a:cubicBezTo>
                <a:cubicBezTo>
                  <a:pt x="118" y="114"/>
                  <a:pt x="111" y="121"/>
                  <a:pt x="102" y="126"/>
                </a:cubicBezTo>
                <a:cubicBezTo>
                  <a:pt x="100" y="128"/>
                  <a:pt x="99" y="130"/>
                  <a:pt x="99" y="133"/>
                </a:cubicBezTo>
                <a:cubicBezTo>
                  <a:pt x="99" y="133"/>
                  <a:pt x="99" y="133"/>
                  <a:pt x="99" y="133"/>
                </a:cubicBezTo>
                <a:cubicBezTo>
                  <a:pt x="99" y="150"/>
                  <a:pt x="99" y="150"/>
                  <a:pt x="99" y="150"/>
                </a:cubicBezTo>
                <a:cubicBezTo>
                  <a:pt x="46" y="150"/>
                  <a:pt x="46" y="150"/>
                  <a:pt x="46" y="150"/>
                </a:cubicBezTo>
                <a:cubicBezTo>
                  <a:pt x="46" y="133"/>
                  <a:pt x="46" y="133"/>
                  <a:pt x="46" y="133"/>
                </a:cubicBezTo>
                <a:cubicBezTo>
                  <a:pt x="46" y="130"/>
                  <a:pt x="44" y="127"/>
                  <a:pt x="42" y="126"/>
                </a:cubicBezTo>
                <a:cubicBezTo>
                  <a:pt x="33" y="121"/>
                  <a:pt x="27" y="113"/>
                  <a:pt x="22" y="104"/>
                </a:cubicBezTo>
                <a:cubicBezTo>
                  <a:pt x="22" y="104"/>
                  <a:pt x="22" y="104"/>
                  <a:pt x="22" y="104"/>
                </a:cubicBezTo>
                <a:cubicBezTo>
                  <a:pt x="17" y="96"/>
                  <a:pt x="14" y="86"/>
                  <a:pt x="14" y="75"/>
                </a:cubicBezTo>
                <a:cubicBezTo>
                  <a:pt x="14" y="59"/>
                  <a:pt x="21" y="44"/>
                  <a:pt x="31" y="33"/>
                </a:cubicBezTo>
                <a:cubicBezTo>
                  <a:pt x="42" y="22"/>
                  <a:pt x="56" y="15"/>
                  <a:pt x="72" y="15"/>
                </a:cubicBezTo>
                <a:cubicBezTo>
                  <a:pt x="88" y="15"/>
                  <a:pt x="103" y="22"/>
                  <a:pt x="113" y="33"/>
                </a:cubicBezTo>
                <a:cubicBezTo>
                  <a:pt x="124" y="44"/>
                  <a:pt x="130" y="59"/>
                  <a:pt x="130" y="75"/>
                </a:cubicBezTo>
                <a:cubicBezTo>
                  <a:pt x="130" y="86"/>
                  <a:pt x="128" y="96"/>
                  <a:pt x="123" y="104"/>
                </a:cubicBezTo>
                <a:close/>
                <a:moveTo>
                  <a:pt x="92" y="186"/>
                </a:moveTo>
                <a:cubicBezTo>
                  <a:pt x="92" y="186"/>
                  <a:pt x="92" y="186"/>
                  <a:pt x="92" y="186"/>
                </a:cubicBezTo>
                <a:cubicBezTo>
                  <a:pt x="53" y="186"/>
                  <a:pt x="53" y="186"/>
                  <a:pt x="53" y="186"/>
                </a:cubicBezTo>
                <a:cubicBezTo>
                  <a:pt x="50" y="186"/>
                  <a:pt x="48" y="188"/>
                  <a:pt x="48" y="190"/>
                </a:cubicBezTo>
                <a:cubicBezTo>
                  <a:pt x="48" y="193"/>
                  <a:pt x="50" y="195"/>
                  <a:pt x="53" y="195"/>
                </a:cubicBezTo>
                <a:cubicBezTo>
                  <a:pt x="92" y="195"/>
                  <a:pt x="92" y="195"/>
                  <a:pt x="92" y="195"/>
                </a:cubicBezTo>
                <a:cubicBezTo>
                  <a:pt x="94" y="195"/>
                  <a:pt x="96" y="193"/>
                  <a:pt x="96" y="190"/>
                </a:cubicBezTo>
                <a:cubicBezTo>
                  <a:pt x="96" y="188"/>
                  <a:pt x="94" y="186"/>
                  <a:pt x="92" y="186"/>
                </a:cubicBezTo>
                <a:close/>
              </a:path>
            </a:pathLst>
          </a:custGeom>
          <a:solidFill>
            <a:schemeClr val="bg1"/>
          </a:solidFill>
          <a:ln>
            <a:noFill/>
          </a:ln>
        </p:spPr>
        <p:txBody>
          <a:bodyPr anchor="t" anchorCtr="0" bIns="45720" compatLnSpc="1" lIns="91440" numCol="1" rIns="91440" tIns="45720" vert="horz" wrap="square"/>
          <a:lstStyle/>
          <a:p>
            <a:endParaRPr altLang="en-US" lang="zh-CN"/>
          </a:p>
        </p:txBody>
      </p:sp>
      <p:sp>
        <p:nvSpPr>
          <p:cNvPr id="12" name="原创设计师QQ598969553             _11"/>
          <p:cNvSpPr/>
          <p:nvPr/>
        </p:nvSpPr>
        <p:spPr bwMode="auto">
          <a:xfrm>
            <a:off x="0" y="0"/>
            <a:ext cx="322337" cy="643548"/>
          </a:xfrm>
          <a:custGeom>
            <a:gdLst>
              <a:gd fmla="*/ 0 w 286" name="T0"/>
              <a:gd fmla="*/ 0 h 571" name="T1"/>
              <a:gd fmla="*/ 286 w 286" name="T2"/>
              <a:gd fmla="*/ 287 h 571" name="T3"/>
              <a:gd fmla="*/ 0 w 286" name="T4"/>
              <a:gd fmla="*/ 571 h 571" name="T5"/>
              <a:gd fmla="*/ 0 w 286" name="T6"/>
              <a:gd fmla="*/ 0 h 571" name="T7"/>
            </a:gdLst>
            <a:cxnLst>
              <a:cxn ang="0">
                <a:pos x="T0" y="T1"/>
              </a:cxn>
              <a:cxn ang="0">
                <a:pos x="T2" y="T3"/>
              </a:cxn>
              <a:cxn ang="0">
                <a:pos x="T4" y="T5"/>
              </a:cxn>
              <a:cxn ang="0">
                <a:pos x="T6" y="T7"/>
              </a:cxn>
            </a:cxnLst>
            <a:rect b="b" l="0" r="r" t="0"/>
            <a:pathLst>
              <a:path h="571" w="286">
                <a:moveTo>
                  <a:pt x="0" y="0"/>
                </a:moveTo>
                <a:lnTo>
                  <a:pt x="286" y="287"/>
                </a:lnTo>
                <a:lnTo>
                  <a:pt x="0" y="571"/>
                </a:lnTo>
                <a:lnTo>
                  <a:pt x="0" y="0"/>
                </a:lnTo>
                <a:close/>
              </a:path>
            </a:pathLst>
          </a:custGeom>
          <a:solidFill>
            <a:schemeClr val="tx1">
              <a:lumMod val="75000"/>
              <a:lumOff val="25000"/>
            </a:schemeClr>
          </a:solidFill>
          <a:ln cap="flat" w="6350">
            <a:noFill/>
            <a:prstDash val="solid"/>
            <a:miter lim="800000"/>
          </a:ln>
        </p:spPr>
        <p:txBody>
          <a:bodyPr anchor="t" anchorCtr="0" bIns="45720" compatLnSpc="1" lIns="91440" numCol="1" rIns="91440" tIns="45720" vert="horz" wrap="square"/>
          <a:lstStyle/>
          <a:p>
            <a:endParaRPr altLang="en-US" lang="zh-CN"/>
          </a:p>
        </p:txBody>
      </p:sp>
      <p:sp>
        <p:nvSpPr>
          <p:cNvPr id="13" name="原创设计师QQ598969553             _12"/>
          <p:cNvSpPr/>
          <p:nvPr/>
        </p:nvSpPr>
        <p:spPr bwMode="auto">
          <a:xfrm>
            <a:off x="99884" y="225172"/>
            <a:ext cx="216113" cy="433005"/>
          </a:xfrm>
          <a:custGeom>
            <a:gdLst>
              <a:gd fmla="*/ 0 w 278" name="T0"/>
              <a:gd fmla="*/ 0 h 557" name="T1"/>
              <a:gd fmla="*/ 278 w 278" name="T2"/>
              <a:gd fmla="*/ 278 h 557" name="T3"/>
              <a:gd fmla="*/ 0 w 278" name="T4"/>
              <a:gd fmla="*/ 557 h 557" name="T5"/>
              <a:gd fmla="*/ 0 w 278" name="T6"/>
              <a:gd fmla="*/ 0 h 557" name="T7"/>
            </a:gdLst>
            <a:cxnLst>
              <a:cxn ang="0">
                <a:pos x="T0" y="T1"/>
              </a:cxn>
              <a:cxn ang="0">
                <a:pos x="T2" y="T3"/>
              </a:cxn>
              <a:cxn ang="0">
                <a:pos x="T4" y="T5"/>
              </a:cxn>
              <a:cxn ang="0">
                <a:pos x="T6" y="T7"/>
              </a:cxn>
            </a:cxnLst>
            <a:rect b="b" l="0" r="r" t="0"/>
            <a:pathLst>
              <a:path h="557" w="278">
                <a:moveTo>
                  <a:pt x="0" y="0"/>
                </a:moveTo>
                <a:lnTo>
                  <a:pt x="278" y="278"/>
                </a:lnTo>
                <a:lnTo>
                  <a:pt x="0" y="557"/>
                </a:lnTo>
                <a:lnTo>
                  <a:pt x="0" y="0"/>
                </a:lnTo>
                <a:close/>
              </a:path>
            </a:pathLst>
          </a:custGeom>
          <a:solidFill>
            <a:schemeClr val="accent1"/>
          </a:solidFill>
          <a:ln>
            <a:noFill/>
          </a:ln>
        </p:spPr>
        <p:txBody>
          <a:bodyPr anchor="t" anchorCtr="0" bIns="45720" compatLnSpc="1" lIns="91440" numCol="1" rIns="91440" tIns="45720" vert="horz" wrap="square"/>
          <a:lstStyle/>
          <a:p>
            <a:endParaRPr altLang="en-US" lang="zh-CN"/>
          </a:p>
        </p:txBody>
      </p:sp>
      <p:sp>
        <p:nvSpPr>
          <p:cNvPr id="14" name="原创设计师QQ598969553             _13"/>
          <p:cNvSpPr>
            <a:spLocks noChangeArrowheads="1"/>
          </p:cNvSpPr>
          <p:nvPr/>
        </p:nvSpPr>
        <p:spPr bwMode="auto">
          <a:xfrm>
            <a:off x="463550" y="194692"/>
            <a:ext cx="1016000" cy="304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none">
            <a:spAutoFit/>
          </a:bodyPr>
          <a:lstStyle/>
          <a:p>
            <a:pPr fontAlgn="base">
              <a:spcBef>
                <a:spcPct val="0"/>
              </a:spcBef>
              <a:spcAft>
                <a:spcPct val="0"/>
              </a:spcAft>
            </a:pPr>
            <a:r>
              <a:rPr altLang="en-US" b="1" lang="zh-CN" sz="2000">
                <a:solidFill>
                  <a:schemeClr val="accent1"/>
                </a:solidFill>
                <a:latin charset="0" pitchFamily="34" typeface="Impact"/>
                <a:ea charset="-122" pitchFamily="34" typeface="微软雅黑"/>
                <a:cs charset="-122" pitchFamily="2" typeface="宋体"/>
              </a:rPr>
              <a:t>图文展示</a:t>
            </a:r>
          </a:p>
        </p:txBody>
      </p:sp>
      <p:sp>
        <p:nvSpPr>
          <p:cNvPr id="15" name="原创设计师QQ598969553             _14"/>
          <p:cNvSpPr>
            <a:spLocks noChangeArrowheads="1"/>
          </p:cNvSpPr>
          <p:nvPr/>
        </p:nvSpPr>
        <p:spPr bwMode="auto">
          <a:xfrm>
            <a:off x="467544" y="540445"/>
            <a:ext cx="1800606" cy="1219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fontAlgn="base">
              <a:spcBef>
                <a:spcPct val="0"/>
              </a:spcBef>
              <a:spcAft>
                <a:spcPct val="0"/>
              </a:spcAft>
              <a:buFont charset="0" pitchFamily="34" typeface="Arial"/>
              <a:buNone/>
            </a:pPr>
            <a:r>
              <a:rPr altLang="zh-CN" lang="en-US" sz="800">
                <a:solidFill>
                  <a:srgbClr val="53585E"/>
                </a:solidFill>
                <a:latin charset="0" pitchFamily="34" typeface="Arial"/>
                <a:cs charset="0" pitchFamily="34" typeface="Arial"/>
              </a:rPr>
              <a:t>This is a subtitle for your presentation</a:t>
            </a:r>
          </a:p>
        </p:txBody>
      </p:sp>
      <p:pic>
        <p:nvPicPr>
          <p:cNvPr id="16" name="Picture 64"/>
          <p:cNvPicPr/>
          <p:nvPr/>
        </p:nvPicPr>
        <p:blipFill>
          <a:blip r:embed="rId4">
            <a:extLst>
              <a:ext uri="{28A0092B-C50C-407E-A947-70E740481C1C}">
                <a14:useLocalDpi val="0"/>
              </a:ext>
            </a:extLst>
          </a:blip>
          <a:stretch>
            <a:fillRect/>
          </a:stretch>
        </p:blipFill>
        <p:spPr bwMode="auto">
          <a:xfrm>
            <a:off x="3582988" y="17705388"/>
            <a:ext cx="1978025" cy="51117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Tree>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 presetSubtype="8">
                                  <p:stCondLst>
                                    <p:cond delay="600"/>
                                  </p:stCondLst>
                                  <p:childTnLst>
                                    <p:set>
                                      <p:cBhvr>
                                        <p:cTn dur="1" fill="hold" id="6">
                                          <p:stCondLst>
                                            <p:cond delay="0"/>
                                          </p:stCondLst>
                                        </p:cTn>
                                        <p:tgtEl>
                                          <p:spTgt spid="2"/>
                                        </p:tgtEl>
                                        <p:attrNameLst>
                                          <p:attrName>style.visibility</p:attrName>
                                        </p:attrNameLst>
                                      </p:cBhvr>
                                      <p:to>
                                        <p:strVal val="visible"/>
                                      </p:to>
                                    </p:set>
                                    <p:anim calcmode="lin" valueType="num">
                                      <p:cBhvr additive="base">
                                        <p:cTn dur="500" fill="hold" id="7"/>
                                        <p:tgtEl>
                                          <p:spTgt spid="2"/>
                                        </p:tgtEl>
                                        <p:attrNameLst>
                                          <p:attrName>ppt_x</p:attrName>
                                        </p:attrNameLst>
                                      </p:cBhvr>
                                      <p:tavLst>
                                        <p:tav tm="0">
                                          <p:val>
                                            <p:strVal val="0-#ppt_w/2"/>
                                          </p:val>
                                        </p:tav>
                                        <p:tav tm="100000">
                                          <p:val>
                                            <p:strVal val="#ppt_x"/>
                                          </p:val>
                                        </p:tav>
                                      </p:tavLst>
                                    </p:anim>
                                    <p:anim calcmode="lin" valueType="num">
                                      <p:cBhvr additive="base">
                                        <p:cTn dur="500" fill="hold" id="8"/>
                                        <p:tgtEl>
                                          <p:spTgt spid="2"/>
                                        </p:tgtEl>
                                        <p:attrNameLst>
                                          <p:attrName>ppt_y</p:attrName>
                                        </p:attrNameLst>
                                      </p:cBhvr>
                                      <p:tavLst>
                                        <p:tav tm="0">
                                          <p:val>
                                            <p:strVal val="#ppt_y"/>
                                          </p:val>
                                        </p:tav>
                                        <p:tav tm="100000">
                                          <p:val>
                                            <p:strVal val="#ppt_y"/>
                                          </p:val>
                                        </p:tav>
                                      </p:tavLst>
                                    </p:anim>
                                  </p:childTnLst>
                                </p:cTn>
                              </p:par>
                              <p:par>
                                <p:cTn fill="hold" grpId="0" id="9" nodeType="withEffect" presetClass="entr" presetID="2" presetSubtype="2">
                                  <p:stCondLst>
                                    <p:cond delay="600"/>
                                  </p:stCondLst>
                                  <p:childTnLst>
                                    <p:set>
                                      <p:cBhvr>
                                        <p:cTn dur="1" fill="hold" id="10">
                                          <p:stCondLst>
                                            <p:cond delay="0"/>
                                          </p:stCondLst>
                                        </p:cTn>
                                        <p:tgtEl>
                                          <p:spTgt spid="5"/>
                                        </p:tgtEl>
                                        <p:attrNameLst>
                                          <p:attrName>style.visibility</p:attrName>
                                        </p:attrNameLst>
                                      </p:cBhvr>
                                      <p:to>
                                        <p:strVal val="visible"/>
                                      </p:to>
                                    </p:set>
                                    <p:anim calcmode="lin" valueType="num">
                                      <p:cBhvr additive="base">
                                        <p:cTn dur="500" fill="hold" id="11"/>
                                        <p:tgtEl>
                                          <p:spTgt spid="5"/>
                                        </p:tgtEl>
                                        <p:attrNameLst>
                                          <p:attrName>ppt_x</p:attrName>
                                        </p:attrNameLst>
                                      </p:cBhvr>
                                      <p:tavLst>
                                        <p:tav tm="0">
                                          <p:val>
                                            <p:strVal val="1+#ppt_w/2"/>
                                          </p:val>
                                        </p:tav>
                                        <p:tav tm="100000">
                                          <p:val>
                                            <p:strVal val="#ppt_x"/>
                                          </p:val>
                                        </p:tav>
                                      </p:tavLst>
                                    </p:anim>
                                    <p:anim calcmode="lin" valueType="num">
                                      <p:cBhvr additive="base">
                                        <p:cTn dur="500" fill="hold" id="12"/>
                                        <p:tgtEl>
                                          <p:spTgt spid="5"/>
                                        </p:tgtEl>
                                        <p:attrNameLst>
                                          <p:attrName>ppt_y</p:attrName>
                                        </p:attrNameLst>
                                      </p:cBhvr>
                                      <p:tavLst>
                                        <p:tav tm="0">
                                          <p:val>
                                            <p:strVal val="#ppt_y"/>
                                          </p:val>
                                        </p:tav>
                                        <p:tav tm="100000">
                                          <p:val>
                                            <p:strVal val="#ppt_y"/>
                                          </p:val>
                                        </p:tav>
                                      </p:tavLst>
                                    </p:anim>
                                  </p:childTnLst>
                                </p:cTn>
                              </p:par>
                              <p:par>
                                <p:cTn fill="hold" grpId="0" id="13" nodeType="withEffect" presetClass="entr" presetID="2" presetSubtype="2">
                                  <p:stCondLst>
                                    <p:cond delay="600"/>
                                  </p:stCondLst>
                                  <p:childTnLst>
                                    <p:set>
                                      <p:cBhvr>
                                        <p:cTn dur="1" fill="hold" id="14">
                                          <p:stCondLst>
                                            <p:cond delay="0"/>
                                          </p:stCondLst>
                                        </p:cTn>
                                        <p:tgtEl>
                                          <p:spTgt spid="6"/>
                                        </p:tgtEl>
                                        <p:attrNameLst>
                                          <p:attrName>style.visibility</p:attrName>
                                        </p:attrNameLst>
                                      </p:cBhvr>
                                      <p:to>
                                        <p:strVal val="visible"/>
                                      </p:to>
                                    </p:set>
                                    <p:anim calcmode="lin" valueType="num">
                                      <p:cBhvr additive="base">
                                        <p:cTn dur="500" fill="hold" id="15"/>
                                        <p:tgtEl>
                                          <p:spTgt spid="6"/>
                                        </p:tgtEl>
                                        <p:attrNameLst>
                                          <p:attrName>ppt_x</p:attrName>
                                        </p:attrNameLst>
                                      </p:cBhvr>
                                      <p:tavLst>
                                        <p:tav tm="0">
                                          <p:val>
                                            <p:strVal val="1+#ppt_w/2"/>
                                          </p:val>
                                        </p:tav>
                                        <p:tav tm="100000">
                                          <p:val>
                                            <p:strVal val="#ppt_x"/>
                                          </p:val>
                                        </p:tav>
                                      </p:tavLst>
                                    </p:anim>
                                    <p:anim calcmode="lin" valueType="num">
                                      <p:cBhvr additive="base">
                                        <p:cTn dur="500" fill="hold" id="16"/>
                                        <p:tgtEl>
                                          <p:spTgt spid="6"/>
                                        </p:tgtEl>
                                        <p:attrNameLst>
                                          <p:attrName>ppt_y</p:attrName>
                                        </p:attrNameLst>
                                      </p:cBhvr>
                                      <p:tavLst>
                                        <p:tav tm="0">
                                          <p:val>
                                            <p:strVal val="#ppt_y"/>
                                          </p:val>
                                        </p:tav>
                                        <p:tav tm="100000">
                                          <p:val>
                                            <p:strVal val="#ppt_y"/>
                                          </p:val>
                                        </p:tav>
                                      </p:tavLst>
                                    </p:anim>
                                  </p:childTnLst>
                                </p:cTn>
                              </p:par>
                              <p:par>
                                <p:cTn fill="hold" grpId="0" id="17" nodeType="withEffect" presetClass="entr" presetID="53" presetSubtype="0">
                                  <p:stCondLst>
                                    <p:cond delay="700"/>
                                  </p:stCondLst>
                                  <p:childTnLst>
                                    <p:set>
                                      <p:cBhvr>
                                        <p:cTn dur="1" fill="hold" id="18">
                                          <p:stCondLst>
                                            <p:cond delay="0"/>
                                          </p:stCondLst>
                                        </p:cTn>
                                        <p:tgtEl>
                                          <p:spTgt spid="8"/>
                                        </p:tgtEl>
                                        <p:attrNameLst>
                                          <p:attrName>style.visibility</p:attrName>
                                        </p:attrNameLst>
                                      </p:cBhvr>
                                      <p:to>
                                        <p:strVal val="visible"/>
                                      </p:to>
                                    </p:set>
                                    <p:anim calcmode="lin" valueType="num">
                                      <p:cBhvr>
                                        <p:cTn dur="500" fill="hold" id="19"/>
                                        <p:tgtEl>
                                          <p:spTgt spid="8"/>
                                        </p:tgtEl>
                                        <p:attrNameLst>
                                          <p:attrName>ppt_w</p:attrName>
                                        </p:attrNameLst>
                                      </p:cBhvr>
                                      <p:tavLst>
                                        <p:tav tm="0">
                                          <p:val>
                                            <p:fltVal val="0"/>
                                          </p:val>
                                        </p:tav>
                                        <p:tav tm="100000">
                                          <p:val>
                                            <p:strVal val="#ppt_w"/>
                                          </p:val>
                                        </p:tav>
                                      </p:tavLst>
                                    </p:anim>
                                    <p:anim calcmode="lin" valueType="num">
                                      <p:cBhvr>
                                        <p:cTn dur="500" fill="hold" id="20"/>
                                        <p:tgtEl>
                                          <p:spTgt spid="8"/>
                                        </p:tgtEl>
                                        <p:attrNameLst>
                                          <p:attrName>ppt_h</p:attrName>
                                        </p:attrNameLst>
                                      </p:cBhvr>
                                      <p:tavLst>
                                        <p:tav tm="0">
                                          <p:val>
                                            <p:fltVal val="0"/>
                                          </p:val>
                                        </p:tav>
                                        <p:tav tm="100000">
                                          <p:val>
                                            <p:strVal val="#ppt_h"/>
                                          </p:val>
                                        </p:tav>
                                      </p:tavLst>
                                    </p:anim>
                                    <p:animEffect filter="fade" transition="in">
                                      <p:cBhvr>
                                        <p:cTn dur="500" id="21"/>
                                        <p:tgtEl>
                                          <p:spTgt spid="8"/>
                                        </p:tgtEl>
                                      </p:cBhvr>
                                    </p:animEffect>
                                  </p:childTnLst>
                                </p:cTn>
                              </p:par>
                              <p:par>
                                <p:cTn fill="hold" grpId="0" id="22" nodeType="withEffect" presetClass="entr" presetID="53" presetSubtype="0">
                                  <p:stCondLst>
                                    <p:cond delay="800"/>
                                  </p:stCondLst>
                                  <p:childTnLst>
                                    <p:set>
                                      <p:cBhvr>
                                        <p:cTn dur="1" fill="hold" id="23">
                                          <p:stCondLst>
                                            <p:cond delay="0"/>
                                          </p:stCondLst>
                                        </p:cTn>
                                        <p:tgtEl>
                                          <p:spTgt spid="9"/>
                                        </p:tgtEl>
                                        <p:attrNameLst>
                                          <p:attrName>style.visibility</p:attrName>
                                        </p:attrNameLst>
                                      </p:cBhvr>
                                      <p:to>
                                        <p:strVal val="visible"/>
                                      </p:to>
                                    </p:set>
                                    <p:anim calcmode="lin" valueType="num">
                                      <p:cBhvr>
                                        <p:cTn dur="500" fill="hold" id="24"/>
                                        <p:tgtEl>
                                          <p:spTgt spid="9"/>
                                        </p:tgtEl>
                                        <p:attrNameLst>
                                          <p:attrName>ppt_w</p:attrName>
                                        </p:attrNameLst>
                                      </p:cBhvr>
                                      <p:tavLst>
                                        <p:tav tm="0">
                                          <p:val>
                                            <p:fltVal val="0"/>
                                          </p:val>
                                        </p:tav>
                                        <p:tav tm="100000">
                                          <p:val>
                                            <p:strVal val="#ppt_w"/>
                                          </p:val>
                                        </p:tav>
                                      </p:tavLst>
                                    </p:anim>
                                    <p:anim calcmode="lin" valueType="num">
                                      <p:cBhvr>
                                        <p:cTn dur="500" fill="hold" id="25"/>
                                        <p:tgtEl>
                                          <p:spTgt spid="9"/>
                                        </p:tgtEl>
                                        <p:attrNameLst>
                                          <p:attrName>ppt_h</p:attrName>
                                        </p:attrNameLst>
                                      </p:cBhvr>
                                      <p:tavLst>
                                        <p:tav tm="0">
                                          <p:val>
                                            <p:fltVal val="0"/>
                                          </p:val>
                                        </p:tav>
                                        <p:tav tm="100000">
                                          <p:val>
                                            <p:strVal val="#ppt_h"/>
                                          </p:val>
                                        </p:tav>
                                      </p:tavLst>
                                    </p:anim>
                                    <p:animEffect filter="fade" transition="in">
                                      <p:cBhvr>
                                        <p:cTn dur="500" id="26"/>
                                        <p:tgtEl>
                                          <p:spTgt spid="9"/>
                                        </p:tgtEl>
                                      </p:cBhvr>
                                    </p:animEffect>
                                  </p:childTnLst>
                                </p:cTn>
                              </p:par>
                              <p:par>
                                <p:cTn fill="hold" grpId="0" id="27" nodeType="withEffect" presetClass="entr" presetID="53" presetSubtype="0">
                                  <p:stCondLst>
                                    <p:cond delay="900"/>
                                  </p:stCondLst>
                                  <p:childTnLst>
                                    <p:set>
                                      <p:cBhvr>
                                        <p:cTn dur="1" fill="hold" id="28">
                                          <p:stCondLst>
                                            <p:cond delay="0"/>
                                          </p:stCondLst>
                                        </p:cTn>
                                        <p:tgtEl>
                                          <p:spTgt spid="10"/>
                                        </p:tgtEl>
                                        <p:attrNameLst>
                                          <p:attrName>style.visibility</p:attrName>
                                        </p:attrNameLst>
                                      </p:cBhvr>
                                      <p:to>
                                        <p:strVal val="visible"/>
                                      </p:to>
                                    </p:set>
                                    <p:anim calcmode="lin" valueType="num">
                                      <p:cBhvr>
                                        <p:cTn dur="500" fill="hold" id="29"/>
                                        <p:tgtEl>
                                          <p:spTgt spid="10"/>
                                        </p:tgtEl>
                                        <p:attrNameLst>
                                          <p:attrName>ppt_w</p:attrName>
                                        </p:attrNameLst>
                                      </p:cBhvr>
                                      <p:tavLst>
                                        <p:tav tm="0">
                                          <p:val>
                                            <p:fltVal val="0"/>
                                          </p:val>
                                        </p:tav>
                                        <p:tav tm="100000">
                                          <p:val>
                                            <p:strVal val="#ppt_w"/>
                                          </p:val>
                                        </p:tav>
                                      </p:tavLst>
                                    </p:anim>
                                    <p:anim calcmode="lin" valueType="num">
                                      <p:cBhvr>
                                        <p:cTn dur="500" fill="hold" id="30"/>
                                        <p:tgtEl>
                                          <p:spTgt spid="10"/>
                                        </p:tgtEl>
                                        <p:attrNameLst>
                                          <p:attrName>ppt_h</p:attrName>
                                        </p:attrNameLst>
                                      </p:cBhvr>
                                      <p:tavLst>
                                        <p:tav tm="0">
                                          <p:val>
                                            <p:fltVal val="0"/>
                                          </p:val>
                                        </p:tav>
                                        <p:tav tm="100000">
                                          <p:val>
                                            <p:strVal val="#ppt_h"/>
                                          </p:val>
                                        </p:tav>
                                      </p:tavLst>
                                    </p:anim>
                                    <p:animEffect filter="fade" transition="in">
                                      <p:cBhvr>
                                        <p:cTn dur="500" id="31"/>
                                        <p:tgtEl>
                                          <p:spTgt spid="10"/>
                                        </p:tgtEl>
                                      </p:cBhvr>
                                    </p:animEffect>
                                  </p:childTnLst>
                                </p:cTn>
                              </p:par>
                              <p:par>
                                <p:cTn fill="hold" grpId="0" id="32" nodeType="withEffect" presetClass="entr" presetID="53" presetSubtype="0">
                                  <p:stCondLst>
                                    <p:cond delay="1100"/>
                                  </p:stCondLst>
                                  <p:childTnLst>
                                    <p:set>
                                      <p:cBhvr>
                                        <p:cTn dur="1" fill="hold" id="33">
                                          <p:stCondLst>
                                            <p:cond delay="0"/>
                                          </p:stCondLst>
                                        </p:cTn>
                                        <p:tgtEl>
                                          <p:spTgt spid="3"/>
                                        </p:tgtEl>
                                        <p:attrNameLst>
                                          <p:attrName>style.visibility</p:attrName>
                                        </p:attrNameLst>
                                      </p:cBhvr>
                                      <p:to>
                                        <p:strVal val="visible"/>
                                      </p:to>
                                    </p:set>
                                    <p:anim calcmode="lin" valueType="num">
                                      <p:cBhvr>
                                        <p:cTn dur="500" fill="hold" id="34"/>
                                        <p:tgtEl>
                                          <p:spTgt spid="3"/>
                                        </p:tgtEl>
                                        <p:attrNameLst>
                                          <p:attrName>ppt_w</p:attrName>
                                        </p:attrNameLst>
                                      </p:cBhvr>
                                      <p:tavLst>
                                        <p:tav tm="0">
                                          <p:val>
                                            <p:fltVal val="0"/>
                                          </p:val>
                                        </p:tav>
                                        <p:tav tm="100000">
                                          <p:val>
                                            <p:strVal val="#ppt_w"/>
                                          </p:val>
                                        </p:tav>
                                      </p:tavLst>
                                    </p:anim>
                                    <p:anim calcmode="lin" valueType="num">
                                      <p:cBhvr>
                                        <p:cTn dur="500" fill="hold" id="35"/>
                                        <p:tgtEl>
                                          <p:spTgt spid="3"/>
                                        </p:tgtEl>
                                        <p:attrNameLst>
                                          <p:attrName>ppt_h</p:attrName>
                                        </p:attrNameLst>
                                      </p:cBhvr>
                                      <p:tavLst>
                                        <p:tav tm="0">
                                          <p:val>
                                            <p:fltVal val="0"/>
                                          </p:val>
                                        </p:tav>
                                        <p:tav tm="100000">
                                          <p:val>
                                            <p:strVal val="#ppt_h"/>
                                          </p:val>
                                        </p:tav>
                                      </p:tavLst>
                                    </p:anim>
                                    <p:animEffect filter="fade" transition="in">
                                      <p:cBhvr>
                                        <p:cTn dur="500" id="36"/>
                                        <p:tgtEl>
                                          <p:spTgt spid="3"/>
                                        </p:tgtEl>
                                      </p:cBhvr>
                                    </p:animEffect>
                                  </p:childTnLst>
                                </p:cTn>
                              </p:par>
                              <p:par>
                                <p:cTn fill="hold" grpId="0" id="37" nodeType="withEffect" presetClass="entr" presetID="53" presetSubtype="0">
                                  <p:stCondLst>
                                    <p:cond delay="1300"/>
                                  </p:stCondLst>
                                  <p:childTnLst>
                                    <p:set>
                                      <p:cBhvr>
                                        <p:cTn dur="1" fill="hold" id="38">
                                          <p:stCondLst>
                                            <p:cond delay="0"/>
                                          </p:stCondLst>
                                        </p:cTn>
                                        <p:tgtEl>
                                          <p:spTgt spid="11"/>
                                        </p:tgtEl>
                                        <p:attrNameLst>
                                          <p:attrName>style.visibility</p:attrName>
                                        </p:attrNameLst>
                                      </p:cBhvr>
                                      <p:to>
                                        <p:strVal val="visible"/>
                                      </p:to>
                                    </p:set>
                                    <p:anim calcmode="lin" valueType="num">
                                      <p:cBhvr>
                                        <p:cTn dur="500" fill="hold" id="39"/>
                                        <p:tgtEl>
                                          <p:spTgt spid="11"/>
                                        </p:tgtEl>
                                        <p:attrNameLst>
                                          <p:attrName>ppt_w</p:attrName>
                                        </p:attrNameLst>
                                      </p:cBhvr>
                                      <p:tavLst>
                                        <p:tav tm="0">
                                          <p:val>
                                            <p:fltVal val="0"/>
                                          </p:val>
                                        </p:tav>
                                        <p:tav tm="100000">
                                          <p:val>
                                            <p:strVal val="#ppt_w"/>
                                          </p:val>
                                        </p:tav>
                                      </p:tavLst>
                                    </p:anim>
                                    <p:anim calcmode="lin" valueType="num">
                                      <p:cBhvr>
                                        <p:cTn dur="500" fill="hold" id="40"/>
                                        <p:tgtEl>
                                          <p:spTgt spid="11"/>
                                        </p:tgtEl>
                                        <p:attrNameLst>
                                          <p:attrName>ppt_h</p:attrName>
                                        </p:attrNameLst>
                                      </p:cBhvr>
                                      <p:tavLst>
                                        <p:tav tm="0">
                                          <p:val>
                                            <p:fltVal val="0"/>
                                          </p:val>
                                        </p:tav>
                                        <p:tav tm="100000">
                                          <p:val>
                                            <p:strVal val="#ppt_h"/>
                                          </p:val>
                                        </p:tav>
                                      </p:tavLst>
                                    </p:anim>
                                    <p:animEffect filter="fade" transition="in">
                                      <p:cBhvr>
                                        <p:cTn dur="500" id="41"/>
                                        <p:tgtEl>
                                          <p:spTgt spid="11"/>
                                        </p:tgtEl>
                                      </p:cBhvr>
                                    </p:animEffect>
                                  </p:childTnLst>
                                </p:cTn>
                              </p:par>
                              <p:par>
                                <p:cTn fill="hold" grpId="0" id="42" nodeType="withEffect" presetClass="entr" presetID="22" presetSubtype="8">
                                  <p:stCondLst>
                                    <p:cond delay="1600"/>
                                  </p:stCondLst>
                                  <p:childTnLst>
                                    <p:set>
                                      <p:cBhvr>
                                        <p:cTn dur="1" fill="hold" id="43">
                                          <p:stCondLst>
                                            <p:cond delay="0"/>
                                          </p:stCondLst>
                                        </p:cTn>
                                        <p:tgtEl>
                                          <p:spTgt spid="4"/>
                                        </p:tgtEl>
                                        <p:attrNameLst>
                                          <p:attrName>style.visibility</p:attrName>
                                        </p:attrNameLst>
                                      </p:cBhvr>
                                      <p:to>
                                        <p:strVal val="visible"/>
                                      </p:to>
                                    </p:set>
                                    <p:animEffect filter="wipe(left)" transition="in">
                                      <p:cBhvr>
                                        <p:cTn dur="500" id="44"/>
                                        <p:tgtEl>
                                          <p:spTgt spid="4"/>
                                        </p:tgtEl>
                                      </p:cBhvr>
                                    </p:animEffect>
                                  </p:childTnLst>
                                </p:cTn>
                              </p:par>
                              <p:par>
                                <p:cTn fill="hold" grpId="0" id="45" nodeType="withEffect" presetClass="entr" presetID="12" presetSubtype="2">
                                  <p:stCondLst>
                                    <p:cond delay="1600"/>
                                  </p:stCondLst>
                                  <p:childTnLst>
                                    <p:set>
                                      <p:cBhvr>
                                        <p:cTn dur="1" fill="hold" id="46">
                                          <p:stCondLst>
                                            <p:cond delay="0"/>
                                          </p:stCondLst>
                                        </p:cTn>
                                        <p:tgtEl>
                                          <p:spTgt spid="7"/>
                                        </p:tgtEl>
                                        <p:attrNameLst>
                                          <p:attrName>style.visibility</p:attrName>
                                        </p:attrNameLst>
                                      </p:cBhvr>
                                      <p:to>
                                        <p:strVal val="visible"/>
                                      </p:to>
                                    </p:set>
                                    <p:anim calcmode="lin" valueType="num">
                                      <p:cBhvr additive="base">
                                        <p:cTn dur="500" id="47"/>
                                        <p:tgtEl>
                                          <p:spTgt spid="7"/>
                                        </p:tgtEl>
                                        <p:attrNameLst>
                                          <p:attrName>ppt_x</p:attrName>
                                        </p:attrNameLst>
                                      </p:cBhvr>
                                      <p:tavLst>
                                        <p:tav tm="0">
                                          <p:val>
                                            <p:strVal val="#ppt_x+#ppt_w*1.125000"/>
                                          </p:val>
                                        </p:tav>
                                        <p:tav tm="100000">
                                          <p:val>
                                            <p:strVal val="#ppt_x"/>
                                          </p:val>
                                        </p:tav>
                                      </p:tavLst>
                                    </p:anim>
                                    <p:animEffect filter="wipe(left)" transition="in">
                                      <p:cBhvr>
                                        <p:cTn dur="500" id="48"/>
                                        <p:tgtEl>
                                          <p:spTgt spid="7"/>
                                        </p:tgtEl>
                                      </p:cBhvr>
                                    </p:animEffect>
                                  </p:childTnLst>
                                </p:cTn>
                              </p:par>
                              <p:par>
                                <p:cTn fill="hold" grpId="0" id="49" nodeType="withEffect" presetClass="entr" presetID="2" presetSubtype="8">
                                  <p:stCondLst>
                                    <p:cond delay="0"/>
                                  </p:stCondLst>
                                  <p:childTnLst>
                                    <p:set>
                                      <p:cBhvr>
                                        <p:cTn dur="1" fill="hold" id="50">
                                          <p:stCondLst>
                                            <p:cond delay="0"/>
                                          </p:stCondLst>
                                        </p:cTn>
                                        <p:tgtEl>
                                          <p:spTgt spid="13"/>
                                        </p:tgtEl>
                                        <p:attrNameLst>
                                          <p:attrName>style.visibility</p:attrName>
                                        </p:attrNameLst>
                                      </p:cBhvr>
                                      <p:to>
                                        <p:strVal val="visible"/>
                                      </p:to>
                                    </p:set>
                                    <p:anim calcmode="lin" valueType="num">
                                      <p:cBhvr additive="base">
                                        <p:cTn dur="500" fill="hold" id="51"/>
                                        <p:tgtEl>
                                          <p:spTgt spid="13"/>
                                        </p:tgtEl>
                                        <p:attrNameLst>
                                          <p:attrName>ppt_x</p:attrName>
                                        </p:attrNameLst>
                                      </p:cBhvr>
                                      <p:tavLst>
                                        <p:tav tm="0">
                                          <p:val>
                                            <p:strVal val="0-#ppt_w/2"/>
                                          </p:val>
                                        </p:tav>
                                        <p:tav tm="100000">
                                          <p:val>
                                            <p:strVal val="#ppt_x"/>
                                          </p:val>
                                        </p:tav>
                                      </p:tavLst>
                                    </p:anim>
                                    <p:anim calcmode="lin" valueType="num">
                                      <p:cBhvr additive="base">
                                        <p:cTn dur="500" fill="hold" id="52"/>
                                        <p:tgtEl>
                                          <p:spTgt spid="13"/>
                                        </p:tgtEl>
                                        <p:attrNameLst>
                                          <p:attrName>ppt_y</p:attrName>
                                        </p:attrNameLst>
                                      </p:cBhvr>
                                      <p:tavLst>
                                        <p:tav tm="0">
                                          <p:val>
                                            <p:strVal val="#ppt_y"/>
                                          </p:val>
                                        </p:tav>
                                        <p:tav tm="100000">
                                          <p:val>
                                            <p:strVal val="#ppt_y"/>
                                          </p:val>
                                        </p:tav>
                                      </p:tavLst>
                                    </p:anim>
                                  </p:childTnLst>
                                </p:cTn>
                              </p:par>
                              <p:par>
                                <p:cTn fill="hold" grpId="1" id="53" nodeType="withEffect" presetClass="emph" presetID="35" presetSubtype="0" repeatCount="3000">
                                  <p:stCondLst>
                                    <p:cond delay="400"/>
                                  </p:stCondLst>
                                  <p:childTnLst>
                                    <p:anim calcmode="discrete" valueType="str">
                                      <p:cBhvr>
                                        <p:cTn dur="100" fill="hold" id="54"/>
                                        <p:tgtEl>
                                          <p:spTgt spid="13"/>
                                        </p:tgtEl>
                                        <p:attrNameLst>
                                          <p:attrName>style.visibility</p:attrName>
                                        </p:attrNameLst>
                                      </p:cBhvr>
                                      <p:tavLst>
                                        <p:tav tm="0">
                                          <p:val>
                                            <p:strVal val="hidden"/>
                                          </p:val>
                                        </p:tav>
                                        <p:tav tm="50000">
                                          <p:val>
                                            <p:strVal val="visible"/>
                                          </p:val>
                                        </p:tav>
                                      </p:tavLst>
                                    </p:anim>
                                  </p:childTnLst>
                                </p:cTn>
                              </p:par>
                              <p:par>
                                <p:cTn fill="hold" grpId="0" id="55" nodeType="withEffect" presetClass="entr" presetID="2" presetSubtype="8">
                                  <p:stCondLst>
                                    <p:cond delay="200"/>
                                  </p:stCondLst>
                                  <p:childTnLst>
                                    <p:set>
                                      <p:cBhvr>
                                        <p:cTn dur="1" fill="hold" id="56">
                                          <p:stCondLst>
                                            <p:cond delay="0"/>
                                          </p:stCondLst>
                                        </p:cTn>
                                        <p:tgtEl>
                                          <p:spTgt spid="12"/>
                                        </p:tgtEl>
                                        <p:attrNameLst>
                                          <p:attrName>style.visibility</p:attrName>
                                        </p:attrNameLst>
                                      </p:cBhvr>
                                      <p:to>
                                        <p:strVal val="visible"/>
                                      </p:to>
                                    </p:set>
                                    <p:anim calcmode="lin" valueType="num">
                                      <p:cBhvr additive="base">
                                        <p:cTn dur="500" fill="hold" id="57"/>
                                        <p:tgtEl>
                                          <p:spTgt spid="12"/>
                                        </p:tgtEl>
                                        <p:attrNameLst>
                                          <p:attrName>ppt_x</p:attrName>
                                        </p:attrNameLst>
                                      </p:cBhvr>
                                      <p:tavLst>
                                        <p:tav tm="0">
                                          <p:val>
                                            <p:strVal val="0-#ppt_w/2"/>
                                          </p:val>
                                        </p:tav>
                                        <p:tav tm="100000">
                                          <p:val>
                                            <p:strVal val="#ppt_x"/>
                                          </p:val>
                                        </p:tav>
                                      </p:tavLst>
                                    </p:anim>
                                    <p:anim calcmode="lin" valueType="num">
                                      <p:cBhvr additive="base">
                                        <p:cTn dur="500" fill="hold" id="58"/>
                                        <p:tgtEl>
                                          <p:spTgt spid="12"/>
                                        </p:tgtEl>
                                        <p:attrNameLst>
                                          <p:attrName>ppt_y</p:attrName>
                                        </p:attrNameLst>
                                      </p:cBhvr>
                                      <p:tavLst>
                                        <p:tav tm="0">
                                          <p:val>
                                            <p:strVal val="#ppt_y"/>
                                          </p:val>
                                        </p:tav>
                                        <p:tav tm="100000">
                                          <p:val>
                                            <p:strVal val="#ppt_y"/>
                                          </p:val>
                                        </p:tav>
                                      </p:tavLst>
                                    </p:anim>
                                  </p:childTnLst>
                                </p:cTn>
                              </p:par>
                              <p:par>
                                <p:cTn fill="hold" grpId="1" id="59" nodeType="withEffect" presetClass="emph" presetID="35" presetSubtype="0" repeatCount="3000">
                                  <p:stCondLst>
                                    <p:cond delay="600"/>
                                  </p:stCondLst>
                                  <p:childTnLst>
                                    <p:anim calcmode="discrete" valueType="str">
                                      <p:cBhvr>
                                        <p:cTn dur="100" fill="hold" id="60"/>
                                        <p:tgtEl>
                                          <p:spTgt spid="12"/>
                                        </p:tgtEl>
                                        <p:attrNameLst>
                                          <p:attrName>style.visibility</p:attrName>
                                        </p:attrNameLst>
                                      </p:cBhvr>
                                      <p:tavLst>
                                        <p:tav tm="0">
                                          <p:val>
                                            <p:strVal val="hidden"/>
                                          </p:val>
                                        </p:tav>
                                        <p:tav tm="50000">
                                          <p:val>
                                            <p:strVal val="visible"/>
                                          </p:val>
                                        </p:tav>
                                      </p:tavLst>
                                    </p:anim>
                                  </p:childTnLst>
                                </p:cTn>
                              </p:par>
                              <p:par>
                                <p:cTn fill="hold" grpId="0" id="61" nodeType="withEffect" presetClass="entr" presetID="47" presetSubtype="0">
                                  <p:stCondLst>
                                    <p:cond delay="700"/>
                                  </p:stCondLst>
                                  <p:childTnLst>
                                    <p:set>
                                      <p:cBhvr>
                                        <p:cTn dur="1" fill="hold" id="62">
                                          <p:stCondLst>
                                            <p:cond delay="0"/>
                                          </p:stCondLst>
                                        </p:cTn>
                                        <p:tgtEl>
                                          <p:spTgt spid="14"/>
                                        </p:tgtEl>
                                        <p:attrNameLst>
                                          <p:attrName>style.visibility</p:attrName>
                                        </p:attrNameLst>
                                      </p:cBhvr>
                                      <p:to>
                                        <p:strVal val="visible"/>
                                      </p:to>
                                    </p:set>
                                    <p:animEffect filter="fade" transition="in">
                                      <p:cBhvr>
                                        <p:cTn dur="300" id="63"/>
                                        <p:tgtEl>
                                          <p:spTgt spid="14"/>
                                        </p:tgtEl>
                                      </p:cBhvr>
                                    </p:animEffect>
                                    <p:anim calcmode="lin" valueType="num">
                                      <p:cBhvr>
                                        <p:cTn dur="300" fill="hold" id="64"/>
                                        <p:tgtEl>
                                          <p:spTgt spid="14"/>
                                        </p:tgtEl>
                                        <p:attrNameLst>
                                          <p:attrName>ppt_x</p:attrName>
                                        </p:attrNameLst>
                                      </p:cBhvr>
                                      <p:tavLst>
                                        <p:tav tm="0">
                                          <p:val>
                                            <p:strVal val="#ppt_x"/>
                                          </p:val>
                                        </p:tav>
                                        <p:tav tm="100000">
                                          <p:val>
                                            <p:strVal val="#ppt_x"/>
                                          </p:val>
                                        </p:tav>
                                      </p:tavLst>
                                    </p:anim>
                                    <p:anim calcmode="lin" valueType="num">
                                      <p:cBhvr>
                                        <p:cTn dur="300" fill="hold" id="65"/>
                                        <p:tgtEl>
                                          <p:spTgt spid="14"/>
                                        </p:tgtEl>
                                        <p:attrNameLst>
                                          <p:attrName>ppt_y</p:attrName>
                                        </p:attrNameLst>
                                      </p:cBhvr>
                                      <p:tavLst>
                                        <p:tav tm="0">
                                          <p:val>
                                            <p:strVal val="#ppt_y-.1"/>
                                          </p:val>
                                        </p:tav>
                                        <p:tav tm="100000">
                                          <p:val>
                                            <p:strVal val="#ppt_y"/>
                                          </p:val>
                                        </p:tav>
                                      </p:tavLst>
                                    </p:anim>
                                  </p:childTnLst>
                                </p:cTn>
                              </p:par>
                              <p:par>
                                <p:cTn fill="hold" grpId="0" id="66" nodeType="withEffect" presetClass="entr" presetID="42" presetSubtype="0">
                                  <p:stCondLst>
                                    <p:cond delay="700"/>
                                  </p:stCondLst>
                                  <p:childTnLst>
                                    <p:set>
                                      <p:cBhvr>
                                        <p:cTn dur="1" fill="hold" id="67">
                                          <p:stCondLst>
                                            <p:cond delay="0"/>
                                          </p:stCondLst>
                                        </p:cTn>
                                        <p:tgtEl>
                                          <p:spTgt spid="15"/>
                                        </p:tgtEl>
                                        <p:attrNameLst>
                                          <p:attrName>style.visibility</p:attrName>
                                        </p:attrNameLst>
                                      </p:cBhvr>
                                      <p:to>
                                        <p:strVal val="visible"/>
                                      </p:to>
                                    </p:set>
                                    <p:animEffect filter="fade" transition="in">
                                      <p:cBhvr>
                                        <p:cTn dur="300" id="68"/>
                                        <p:tgtEl>
                                          <p:spTgt spid="15"/>
                                        </p:tgtEl>
                                      </p:cBhvr>
                                    </p:animEffect>
                                    <p:anim calcmode="lin" valueType="num">
                                      <p:cBhvr>
                                        <p:cTn dur="300" fill="hold" id="69"/>
                                        <p:tgtEl>
                                          <p:spTgt spid="15"/>
                                        </p:tgtEl>
                                        <p:attrNameLst>
                                          <p:attrName>ppt_x</p:attrName>
                                        </p:attrNameLst>
                                      </p:cBhvr>
                                      <p:tavLst>
                                        <p:tav tm="0">
                                          <p:val>
                                            <p:strVal val="#ppt_x"/>
                                          </p:val>
                                        </p:tav>
                                        <p:tav tm="100000">
                                          <p:val>
                                            <p:strVal val="#ppt_x"/>
                                          </p:val>
                                        </p:tav>
                                      </p:tavLst>
                                    </p:anim>
                                    <p:anim calcmode="lin" valueType="num">
                                      <p:cBhvr>
                                        <p:cTn dur="300" fill="hold" id="70"/>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3"/>
      <p:bldP grpId="0" spid="4"/>
      <p:bldP grpId="0" spid="5"/>
      <p:bldP grpId="0" spid="6"/>
      <p:bldP grpId="0" spid="7"/>
      <p:bldP grpId="0" spid="8"/>
      <p:bldP grpId="0" spid="9"/>
      <p:bldP grpId="0" spid="10"/>
      <p:bldP grpId="0" spid="11"/>
      <p:bldP grpId="0" spid="12"/>
      <p:bldP grpId="1" spid="12"/>
      <p:bldP grpId="0" spid="13"/>
      <p:bldP grpId="1" spid="13"/>
      <p:bldP grpId="0" spid="14"/>
      <p:bldP grpId="0" spid="15"/>
    </p:bldLst>
  </p:timing>
</p:sld>
</file>

<file path=ppt/slides/slide2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2" name="原创设计师QQ598969553             _1"/>
          <p:cNvSpPr/>
          <p:nvPr/>
        </p:nvSpPr>
        <p:spPr bwMode="auto">
          <a:xfrm>
            <a:off x="0" y="0"/>
            <a:ext cx="322337" cy="643548"/>
          </a:xfrm>
          <a:custGeom>
            <a:gdLst>
              <a:gd fmla="*/ 0 w 286" name="T0"/>
              <a:gd fmla="*/ 0 h 571" name="T1"/>
              <a:gd fmla="*/ 286 w 286" name="T2"/>
              <a:gd fmla="*/ 287 h 571" name="T3"/>
              <a:gd fmla="*/ 0 w 286" name="T4"/>
              <a:gd fmla="*/ 571 h 571" name="T5"/>
              <a:gd fmla="*/ 0 w 286" name="T6"/>
              <a:gd fmla="*/ 0 h 571" name="T7"/>
            </a:gdLst>
            <a:cxnLst>
              <a:cxn ang="0">
                <a:pos x="T0" y="T1"/>
              </a:cxn>
              <a:cxn ang="0">
                <a:pos x="T2" y="T3"/>
              </a:cxn>
              <a:cxn ang="0">
                <a:pos x="T4" y="T5"/>
              </a:cxn>
              <a:cxn ang="0">
                <a:pos x="T6" y="T7"/>
              </a:cxn>
            </a:cxnLst>
            <a:rect b="b" l="0" r="r" t="0"/>
            <a:pathLst>
              <a:path h="571" w="286">
                <a:moveTo>
                  <a:pt x="0" y="0"/>
                </a:moveTo>
                <a:lnTo>
                  <a:pt x="286" y="287"/>
                </a:lnTo>
                <a:lnTo>
                  <a:pt x="0" y="571"/>
                </a:lnTo>
                <a:lnTo>
                  <a:pt x="0" y="0"/>
                </a:lnTo>
                <a:close/>
              </a:path>
            </a:pathLst>
          </a:custGeom>
          <a:solidFill>
            <a:schemeClr val="tx1">
              <a:lumMod val="75000"/>
              <a:lumOff val="25000"/>
            </a:schemeClr>
          </a:solidFill>
          <a:ln cap="flat" w="6350">
            <a:noFill/>
            <a:prstDash val="solid"/>
            <a:miter lim="800000"/>
          </a:ln>
        </p:spPr>
        <p:txBody>
          <a:bodyPr anchor="t" anchorCtr="0" bIns="45720" compatLnSpc="1" lIns="91440" numCol="1" rIns="91440" tIns="45720" vert="horz" wrap="square"/>
          <a:lstStyle/>
          <a:p>
            <a:endParaRPr altLang="en-US" lang="zh-CN"/>
          </a:p>
        </p:txBody>
      </p:sp>
      <p:sp>
        <p:nvSpPr>
          <p:cNvPr id="13" name="原创设计师QQ598969553             _2"/>
          <p:cNvSpPr/>
          <p:nvPr/>
        </p:nvSpPr>
        <p:spPr bwMode="auto">
          <a:xfrm>
            <a:off x="99884" y="225172"/>
            <a:ext cx="216113" cy="433005"/>
          </a:xfrm>
          <a:custGeom>
            <a:gdLst>
              <a:gd fmla="*/ 0 w 278" name="T0"/>
              <a:gd fmla="*/ 0 h 557" name="T1"/>
              <a:gd fmla="*/ 278 w 278" name="T2"/>
              <a:gd fmla="*/ 278 h 557" name="T3"/>
              <a:gd fmla="*/ 0 w 278" name="T4"/>
              <a:gd fmla="*/ 557 h 557" name="T5"/>
              <a:gd fmla="*/ 0 w 278" name="T6"/>
              <a:gd fmla="*/ 0 h 557" name="T7"/>
            </a:gdLst>
            <a:cxnLst>
              <a:cxn ang="0">
                <a:pos x="T0" y="T1"/>
              </a:cxn>
              <a:cxn ang="0">
                <a:pos x="T2" y="T3"/>
              </a:cxn>
              <a:cxn ang="0">
                <a:pos x="T4" y="T5"/>
              </a:cxn>
              <a:cxn ang="0">
                <a:pos x="T6" y="T7"/>
              </a:cxn>
            </a:cxnLst>
            <a:rect b="b" l="0" r="r" t="0"/>
            <a:pathLst>
              <a:path h="557" w="278">
                <a:moveTo>
                  <a:pt x="0" y="0"/>
                </a:moveTo>
                <a:lnTo>
                  <a:pt x="278" y="278"/>
                </a:lnTo>
                <a:lnTo>
                  <a:pt x="0" y="557"/>
                </a:lnTo>
                <a:lnTo>
                  <a:pt x="0" y="0"/>
                </a:lnTo>
                <a:close/>
              </a:path>
            </a:pathLst>
          </a:custGeom>
          <a:solidFill>
            <a:schemeClr val="accent1"/>
          </a:solidFill>
          <a:ln>
            <a:noFill/>
          </a:ln>
        </p:spPr>
        <p:txBody>
          <a:bodyPr anchor="t" anchorCtr="0" bIns="45720" compatLnSpc="1" lIns="91440" numCol="1" rIns="91440" tIns="45720" vert="horz" wrap="square"/>
          <a:lstStyle/>
          <a:p>
            <a:endParaRPr altLang="en-US" lang="zh-CN"/>
          </a:p>
        </p:txBody>
      </p:sp>
      <p:sp>
        <p:nvSpPr>
          <p:cNvPr id="14" name="原创设计师QQ598969553             _3"/>
          <p:cNvSpPr>
            <a:spLocks noChangeArrowheads="1"/>
          </p:cNvSpPr>
          <p:nvPr/>
        </p:nvSpPr>
        <p:spPr bwMode="auto">
          <a:xfrm>
            <a:off x="463550" y="194692"/>
            <a:ext cx="1016000" cy="304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none">
            <a:spAutoFit/>
          </a:bodyPr>
          <a:lstStyle/>
          <a:p>
            <a:pPr fontAlgn="base">
              <a:spcBef>
                <a:spcPct val="0"/>
              </a:spcBef>
              <a:spcAft>
                <a:spcPct val="0"/>
              </a:spcAft>
            </a:pPr>
            <a:r>
              <a:rPr altLang="en-US" b="1" lang="zh-CN" sz="2000">
                <a:solidFill>
                  <a:schemeClr val="accent1"/>
                </a:solidFill>
                <a:latin charset="0" pitchFamily="34" typeface="Impact"/>
                <a:ea charset="-122" pitchFamily="34" typeface="微软雅黑"/>
                <a:cs charset="-122" pitchFamily="2" typeface="宋体"/>
              </a:rPr>
              <a:t>图文展示</a:t>
            </a:r>
          </a:p>
        </p:txBody>
      </p:sp>
      <p:sp>
        <p:nvSpPr>
          <p:cNvPr id="15" name="原创设计师QQ598969553             _4"/>
          <p:cNvSpPr>
            <a:spLocks noChangeArrowheads="1"/>
          </p:cNvSpPr>
          <p:nvPr/>
        </p:nvSpPr>
        <p:spPr bwMode="auto">
          <a:xfrm>
            <a:off x="467544" y="540445"/>
            <a:ext cx="1800606" cy="1219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fontAlgn="base">
              <a:spcBef>
                <a:spcPct val="0"/>
              </a:spcBef>
              <a:spcAft>
                <a:spcPct val="0"/>
              </a:spcAft>
              <a:buFont charset="0" pitchFamily="34" typeface="Arial"/>
              <a:buNone/>
            </a:pPr>
            <a:r>
              <a:rPr altLang="zh-CN" lang="en-US" sz="800">
                <a:solidFill>
                  <a:srgbClr val="53585E"/>
                </a:solidFill>
                <a:latin charset="0" pitchFamily="34" typeface="Arial"/>
                <a:cs charset="0" pitchFamily="34" typeface="Arial"/>
              </a:rPr>
              <a:t>This is a subtitle for your presentation</a:t>
            </a:r>
          </a:p>
        </p:txBody>
      </p:sp>
      <p:sp>
        <p:nvSpPr>
          <p:cNvPr id="16" name="原创设计师QQ598969553             _5"/>
          <p:cNvSpPr/>
          <p:nvPr/>
        </p:nvSpPr>
        <p:spPr>
          <a:xfrm>
            <a:off x="611560" y="1594118"/>
            <a:ext cx="1078632" cy="10786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7" name="原创设计师QQ598969553             _6"/>
          <p:cNvSpPr/>
          <p:nvPr/>
        </p:nvSpPr>
        <p:spPr>
          <a:xfrm>
            <a:off x="1709243" y="1594118"/>
            <a:ext cx="2862758" cy="1078632"/>
          </a:xfrm>
          <a:prstGeom prst="rect">
            <a:avLst/>
          </a:prstGeom>
          <a:solidFill>
            <a:schemeClr val="bg1">
              <a:lumMod val="8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8" name="原创设计师QQ598969553             _7"/>
          <p:cNvSpPr>
            <a:spLocks noChangeArrowheads="1"/>
          </p:cNvSpPr>
          <p:nvPr/>
        </p:nvSpPr>
        <p:spPr bwMode="auto">
          <a:xfrm>
            <a:off x="1853257" y="1693978"/>
            <a:ext cx="2574727" cy="87782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just">
              <a:lnSpc>
                <a:spcPct val="120000"/>
              </a:lnSpc>
              <a:spcBef>
                <a:spcPts val="500"/>
              </a:spcBef>
            </a:pPr>
            <a:r>
              <a:rPr altLang="zh-CN" lang="en-US" sz="800">
                <a:solidFill>
                  <a:schemeClr val="bg1">
                    <a:lumMod val="50000"/>
                  </a:schemeClr>
                </a:solidFill>
              </a:rPr>
              <a:t>We have many PowerPoint templates that has been specifically designed to help anyone that is stepping into the world of PowerPoint for the very first time.We have many PowerPoint templates that has been specifically designed to help anyone that is stepping into the world of PowerPoint for the very first time. </a:t>
            </a:r>
          </a:p>
        </p:txBody>
      </p:sp>
      <p:sp>
        <p:nvSpPr>
          <p:cNvPr id="19" name="原创设计师QQ598969553             _8"/>
          <p:cNvSpPr/>
          <p:nvPr/>
        </p:nvSpPr>
        <p:spPr>
          <a:xfrm>
            <a:off x="611560" y="2820938"/>
            <a:ext cx="1078632" cy="10786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0" name="原创设计师QQ598969553             _9"/>
          <p:cNvSpPr/>
          <p:nvPr/>
        </p:nvSpPr>
        <p:spPr>
          <a:xfrm>
            <a:off x="1709243" y="2820938"/>
            <a:ext cx="2862758" cy="1078632"/>
          </a:xfrm>
          <a:prstGeom prst="rect">
            <a:avLst/>
          </a:prstGeom>
          <a:solidFill>
            <a:schemeClr val="bg1">
              <a:lumMod val="8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1" name="原创设计师QQ598969553             _10"/>
          <p:cNvSpPr>
            <a:spLocks noChangeArrowheads="1"/>
          </p:cNvSpPr>
          <p:nvPr/>
        </p:nvSpPr>
        <p:spPr bwMode="auto">
          <a:xfrm>
            <a:off x="1853257" y="2920798"/>
            <a:ext cx="2574727" cy="87782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just">
              <a:lnSpc>
                <a:spcPct val="120000"/>
              </a:lnSpc>
              <a:spcBef>
                <a:spcPts val="500"/>
              </a:spcBef>
            </a:pPr>
            <a:r>
              <a:rPr altLang="zh-CN" lang="en-US" sz="800">
                <a:solidFill>
                  <a:schemeClr val="bg1">
                    <a:lumMod val="50000"/>
                  </a:schemeClr>
                </a:solidFill>
              </a:rPr>
              <a:t>We have many PowerPoint templates that has been specifically designed to help anyone that is stepping into the world of PowerPoint for the very first time.We have many PowerPoint templates that has been specifically designed to help anyone that is stepping into the world of PowerPoint for the very first time. </a:t>
            </a:r>
          </a:p>
        </p:txBody>
      </p:sp>
      <p:sp>
        <p:nvSpPr>
          <p:cNvPr id="22" name="原创设计师QQ598969553             _11"/>
          <p:cNvSpPr/>
          <p:nvPr/>
        </p:nvSpPr>
        <p:spPr>
          <a:xfrm>
            <a:off x="4716016" y="1594118"/>
            <a:ext cx="3814915" cy="2305452"/>
          </a:xfrm>
          <a:prstGeom prst="rect">
            <a:avLst/>
          </a:prstGeom>
          <a:blipFill dpi="0" rotWithShape="1">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3" name="原创设计师QQ598969553             _12"/>
          <p:cNvSpPr>
            <a:spLocks noEditPoints="1"/>
          </p:cNvSpPr>
          <p:nvPr/>
        </p:nvSpPr>
        <p:spPr bwMode="auto">
          <a:xfrm>
            <a:off x="1040290" y="1999843"/>
            <a:ext cx="221171" cy="267181"/>
          </a:xfrm>
          <a:custGeom>
            <a:gdLst>
              <a:gd fmla="*/ 75 w 116" name="T0"/>
              <a:gd fmla="*/ 56 h 140" name="T1"/>
              <a:gd fmla="*/ 97 w 116" name="T2"/>
              <a:gd fmla="*/ 56 h 140" name="T3"/>
              <a:gd fmla="*/ 103 w 116" name="T4"/>
              <a:gd fmla="*/ 61 h 140" name="T5"/>
              <a:gd fmla="*/ 100 w 116" name="T6"/>
              <a:gd fmla="*/ 66 h 140" name="T7"/>
              <a:gd fmla="*/ 9 w 116" name="T8"/>
              <a:gd fmla="*/ 138 h 140" name="T9"/>
              <a:gd fmla="*/ 1 w 116" name="T10"/>
              <a:gd fmla="*/ 137 h 140" name="T11"/>
              <a:gd fmla="*/ 1 w 116" name="T12"/>
              <a:gd fmla="*/ 131 h 140" name="T13"/>
              <a:gd fmla="*/ 36 w 116" name="T14"/>
              <a:gd fmla="*/ 67 h 140" name="T15"/>
              <a:gd fmla="*/ 15 w 116" name="T16"/>
              <a:gd fmla="*/ 67 h 140" name="T17"/>
              <a:gd fmla="*/ 10 w 116" name="T18"/>
              <a:gd fmla="*/ 61 h 140" name="T19"/>
              <a:gd fmla="*/ 11 w 116" name="T20"/>
              <a:gd fmla="*/ 58 h 140" name="T21"/>
              <a:gd fmla="*/ 49 w 116" name="T22"/>
              <a:gd fmla="*/ 3 h 140" name="T23"/>
              <a:gd fmla="*/ 54 w 116" name="T24"/>
              <a:gd fmla="*/ 1 h 140" name="T25"/>
              <a:gd fmla="*/ 54 w 116" name="T26"/>
              <a:gd fmla="*/ 0 h 140" name="T27"/>
              <a:gd fmla="*/ 111 w 116" name="T28"/>
              <a:gd fmla="*/ 0 h 140" name="T29"/>
              <a:gd fmla="*/ 116 w 116" name="T30"/>
              <a:gd fmla="*/ 6 h 140" name="T31"/>
              <a:gd fmla="*/ 114 w 116" name="T32"/>
              <a:gd fmla="*/ 10 h 140" name="T33"/>
              <a:gd fmla="*/ 75 w 116" name="T34"/>
              <a:gd fmla="*/ 56 h 140" name="T35"/>
              <a:gd fmla="*/ 81 w 116" name="T36"/>
              <a:gd fmla="*/ 67 h 140" name="T37"/>
              <a:gd fmla="*/ 81 w 116" name="T38"/>
              <a:gd fmla="*/ 67 h 140" name="T39"/>
              <a:gd fmla="*/ 63 w 116" name="T40"/>
              <a:gd fmla="*/ 67 h 140" name="T41"/>
              <a:gd fmla="*/ 63 w 116" name="T42"/>
              <a:gd fmla="*/ 67 h 140" name="T43"/>
              <a:gd fmla="*/ 60 w 116" name="T44"/>
              <a:gd fmla="*/ 65 h 140" name="T45"/>
              <a:gd fmla="*/ 59 w 116" name="T46"/>
              <a:gd fmla="*/ 58 h 140" name="T47"/>
              <a:gd fmla="*/ 99 w 116" name="T48"/>
              <a:gd fmla="*/ 11 h 140" name="T49"/>
              <a:gd fmla="*/ 57 w 116" name="T50"/>
              <a:gd fmla="*/ 11 h 140" name="T51"/>
              <a:gd fmla="*/ 26 w 116" name="T52"/>
              <a:gd fmla="*/ 56 h 140" name="T53"/>
              <a:gd fmla="*/ 45 w 116" name="T54"/>
              <a:gd fmla="*/ 56 h 140" name="T55"/>
              <a:gd fmla="*/ 45 w 116" name="T56"/>
              <a:gd fmla="*/ 56 h 140" name="T57"/>
              <a:gd fmla="*/ 48 w 116" name="T58"/>
              <a:gd fmla="*/ 56 h 140" name="T59"/>
              <a:gd fmla="*/ 50 w 116" name="T60"/>
              <a:gd fmla="*/ 64 h 140" name="T61"/>
              <a:gd fmla="*/ 23 w 116" name="T62"/>
              <a:gd fmla="*/ 113 h 140" name="T63"/>
              <a:gd fmla="*/ 81 w 116" name="T64"/>
              <a:gd fmla="*/ 67 h 140" name="T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b="b" l="0" r="r" t="0"/>
            <a:pathLst>
              <a:path h="140" w="115">
                <a:moveTo>
                  <a:pt x="75" y="56"/>
                </a:moveTo>
                <a:cubicBezTo>
                  <a:pt x="97" y="56"/>
                  <a:pt x="97" y="56"/>
                  <a:pt x="97" y="56"/>
                </a:cubicBezTo>
                <a:cubicBezTo>
                  <a:pt x="100" y="56"/>
                  <a:pt x="103" y="58"/>
                  <a:pt x="103" y="61"/>
                </a:cubicBezTo>
                <a:cubicBezTo>
                  <a:pt x="103" y="63"/>
                  <a:pt x="102" y="65"/>
                  <a:pt x="100" y="66"/>
                </a:cubicBezTo>
                <a:cubicBezTo>
                  <a:pt x="9" y="138"/>
                  <a:pt x="9" y="138"/>
                  <a:pt x="9" y="138"/>
                </a:cubicBezTo>
                <a:cubicBezTo>
                  <a:pt x="6" y="140"/>
                  <a:pt x="3" y="140"/>
                  <a:pt x="1" y="137"/>
                </a:cubicBezTo>
                <a:cubicBezTo>
                  <a:pt x="0" y="136"/>
                  <a:pt x="0" y="133"/>
                  <a:pt x="1" y="131"/>
                </a:cubicBezTo>
                <a:cubicBezTo>
                  <a:pt x="36" y="67"/>
                  <a:pt x="36" y="67"/>
                  <a:pt x="36" y="67"/>
                </a:cubicBezTo>
                <a:cubicBezTo>
                  <a:pt x="15" y="67"/>
                  <a:pt x="15" y="67"/>
                  <a:pt x="15" y="67"/>
                </a:cubicBezTo>
                <a:cubicBezTo>
                  <a:pt x="12" y="67"/>
                  <a:pt x="10" y="64"/>
                  <a:pt x="10" y="61"/>
                </a:cubicBezTo>
                <a:cubicBezTo>
                  <a:pt x="10" y="60"/>
                  <a:pt x="10" y="59"/>
                  <a:pt x="11" y="58"/>
                </a:cubicBezTo>
                <a:cubicBezTo>
                  <a:pt x="49" y="3"/>
                  <a:pt x="49" y="3"/>
                  <a:pt x="49" y="3"/>
                </a:cubicBezTo>
                <a:cubicBezTo>
                  <a:pt x="50" y="1"/>
                  <a:pt x="52" y="1"/>
                  <a:pt x="54" y="1"/>
                </a:cubicBezTo>
                <a:cubicBezTo>
                  <a:pt x="54" y="0"/>
                  <a:pt x="54" y="0"/>
                  <a:pt x="54" y="0"/>
                </a:cubicBezTo>
                <a:cubicBezTo>
                  <a:pt x="111" y="0"/>
                  <a:pt x="111" y="0"/>
                  <a:pt x="111" y="0"/>
                </a:cubicBezTo>
                <a:cubicBezTo>
                  <a:pt x="114" y="0"/>
                  <a:pt x="116" y="3"/>
                  <a:pt x="116" y="6"/>
                </a:cubicBezTo>
                <a:cubicBezTo>
                  <a:pt x="116" y="7"/>
                  <a:pt x="115" y="9"/>
                  <a:pt x="114" y="10"/>
                </a:cubicBezTo>
                <a:cubicBezTo>
                  <a:pt x="75" y="56"/>
                  <a:pt x="75" y="56"/>
                  <a:pt x="75" y="56"/>
                </a:cubicBezTo>
                <a:close/>
                <a:moveTo>
                  <a:pt x="81" y="67"/>
                </a:moveTo>
                <a:cubicBezTo>
                  <a:pt x="81" y="67"/>
                  <a:pt x="81" y="67"/>
                  <a:pt x="81" y="67"/>
                </a:cubicBezTo>
                <a:cubicBezTo>
                  <a:pt x="63" y="67"/>
                  <a:pt x="63" y="67"/>
                  <a:pt x="63" y="67"/>
                </a:cubicBezTo>
                <a:cubicBezTo>
                  <a:pt x="63" y="67"/>
                  <a:pt x="63" y="67"/>
                  <a:pt x="63" y="67"/>
                </a:cubicBezTo>
                <a:cubicBezTo>
                  <a:pt x="62" y="67"/>
                  <a:pt x="61" y="66"/>
                  <a:pt x="60" y="65"/>
                </a:cubicBezTo>
                <a:cubicBezTo>
                  <a:pt x="57" y="63"/>
                  <a:pt x="57" y="60"/>
                  <a:pt x="59" y="58"/>
                </a:cubicBezTo>
                <a:cubicBezTo>
                  <a:pt x="99" y="11"/>
                  <a:pt x="99" y="11"/>
                  <a:pt x="99" y="11"/>
                </a:cubicBezTo>
                <a:cubicBezTo>
                  <a:pt x="57" y="11"/>
                  <a:pt x="57" y="11"/>
                  <a:pt x="57" y="11"/>
                </a:cubicBezTo>
                <a:cubicBezTo>
                  <a:pt x="26" y="56"/>
                  <a:pt x="26" y="56"/>
                  <a:pt x="26" y="56"/>
                </a:cubicBezTo>
                <a:cubicBezTo>
                  <a:pt x="45" y="56"/>
                  <a:pt x="45" y="56"/>
                  <a:pt x="45" y="56"/>
                </a:cubicBezTo>
                <a:cubicBezTo>
                  <a:pt x="45" y="56"/>
                  <a:pt x="45" y="56"/>
                  <a:pt x="45" y="56"/>
                </a:cubicBezTo>
                <a:cubicBezTo>
                  <a:pt x="46" y="56"/>
                  <a:pt x="47" y="56"/>
                  <a:pt x="48" y="56"/>
                </a:cubicBezTo>
                <a:cubicBezTo>
                  <a:pt x="51" y="58"/>
                  <a:pt x="52" y="61"/>
                  <a:pt x="50" y="64"/>
                </a:cubicBezTo>
                <a:cubicBezTo>
                  <a:pt x="23" y="113"/>
                  <a:pt x="23" y="113"/>
                  <a:pt x="23" y="113"/>
                </a:cubicBezTo>
                <a:cubicBezTo>
                  <a:pt x="81" y="67"/>
                  <a:pt x="81" y="67"/>
                  <a:pt x="81" y="67"/>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4" name="原创设计师QQ598969553             _13"/>
          <p:cNvSpPr>
            <a:spLocks noEditPoints="1"/>
          </p:cNvSpPr>
          <p:nvPr/>
        </p:nvSpPr>
        <p:spPr bwMode="auto">
          <a:xfrm>
            <a:off x="1017689" y="3225452"/>
            <a:ext cx="267181" cy="269603"/>
          </a:xfrm>
          <a:custGeom>
            <a:gdLst>
              <a:gd fmla="*/ 116 w 140" name="T0"/>
              <a:gd fmla="*/ 2 h 141" name="T1"/>
              <a:gd fmla="*/ 122 w 140" name="T2"/>
              <a:gd fmla="*/ 3 h 141" name="T3"/>
              <a:gd fmla="*/ 122 w 140" name="T4"/>
              <a:gd fmla="*/ 3 h 141" name="T5"/>
              <a:gd fmla="*/ 138 w 140" name="T6"/>
              <a:gd fmla="*/ 19 h 141" name="T7"/>
              <a:gd fmla="*/ 138 w 140" name="T8"/>
              <a:gd fmla="*/ 19 h 141" name="T9"/>
              <a:gd fmla="*/ 139 w 140" name="T10"/>
              <a:gd fmla="*/ 25 h 141" name="T11"/>
              <a:gd fmla="*/ 118 w 140" name="T12"/>
              <a:gd fmla="*/ 43 h 141" name="T13"/>
              <a:gd fmla="*/ 103 w 140" name="T14"/>
              <a:gd fmla="*/ 46 h 141" name="T15"/>
              <a:gd fmla="*/ 99 w 140" name="T16"/>
              <a:gd fmla="*/ 102 h 141" name="T17"/>
              <a:gd fmla="*/ 69 w 140" name="T18"/>
              <a:gd fmla="*/ 115 h 141" name="T19"/>
              <a:gd fmla="*/ 26 w 140" name="T20"/>
              <a:gd fmla="*/ 72 h 141" name="T21"/>
              <a:gd fmla="*/ 69 w 140" name="T22"/>
              <a:gd fmla="*/ 29 h 141" name="T23"/>
              <a:gd fmla="*/ 100 w 140" name="T24"/>
              <a:gd fmla="*/ 33 h 141" name="T25"/>
              <a:gd fmla="*/ 98 w 140" name="T26"/>
              <a:gd fmla="*/ 20 h 141" name="T27"/>
              <a:gd fmla="*/ 124 w 140" name="T28"/>
              <a:gd fmla="*/ 55 h 141" name="T29"/>
              <a:gd fmla="*/ 135 w 140" name="T30"/>
              <a:gd fmla="*/ 52 h 141" name="T31"/>
              <a:gd fmla="*/ 138 w 140" name="T32"/>
              <a:gd fmla="*/ 72 h 141" name="T33"/>
              <a:gd fmla="*/ 69 w 140" name="T34"/>
              <a:gd fmla="*/ 141 h 141" name="T35"/>
              <a:gd fmla="*/ 0 w 140" name="T36"/>
              <a:gd fmla="*/ 72 h 141" name="T37"/>
              <a:gd fmla="*/ 69 w 140" name="T38"/>
              <a:gd fmla="*/ 3 h 141" name="T39"/>
              <a:gd fmla="*/ 89 w 140" name="T40"/>
              <a:gd fmla="*/ 6 h 141" name="T41"/>
              <a:gd fmla="*/ 86 w 140" name="T42"/>
              <a:gd fmla="*/ 16 h 141" name="T43"/>
              <a:gd fmla="*/ 69 w 140" name="T44"/>
              <a:gd fmla="*/ 14 h 141" name="T45"/>
              <a:gd fmla="*/ 11 w 140" name="T46"/>
              <a:gd fmla="*/ 72 h 141" name="T47"/>
              <a:gd fmla="*/ 69 w 140" name="T48"/>
              <a:gd fmla="*/ 130 h 141" name="T49"/>
              <a:gd fmla="*/ 127 w 140" name="T50"/>
              <a:gd fmla="*/ 72 h 141" name="T51"/>
              <a:gd fmla="*/ 124 w 140" name="T52"/>
              <a:gd fmla="*/ 55 h 141" name="T53"/>
              <a:gd fmla="*/ 69 w 140" name="T54"/>
              <a:gd fmla="*/ 52 h 141" name="T55"/>
              <a:gd fmla="*/ 90 w 140" name="T56"/>
              <a:gd fmla="*/ 43 h 141" name="T57"/>
              <a:gd fmla="*/ 43 w 140" name="T58"/>
              <a:gd fmla="*/ 46 h 141" name="T59"/>
              <a:gd fmla="*/ 43 w 140" name="T60"/>
              <a:gd fmla="*/ 46 h 141" name="T61"/>
              <a:gd fmla="*/ 43 w 140" name="T62"/>
              <a:gd fmla="*/ 98 h 141" name="T63"/>
              <a:gd fmla="*/ 94 w 140" name="T64"/>
              <a:gd fmla="*/ 98 h 141" name="T65"/>
              <a:gd fmla="*/ 105 w 140" name="T66"/>
              <a:gd fmla="*/ 72 h 141" name="T67"/>
              <a:gd fmla="*/ 86 w 140" name="T68"/>
              <a:gd fmla="*/ 62 h 141" name="T69"/>
              <a:gd fmla="*/ 83 w 140" name="T70"/>
              <a:gd fmla="*/ 86 h 141" name="T71"/>
              <a:gd fmla="*/ 69 w 140" name="T72"/>
              <a:gd fmla="*/ 92 h 141" name="T73"/>
              <a:gd fmla="*/ 55 w 140" name="T74"/>
              <a:gd fmla="*/ 86 h 141" name="T75"/>
              <a:gd fmla="*/ 55 w 140" name="T76"/>
              <a:gd fmla="*/ 58 h 141" name="T77"/>
              <a:gd fmla="*/ 69 w 140" name="T78"/>
              <a:gd fmla="*/ 52 h 141" name="T79"/>
              <a:gd fmla="*/ 73 w 140" name="T80"/>
              <a:gd fmla="*/ 60 h 141" name="T81"/>
              <a:gd fmla="*/ 60 w 140" name="T82"/>
              <a:gd fmla="*/ 63 h 141" name="T83"/>
              <a:gd fmla="*/ 56 w 140" name="T84"/>
              <a:gd fmla="*/ 72 h 141" name="T85"/>
              <a:gd fmla="*/ 69 w 140" name="T86"/>
              <a:gd fmla="*/ 85 h 141" name="T87"/>
              <a:gd fmla="*/ 78 w 140" name="T88"/>
              <a:gd fmla="*/ 81 h 141" name="T89"/>
              <a:gd fmla="*/ 81 w 140" name="T90"/>
              <a:gd fmla="*/ 68 h 141" name="T91"/>
              <a:gd fmla="*/ 65 w 140" name="T92"/>
              <a:gd fmla="*/ 76 h 141" name="T93"/>
              <a:gd fmla="*/ 73 w 140" name="T94"/>
              <a:gd fmla="*/ 60 h 141" name="T95"/>
              <a:gd fmla="*/ 117 w 140" name="T96"/>
              <a:gd fmla="*/ 10 h 141" name="T97"/>
              <a:gd fmla="*/ 106 w 140" name="T98"/>
              <a:gd fmla="*/ 30 h 141" name="T99"/>
              <a:gd fmla="*/ 117 w 140" name="T100"/>
              <a:gd fmla="*/ 10 h 141" name="T101"/>
              <a:gd fmla="*/ 123 w 140" name="T102"/>
              <a:gd fmla="*/ 22 h 141" name="T103"/>
              <a:gd fmla="*/ 118 w 140" name="T104"/>
              <a:gd fmla="*/ 37 h 141" name="T105"/>
              <a:gd fmla="*/ 123 w 140" name="T106"/>
              <a:gd fmla="*/ 22 h 141"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141" w="140">
                <a:moveTo>
                  <a:pt x="98" y="20"/>
                </a:moveTo>
                <a:cubicBezTo>
                  <a:pt x="116" y="2"/>
                  <a:pt x="116" y="2"/>
                  <a:pt x="116" y="2"/>
                </a:cubicBezTo>
                <a:cubicBezTo>
                  <a:pt x="118" y="0"/>
                  <a:pt x="120" y="0"/>
                  <a:pt x="121" y="2"/>
                </a:cubicBezTo>
                <a:cubicBezTo>
                  <a:pt x="121" y="2"/>
                  <a:pt x="122" y="3"/>
                  <a:pt x="122" y="3"/>
                </a:cubicBezTo>
                <a:cubicBezTo>
                  <a:pt x="122" y="3"/>
                  <a:pt x="122" y="3"/>
                  <a:pt x="122" y="3"/>
                </a:cubicBezTo>
                <a:cubicBezTo>
                  <a:pt x="122" y="3"/>
                  <a:pt x="122" y="3"/>
                  <a:pt x="122" y="3"/>
                </a:cubicBezTo>
                <a:cubicBezTo>
                  <a:pt x="125" y="16"/>
                  <a:pt x="125" y="16"/>
                  <a:pt x="125" y="16"/>
                </a:cubicBezTo>
                <a:cubicBezTo>
                  <a:pt x="138" y="19"/>
                  <a:pt x="138" y="19"/>
                  <a:pt x="138" y="19"/>
                </a:cubicBezTo>
                <a:cubicBezTo>
                  <a:pt x="138" y="19"/>
                  <a:pt x="138" y="19"/>
                  <a:pt x="138" y="19"/>
                </a:cubicBezTo>
                <a:cubicBezTo>
                  <a:pt x="138" y="19"/>
                  <a:pt x="138" y="19"/>
                  <a:pt x="138" y="19"/>
                </a:cubicBezTo>
                <a:cubicBezTo>
                  <a:pt x="138" y="19"/>
                  <a:pt x="139" y="19"/>
                  <a:pt x="139" y="20"/>
                </a:cubicBezTo>
                <a:cubicBezTo>
                  <a:pt x="140" y="21"/>
                  <a:pt x="140" y="23"/>
                  <a:pt x="139" y="25"/>
                </a:cubicBezTo>
                <a:cubicBezTo>
                  <a:pt x="121" y="43"/>
                  <a:pt x="121" y="43"/>
                  <a:pt x="121" y="43"/>
                </a:cubicBezTo>
                <a:cubicBezTo>
                  <a:pt x="120" y="43"/>
                  <a:pt x="119" y="44"/>
                  <a:pt x="118" y="43"/>
                </a:cubicBezTo>
                <a:cubicBezTo>
                  <a:pt x="108" y="41"/>
                  <a:pt x="108" y="41"/>
                  <a:pt x="108" y="41"/>
                </a:cubicBezTo>
                <a:cubicBezTo>
                  <a:pt x="103" y="46"/>
                  <a:pt x="103" y="46"/>
                  <a:pt x="103" y="46"/>
                </a:cubicBezTo>
                <a:cubicBezTo>
                  <a:pt x="108" y="53"/>
                  <a:pt x="112" y="62"/>
                  <a:pt x="112" y="72"/>
                </a:cubicBezTo>
                <a:cubicBezTo>
                  <a:pt x="112" y="84"/>
                  <a:pt x="107" y="95"/>
                  <a:pt x="99" y="102"/>
                </a:cubicBezTo>
                <a:cubicBezTo>
                  <a:pt x="99" y="102"/>
                  <a:pt x="99" y="102"/>
                  <a:pt x="99" y="102"/>
                </a:cubicBezTo>
                <a:cubicBezTo>
                  <a:pt x="91" y="110"/>
                  <a:pt x="81" y="115"/>
                  <a:pt x="69" y="115"/>
                </a:cubicBezTo>
                <a:cubicBezTo>
                  <a:pt x="57" y="115"/>
                  <a:pt x="46" y="110"/>
                  <a:pt x="39" y="102"/>
                </a:cubicBezTo>
                <a:cubicBezTo>
                  <a:pt x="31" y="95"/>
                  <a:pt x="26" y="84"/>
                  <a:pt x="26" y="72"/>
                </a:cubicBezTo>
                <a:cubicBezTo>
                  <a:pt x="26" y="60"/>
                  <a:pt x="31" y="50"/>
                  <a:pt x="39" y="42"/>
                </a:cubicBezTo>
                <a:cubicBezTo>
                  <a:pt x="46" y="34"/>
                  <a:pt x="57" y="29"/>
                  <a:pt x="69" y="29"/>
                </a:cubicBezTo>
                <a:cubicBezTo>
                  <a:pt x="79" y="29"/>
                  <a:pt x="88" y="33"/>
                  <a:pt x="95" y="38"/>
                </a:cubicBezTo>
                <a:cubicBezTo>
                  <a:pt x="100" y="33"/>
                  <a:pt x="100" y="33"/>
                  <a:pt x="100" y="33"/>
                </a:cubicBezTo>
                <a:cubicBezTo>
                  <a:pt x="98" y="23"/>
                  <a:pt x="98" y="23"/>
                  <a:pt x="98" y="23"/>
                </a:cubicBezTo>
                <a:cubicBezTo>
                  <a:pt x="97" y="22"/>
                  <a:pt x="98" y="21"/>
                  <a:pt x="98" y="20"/>
                </a:cubicBezTo>
                <a:close/>
                <a:moveTo>
                  <a:pt x="124" y="55"/>
                </a:moveTo>
                <a:cubicBezTo>
                  <a:pt x="124" y="55"/>
                  <a:pt x="124" y="55"/>
                  <a:pt x="124" y="55"/>
                </a:cubicBezTo>
                <a:cubicBezTo>
                  <a:pt x="124" y="52"/>
                  <a:pt x="125" y="49"/>
                  <a:pt x="128" y="48"/>
                </a:cubicBezTo>
                <a:cubicBezTo>
                  <a:pt x="131" y="47"/>
                  <a:pt x="134" y="49"/>
                  <a:pt x="135" y="52"/>
                </a:cubicBezTo>
                <a:cubicBezTo>
                  <a:pt x="136" y="55"/>
                  <a:pt x="137" y="58"/>
                  <a:pt x="137" y="62"/>
                </a:cubicBezTo>
                <a:cubicBezTo>
                  <a:pt x="138" y="65"/>
                  <a:pt x="138" y="69"/>
                  <a:pt x="138" y="72"/>
                </a:cubicBezTo>
                <a:cubicBezTo>
                  <a:pt x="138" y="91"/>
                  <a:pt x="130" y="108"/>
                  <a:pt x="118" y="121"/>
                </a:cubicBezTo>
                <a:cubicBezTo>
                  <a:pt x="105" y="133"/>
                  <a:pt x="88" y="141"/>
                  <a:pt x="69" y="141"/>
                </a:cubicBezTo>
                <a:cubicBezTo>
                  <a:pt x="50" y="141"/>
                  <a:pt x="33" y="133"/>
                  <a:pt x="20" y="121"/>
                </a:cubicBezTo>
                <a:cubicBezTo>
                  <a:pt x="8" y="108"/>
                  <a:pt x="0" y="91"/>
                  <a:pt x="0" y="72"/>
                </a:cubicBezTo>
                <a:cubicBezTo>
                  <a:pt x="0" y="53"/>
                  <a:pt x="8" y="36"/>
                  <a:pt x="20" y="23"/>
                </a:cubicBezTo>
                <a:cubicBezTo>
                  <a:pt x="33" y="11"/>
                  <a:pt x="50" y="3"/>
                  <a:pt x="69" y="3"/>
                </a:cubicBezTo>
                <a:cubicBezTo>
                  <a:pt x="72" y="3"/>
                  <a:pt x="76" y="3"/>
                  <a:pt x="79" y="4"/>
                </a:cubicBezTo>
                <a:cubicBezTo>
                  <a:pt x="82" y="4"/>
                  <a:pt x="86" y="5"/>
                  <a:pt x="89" y="6"/>
                </a:cubicBezTo>
                <a:cubicBezTo>
                  <a:pt x="92" y="7"/>
                  <a:pt x="93" y="10"/>
                  <a:pt x="93" y="13"/>
                </a:cubicBezTo>
                <a:cubicBezTo>
                  <a:pt x="92" y="16"/>
                  <a:pt x="89" y="17"/>
                  <a:pt x="86" y="16"/>
                </a:cubicBezTo>
                <a:cubicBezTo>
                  <a:pt x="83" y="16"/>
                  <a:pt x="80" y="15"/>
                  <a:pt x="77" y="15"/>
                </a:cubicBezTo>
                <a:cubicBezTo>
                  <a:pt x="75" y="14"/>
                  <a:pt x="72" y="14"/>
                  <a:pt x="69" y="14"/>
                </a:cubicBezTo>
                <a:cubicBezTo>
                  <a:pt x="53" y="14"/>
                  <a:pt x="38" y="21"/>
                  <a:pt x="28" y="31"/>
                </a:cubicBezTo>
                <a:cubicBezTo>
                  <a:pt x="17" y="42"/>
                  <a:pt x="11" y="56"/>
                  <a:pt x="11" y="72"/>
                </a:cubicBezTo>
                <a:cubicBezTo>
                  <a:pt x="11" y="88"/>
                  <a:pt x="17" y="103"/>
                  <a:pt x="28" y="113"/>
                </a:cubicBezTo>
                <a:cubicBezTo>
                  <a:pt x="38" y="124"/>
                  <a:pt x="53" y="130"/>
                  <a:pt x="69" y="130"/>
                </a:cubicBezTo>
                <a:cubicBezTo>
                  <a:pt x="85" y="130"/>
                  <a:pt x="99" y="124"/>
                  <a:pt x="110" y="113"/>
                </a:cubicBezTo>
                <a:cubicBezTo>
                  <a:pt x="120" y="103"/>
                  <a:pt x="127" y="88"/>
                  <a:pt x="127" y="72"/>
                </a:cubicBezTo>
                <a:cubicBezTo>
                  <a:pt x="127" y="69"/>
                  <a:pt x="127" y="66"/>
                  <a:pt x="126" y="64"/>
                </a:cubicBezTo>
                <a:cubicBezTo>
                  <a:pt x="126" y="61"/>
                  <a:pt x="125" y="58"/>
                  <a:pt x="124" y="55"/>
                </a:cubicBezTo>
                <a:close/>
                <a:moveTo>
                  <a:pt x="69" y="52"/>
                </a:moveTo>
                <a:cubicBezTo>
                  <a:pt x="69" y="52"/>
                  <a:pt x="69" y="52"/>
                  <a:pt x="69" y="52"/>
                </a:cubicBezTo>
                <a:cubicBezTo>
                  <a:pt x="72" y="52"/>
                  <a:pt x="76" y="53"/>
                  <a:pt x="78" y="55"/>
                </a:cubicBezTo>
                <a:cubicBezTo>
                  <a:pt x="90" y="43"/>
                  <a:pt x="90" y="43"/>
                  <a:pt x="90" y="43"/>
                </a:cubicBezTo>
                <a:cubicBezTo>
                  <a:pt x="84" y="38"/>
                  <a:pt x="77" y="36"/>
                  <a:pt x="69" y="36"/>
                </a:cubicBezTo>
                <a:cubicBezTo>
                  <a:pt x="59" y="36"/>
                  <a:pt x="50" y="40"/>
                  <a:pt x="43" y="46"/>
                </a:cubicBezTo>
                <a:cubicBezTo>
                  <a:pt x="43" y="46"/>
                  <a:pt x="43" y="46"/>
                  <a:pt x="43" y="46"/>
                </a:cubicBezTo>
                <a:cubicBezTo>
                  <a:pt x="43" y="46"/>
                  <a:pt x="43" y="46"/>
                  <a:pt x="43" y="46"/>
                </a:cubicBezTo>
                <a:cubicBezTo>
                  <a:pt x="37" y="53"/>
                  <a:pt x="33" y="62"/>
                  <a:pt x="33" y="72"/>
                </a:cubicBezTo>
                <a:cubicBezTo>
                  <a:pt x="33" y="82"/>
                  <a:pt x="37" y="91"/>
                  <a:pt x="43" y="98"/>
                </a:cubicBezTo>
                <a:cubicBezTo>
                  <a:pt x="50" y="104"/>
                  <a:pt x="59" y="108"/>
                  <a:pt x="69" y="108"/>
                </a:cubicBezTo>
                <a:cubicBezTo>
                  <a:pt x="79" y="108"/>
                  <a:pt x="88" y="104"/>
                  <a:pt x="94" y="98"/>
                </a:cubicBezTo>
                <a:cubicBezTo>
                  <a:pt x="95" y="98"/>
                  <a:pt x="95" y="98"/>
                  <a:pt x="95" y="98"/>
                </a:cubicBezTo>
                <a:cubicBezTo>
                  <a:pt x="101" y="91"/>
                  <a:pt x="105" y="82"/>
                  <a:pt x="105" y="72"/>
                </a:cubicBezTo>
                <a:cubicBezTo>
                  <a:pt x="105" y="64"/>
                  <a:pt x="103" y="57"/>
                  <a:pt x="98" y="51"/>
                </a:cubicBezTo>
                <a:cubicBezTo>
                  <a:pt x="86" y="62"/>
                  <a:pt x="86" y="62"/>
                  <a:pt x="86" y="62"/>
                </a:cubicBezTo>
                <a:cubicBezTo>
                  <a:pt x="88" y="65"/>
                  <a:pt x="89" y="69"/>
                  <a:pt x="89" y="72"/>
                </a:cubicBezTo>
                <a:cubicBezTo>
                  <a:pt x="89" y="77"/>
                  <a:pt x="86" y="82"/>
                  <a:pt x="83" y="86"/>
                </a:cubicBezTo>
                <a:cubicBezTo>
                  <a:pt x="83" y="86"/>
                  <a:pt x="83" y="86"/>
                  <a:pt x="83" y="86"/>
                </a:cubicBezTo>
                <a:cubicBezTo>
                  <a:pt x="79" y="90"/>
                  <a:pt x="74" y="92"/>
                  <a:pt x="69" y="92"/>
                </a:cubicBezTo>
                <a:cubicBezTo>
                  <a:pt x="63" y="92"/>
                  <a:pt x="59" y="90"/>
                  <a:pt x="55" y="86"/>
                </a:cubicBezTo>
                <a:cubicBezTo>
                  <a:pt x="55" y="86"/>
                  <a:pt x="55" y="86"/>
                  <a:pt x="55" y="86"/>
                </a:cubicBezTo>
                <a:cubicBezTo>
                  <a:pt x="51" y="82"/>
                  <a:pt x="49" y="78"/>
                  <a:pt x="49" y="72"/>
                </a:cubicBezTo>
                <a:cubicBezTo>
                  <a:pt x="49" y="67"/>
                  <a:pt x="51" y="62"/>
                  <a:pt x="55" y="58"/>
                </a:cubicBezTo>
                <a:cubicBezTo>
                  <a:pt x="55" y="58"/>
                  <a:pt x="55" y="58"/>
                  <a:pt x="55" y="58"/>
                </a:cubicBezTo>
                <a:cubicBezTo>
                  <a:pt x="59" y="55"/>
                  <a:pt x="63" y="52"/>
                  <a:pt x="69" y="52"/>
                </a:cubicBezTo>
                <a:close/>
                <a:moveTo>
                  <a:pt x="73" y="60"/>
                </a:moveTo>
                <a:cubicBezTo>
                  <a:pt x="73" y="60"/>
                  <a:pt x="73" y="60"/>
                  <a:pt x="73" y="60"/>
                </a:cubicBezTo>
                <a:cubicBezTo>
                  <a:pt x="72" y="59"/>
                  <a:pt x="71" y="59"/>
                  <a:pt x="69" y="59"/>
                </a:cubicBezTo>
                <a:cubicBezTo>
                  <a:pt x="65" y="59"/>
                  <a:pt x="62" y="60"/>
                  <a:pt x="60" y="63"/>
                </a:cubicBezTo>
                <a:cubicBezTo>
                  <a:pt x="60" y="63"/>
                  <a:pt x="60" y="63"/>
                  <a:pt x="60" y="63"/>
                </a:cubicBezTo>
                <a:cubicBezTo>
                  <a:pt x="57" y="65"/>
                  <a:pt x="56" y="68"/>
                  <a:pt x="56" y="72"/>
                </a:cubicBezTo>
                <a:cubicBezTo>
                  <a:pt x="56" y="76"/>
                  <a:pt x="57" y="79"/>
                  <a:pt x="60" y="81"/>
                </a:cubicBezTo>
                <a:cubicBezTo>
                  <a:pt x="62" y="84"/>
                  <a:pt x="65" y="85"/>
                  <a:pt x="69" y="85"/>
                </a:cubicBezTo>
                <a:cubicBezTo>
                  <a:pt x="73" y="85"/>
                  <a:pt x="76" y="84"/>
                  <a:pt x="78" y="81"/>
                </a:cubicBezTo>
                <a:cubicBezTo>
                  <a:pt x="78" y="81"/>
                  <a:pt x="78" y="81"/>
                  <a:pt x="78" y="81"/>
                </a:cubicBezTo>
                <a:cubicBezTo>
                  <a:pt x="81" y="79"/>
                  <a:pt x="82" y="76"/>
                  <a:pt x="82" y="72"/>
                </a:cubicBezTo>
                <a:cubicBezTo>
                  <a:pt x="82" y="70"/>
                  <a:pt x="82" y="69"/>
                  <a:pt x="81" y="68"/>
                </a:cubicBezTo>
                <a:cubicBezTo>
                  <a:pt x="73" y="76"/>
                  <a:pt x="73" y="76"/>
                  <a:pt x="73" y="76"/>
                </a:cubicBezTo>
                <a:cubicBezTo>
                  <a:pt x="71" y="78"/>
                  <a:pt x="67" y="78"/>
                  <a:pt x="65" y="76"/>
                </a:cubicBezTo>
                <a:cubicBezTo>
                  <a:pt x="63" y="74"/>
                  <a:pt x="63" y="70"/>
                  <a:pt x="65" y="68"/>
                </a:cubicBezTo>
                <a:cubicBezTo>
                  <a:pt x="73" y="60"/>
                  <a:pt x="73" y="60"/>
                  <a:pt x="73" y="60"/>
                </a:cubicBezTo>
                <a:close/>
                <a:moveTo>
                  <a:pt x="117" y="10"/>
                </a:moveTo>
                <a:cubicBezTo>
                  <a:pt x="117" y="10"/>
                  <a:pt x="117" y="10"/>
                  <a:pt x="117" y="10"/>
                </a:cubicBezTo>
                <a:cubicBezTo>
                  <a:pt x="104" y="23"/>
                  <a:pt x="104" y="23"/>
                  <a:pt x="104" y="23"/>
                </a:cubicBezTo>
                <a:cubicBezTo>
                  <a:pt x="106" y="30"/>
                  <a:pt x="106" y="30"/>
                  <a:pt x="106" y="30"/>
                </a:cubicBezTo>
                <a:cubicBezTo>
                  <a:pt x="119" y="17"/>
                  <a:pt x="119" y="17"/>
                  <a:pt x="119" y="17"/>
                </a:cubicBezTo>
                <a:cubicBezTo>
                  <a:pt x="117" y="10"/>
                  <a:pt x="117" y="10"/>
                  <a:pt x="117" y="10"/>
                </a:cubicBezTo>
                <a:close/>
                <a:moveTo>
                  <a:pt x="123" y="22"/>
                </a:moveTo>
                <a:cubicBezTo>
                  <a:pt x="123" y="22"/>
                  <a:pt x="123" y="22"/>
                  <a:pt x="123" y="22"/>
                </a:cubicBezTo>
                <a:cubicBezTo>
                  <a:pt x="111" y="35"/>
                  <a:pt x="111" y="35"/>
                  <a:pt x="111" y="35"/>
                </a:cubicBezTo>
                <a:cubicBezTo>
                  <a:pt x="118" y="37"/>
                  <a:pt x="118" y="37"/>
                  <a:pt x="118" y="37"/>
                </a:cubicBezTo>
                <a:cubicBezTo>
                  <a:pt x="131" y="24"/>
                  <a:pt x="131" y="24"/>
                  <a:pt x="131" y="24"/>
                </a:cubicBezTo>
                <a:cubicBezTo>
                  <a:pt x="123" y="22"/>
                  <a:pt x="123" y="22"/>
                  <a:pt x="123" y="22"/>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pic>
        <p:nvPicPr>
          <p:cNvPr id="25" name="Picture 64"/>
          <p:cNvPicPr>
            <a:picLocks noChangeAspect="1" noChangeShapeType="1" noGrp="1" noMove="1" noResize="1" noRot="1" noSelect="1"/>
          </p:cNvPicPr>
          <p:nvPr/>
        </p:nvPicPr>
        <p:blipFill>
          <a:blip r:embed="rId4">
            <a:extLst>
              <a:ext uri="{28A0092B-C50C-407E-A947-70E740481C1C}">
                <a14:useLocalDpi val="0"/>
              </a:ext>
            </a:extLst>
          </a:blip>
          <a:stretch>
            <a:fillRect/>
          </a:stretch>
        </p:blipFill>
        <p:spPr bwMode="auto">
          <a:xfrm>
            <a:off x="3582988" y="17705388"/>
            <a:ext cx="1978025" cy="51117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Tree>
    <p:extLst>
      <p:ext uri="{BB962C8B-B14F-4D97-AF65-F5344CB8AC3E}">
        <p14:creationId val="2386607265"/>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 presetSubtype="8">
                                  <p:stCondLst>
                                    <p:cond delay="0"/>
                                  </p:stCondLst>
                                  <p:childTnLst>
                                    <p:set>
                                      <p:cBhvr>
                                        <p:cTn dur="1" fill="hold" id="6">
                                          <p:stCondLst>
                                            <p:cond delay="0"/>
                                          </p:stCondLst>
                                        </p:cTn>
                                        <p:tgtEl>
                                          <p:spTgt spid="13"/>
                                        </p:tgtEl>
                                        <p:attrNameLst>
                                          <p:attrName>style.visibility</p:attrName>
                                        </p:attrNameLst>
                                      </p:cBhvr>
                                      <p:to>
                                        <p:strVal val="visible"/>
                                      </p:to>
                                    </p:set>
                                    <p:anim calcmode="lin" valueType="num">
                                      <p:cBhvr additive="base">
                                        <p:cTn dur="500" fill="hold" id="7"/>
                                        <p:tgtEl>
                                          <p:spTgt spid="13"/>
                                        </p:tgtEl>
                                        <p:attrNameLst>
                                          <p:attrName>ppt_x</p:attrName>
                                        </p:attrNameLst>
                                      </p:cBhvr>
                                      <p:tavLst>
                                        <p:tav tm="0">
                                          <p:val>
                                            <p:strVal val="0-#ppt_w/2"/>
                                          </p:val>
                                        </p:tav>
                                        <p:tav tm="100000">
                                          <p:val>
                                            <p:strVal val="#ppt_x"/>
                                          </p:val>
                                        </p:tav>
                                      </p:tavLst>
                                    </p:anim>
                                    <p:anim calcmode="lin" valueType="num">
                                      <p:cBhvr additive="base">
                                        <p:cTn dur="500" fill="hold" id="8"/>
                                        <p:tgtEl>
                                          <p:spTgt spid="13"/>
                                        </p:tgtEl>
                                        <p:attrNameLst>
                                          <p:attrName>ppt_y</p:attrName>
                                        </p:attrNameLst>
                                      </p:cBhvr>
                                      <p:tavLst>
                                        <p:tav tm="0">
                                          <p:val>
                                            <p:strVal val="#ppt_y"/>
                                          </p:val>
                                        </p:tav>
                                        <p:tav tm="100000">
                                          <p:val>
                                            <p:strVal val="#ppt_y"/>
                                          </p:val>
                                        </p:tav>
                                      </p:tavLst>
                                    </p:anim>
                                  </p:childTnLst>
                                </p:cTn>
                              </p:par>
                              <p:par>
                                <p:cTn fill="hold" grpId="1" id="9" nodeType="withEffect" presetClass="emph" presetID="35" presetSubtype="0" repeatCount="3000">
                                  <p:stCondLst>
                                    <p:cond delay="400"/>
                                  </p:stCondLst>
                                  <p:childTnLst>
                                    <p:anim calcmode="discrete" valueType="str">
                                      <p:cBhvr>
                                        <p:cTn dur="100" fill="hold" id="10"/>
                                        <p:tgtEl>
                                          <p:spTgt spid="13"/>
                                        </p:tgtEl>
                                        <p:attrNameLst>
                                          <p:attrName>style.visibility</p:attrName>
                                        </p:attrNameLst>
                                      </p:cBhvr>
                                      <p:tavLst>
                                        <p:tav tm="0">
                                          <p:val>
                                            <p:strVal val="hidden"/>
                                          </p:val>
                                        </p:tav>
                                        <p:tav tm="50000">
                                          <p:val>
                                            <p:strVal val="visible"/>
                                          </p:val>
                                        </p:tav>
                                      </p:tavLst>
                                    </p:anim>
                                  </p:childTnLst>
                                </p:cTn>
                              </p:par>
                              <p:par>
                                <p:cTn fill="hold" grpId="0" id="11" nodeType="withEffect" presetClass="entr" presetID="2" presetSubtype="8">
                                  <p:stCondLst>
                                    <p:cond delay="200"/>
                                  </p:stCondLst>
                                  <p:childTnLst>
                                    <p:set>
                                      <p:cBhvr>
                                        <p:cTn dur="1" fill="hold" id="12">
                                          <p:stCondLst>
                                            <p:cond delay="0"/>
                                          </p:stCondLst>
                                        </p:cTn>
                                        <p:tgtEl>
                                          <p:spTgt spid="12"/>
                                        </p:tgtEl>
                                        <p:attrNameLst>
                                          <p:attrName>style.visibility</p:attrName>
                                        </p:attrNameLst>
                                      </p:cBhvr>
                                      <p:to>
                                        <p:strVal val="visible"/>
                                      </p:to>
                                    </p:set>
                                    <p:anim calcmode="lin" valueType="num">
                                      <p:cBhvr additive="base">
                                        <p:cTn dur="500" fill="hold" id="13"/>
                                        <p:tgtEl>
                                          <p:spTgt spid="12"/>
                                        </p:tgtEl>
                                        <p:attrNameLst>
                                          <p:attrName>ppt_x</p:attrName>
                                        </p:attrNameLst>
                                      </p:cBhvr>
                                      <p:tavLst>
                                        <p:tav tm="0">
                                          <p:val>
                                            <p:strVal val="0-#ppt_w/2"/>
                                          </p:val>
                                        </p:tav>
                                        <p:tav tm="100000">
                                          <p:val>
                                            <p:strVal val="#ppt_x"/>
                                          </p:val>
                                        </p:tav>
                                      </p:tavLst>
                                    </p:anim>
                                    <p:anim calcmode="lin" valueType="num">
                                      <p:cBhvr additive="base">
                                        <p:cTn dur="500" fill="hold" id="14"/>
                                        <p:tgtEl>
                                          <p:spTgt spid="12"/>
                                        </p:tgtEl>
                                        <p:attrNameLst>
                                          <p:attrName>ppt_y</p:attrName>
                                        </p:attrNameLst>
                                      </p:cBhvr>
                                      <p:tavLst>
                                        <p:tav tm="0">
                                          <p:val>
                                            <p:strVal val="#ppt_y"/>
                                          </p:val>
                                        </p:tav>
                                        <p:tav tm="100000">
                                          <p:val>
                                            <p:strVal val="#ppt_y"/>
                                          </p:val>
                                        </p:tav>
                                      </p:tavLst>
                                    </p:anim>
                                  </p:childTnLst>
                                </p:cTn>
                              </p:par>
                              <p:par>
                                <p:cTn fill="hold" grpId="1" id="15" nodeType="withEffect" presetClass="emph" presetID="35" presetSubtype="0" repeatCount="3000">
                                  <p:stCondLst>
                                    <p:cond delay="600"/>
                                  </p:stCondLst>
                                  <p:childTnLst>
                                    <p:anim calcmode="discrete" valueType="str">
                                      <p:cBhvr>
                                        <p:cTn dur="100" fill="hold" id="16"/>
                                        <p:tgtEl>
                                          <p:spTgt spid="12"/>
                                        </p:tgtEl>
                                        <p:attrNameLst>
                                          <p:attrName>style.visibility</p:attrName>
                                        </p:attrNameLst>
                                      </p:cBhvr>
                                      <p:tavLst>
                                        <p:tav tm="0">
                                          <p:val>
                                            <p:strVal val="hidden"/>
                                          </p:val>
                                        </p:tav>
                                        <p:tav tm="50000">
                                          <p:val>
                                            <p:strVal val="visible"/>
                                          </p:val>
                                        </p:tav>
                                      </p:tavLst>
                                    </p:anim>
                                  </p:childTnLst>
                                </p:cTn>
                              </p:par>
                              <p:par>
                                <p:cTn fill="hold" grpId="0" id="17" nodeType="withEffect" presetClass="entr" presetID="47" presetSubtype="0">
                                  <p:stCondLst>
                                    <p:cond delay="700"/>
                                  </p:stCondLst>
                                  <p:childTnLst>
                                    <p:set>
                                      <p:cBhvr>
                                        <p:cTn dur="1" fill="hold" id="18">
                                          <p:stCondLst>
                                            <p:cond delay="0"/>
                                          </p:stCondLst>
                                        </p:cTn>
                                        <p:tgtEl>
                                          <p:spTgt spid="14"/>
                                        </p:tgtEl>
                                        <p:attrNameLst>
                                          <p:attrName>style.visibility</p:attrName>
                                        </p:attrNameLst>
                                      </p:cBhvr>
                                      <p:to>
                                        <p:strVal val="visible"/>
                                      </p:to>
                                    </p:set>
                                    <p:animEffect filter="fade" transition="in">
                                      <p:cBhvr>
                                        <p:cTn dur="300" id="19"/>
                                        <p:tgtEl>
                                          <p:spTgt spid="14"/>
                                        </p:tgtEl>
                                      </p:cBhvr>
                                    </p:animEffect>
                                    <p:anim calcmode="lin" valueType="num">
                                      <p:cBhvr>
                                        <p:cTn dur="300" fill="hold" id="20"/>
                                        <p:tgtEl>
                                          <p:spTgt spid="14"/>
                                        </p:tgtEl>
                                        <p:attrNameLst>
                                          <p:attrName>ppt_x</p:attrName>
                                        </p:attrNameLst>
                                      </p:cBhvr>
                                      <p:tavLst>
                                        <p:tav tm="0">
                                          <p:val>
                                            <p:strVal val="#ppt_x"/>
                                          </p:val>
                                        </p:tav>
                                        <p:tav tm="100000">
                                          <p:val>
                                            <p:strVal val="#ppt_x"/>
                                          </p:val>
                                        </p:tav>
                                      </p:tavLst>
                                    </p:anim>
                                    <p:anim calcmode="lin" valueType="num">
                                      <p:cBhvr>
                                        <p:cTn dur="300" fill="hold" id="21"/>
                                        <p:tgtEl>
                                          <p:spTgt spid="14"/>
                                        </p:tgtEl>
                                        <p:attrNameLst>
                                          <p:attrName>ppt_y</p:attrName>
                                        </p:attrNameLst>
                                      </p:cBhvr>
                                      <p:tavLst>
                                        <p:tav tm="0">
                                          <p:val>
                                            <p:strVal val="#ppt_y-.1"/>
                                          </p:val>
                                        </p:tav>
                                        <p:tav tm="100000">
                                          <p:val>
                                            <p:strVal val="#ppt_y"/>
                                          </p:val>
                                        </p:tav>
                                      </p:tavLst>
                                    </p:anim>
                                  </p:childTnLst>
                                </p:cTn>
                              </p:par>
                              <p:par>
                                <p:cTn fill="hold" grpId="0" id="22" nodeType="withEffect" presetClass="entr" presetID="42" presetSubtype="0">
                                  <p:stCondLst>
                                    <p:cond delay="700"/>
                                  </p:stCondLst>
                                  <p:childTnLst>
                                    <p:set>
                                      <p:cBhvr>
                                        <p:cTn dur="1" fill="hold" id="23">
                                          <p:stCondLst>
                                            <p:cond delay="0"/>
                                          </p:stCondLst>
                                        </p:cTn>
                                        <p:tgtEl>
                                          <p:spTgt spid="15"/>
                                        </p:tgtEl>
                                        <p:attrNameLst>
                                          <p:attrName>style.visibility</p:attrName>
                                        </p:attrNameLst>
                                      </p:cBhvr>
                                      <p:to>
                                        <p:strVal val="visible"/>
                                      </p:to>
                                    </p:set>
                                    <p:animEffect filter="fade" transition="in">
                                      <p:cBhvr>
                                        <p:cTn dur="300" id="24"/>
                                        <p:tgtEl>
                                          <p:spTgt spid="15"/>
                                        </p:tgtEl>
                                      </p:cBhvr>
                                    </p:animEffect>
                                    <p:anim calcmode="lin" valueType="num">
                                      <p:cBhvr>
                                        <p:cTn dur="300" fill="hold" id="25"/>
                                        <p:tgtEl>
                                          <p:spTgt spid="15"/>
                                        </p:tgtEl>
                                        <p:attrNameLst>
                                          <p:attrName>ppt_x</p:attrName>
                                        </p:attrNameLst>
                                      </p:cBhvr>
                                      <p:tavLst>
                                        <p:tav tm="0">
                                          <p:val>
                                            <p:strVal val="#ppt_x"/>
                                          </p:val>
                                        </p:tav>
                                        <p:tav tm="100000">
                                          <p:val>
                                            <p:strVal val="#ppt_x"/>
                                          </p:val>
                                        </p:tav>
                                      </p:tavLst>
                                    </p:anim>
                                    <p:anim calcmode="lin" valueType="num">
                                      <p:cBhvr>
                                        <p:cTn dur="300" fill="hold" id="26"/>
                                        <p:tgtEl>
                                          <p:spTgt spid="15"/>
                                        </p:tgtEl>
                                        <p:attrNameLst>
                                          <p:attrName>ppt_y</p:attrName>
                                        </p:attrNameLst>
                                      </p:cBhvr>
                                      <p:tavLst>
                                        <p:tav tm="0">
                                          <p:val>
                                            <p:strVal val="#ppt_y+.1"/>
                                          </p:val>
                                        </p:tav>
                                        <p:tav tm="100000">
                                          <p:val>
                                            <p:strVal val="#ppt_y"/>
                                          </p:val>
                                        </p:tav>
                                      </p:tavLst>
                                    </p:anim>
                                  </p:childTnLst>
                                </p:cTn>
                              </p:par>
                              <p:par>
                                <p:cTn fill="hold" grpId="0" id="27" nodeType="withEffect" presetClass="entr" presetID="53" presetSubtype="0">
                                  <p:stCondLst>
                                    <p:cond delay="600"/>
                                  </p:stCondLst>
                                  <p:childTnLst>
                                    <p:set>
                                      <p:cBhvr>
                                        <p:cTn dur="1" fill="hold" id="28">
                                          <p:stCondLst>
                                            <p:cond delay="0"/>
                                          </p:stCondLst>
                                        </p:cTn>
                                        <p:tgtEl>
                                          <p:spTgt spid="16"/>
                                        </p:tgtEl>
                                        <p:attrNameLst>
                                          <p:attrName>style.visibility</p:attrName>
                                        </p:attrNameLst>
                                      </p:cBhvr>
                                      <p:to>
                                        <p:strVal val="visible"/>
                                      </p:to>
                                    </p:set>
                                    <p:anim calcmode="lin" valueType="num">
                                      <p:cBhvr>
                                        <p:cTn dur="500" fill="hold" id="29"/>
                                        <p:tgtEl>
                                          <p:spTgt spid="16"/>
                                        </p:tgtEl>
                                        <p:attrNameLst>
                                          <p:attrName>ppt_w</p:attrName>
                                        </p:attrNameLst>
                                      </p:cBhvr>
                                      <p:tavLst>
                                        <p:tav tm="0">
                                          <p:val>
                                            <p:fltVal val="0"/>
                                          </p:val>
                                        </p:tav>
                                        <p:tav tm="100000">
                                          <p:val>
                                            <p:strVal val="#ppt_w"/>
                                          </p:val>
                                        </p:tav>
                                      </p:tavLst>
                                    </p:anim>
                                    <p:anim calcmode="lin" valueType="num">
                                      <p:cBhvr>
                                        <p:cTn dur="500" fill="hold" id="30"/>
                                        <p:tgtEl>
                                          <p:spTgt spid="16"/>
                                        </p:tgtEl>
                                        <p:attrNameLst>
                                          <p:attrName>ppt_h</p:attrName>
                                        </p:attrNameLst>
                                      </p:cBhvr>
                                      <p:tavLst>
                                        <p:tav tm="0">
                                          <p:val>
                                            <p:fltVal val="0"/>
                                          </p:val>
                                        </p:tav>
                                        <p:tav tm="100000">
                                          <p:val>
                                            <p:strVal val="#ppt_h"/>
                                          </p:val>
                                        </p:tav>
                                      </p:tavLst>
                                    </p:anim>
                                    <p:animEffect filter="fade" transition="in">
                                      <p:cBhvr>
                                        <p:cTn dur="500" id="31"/>
                                        <p:tgtEl>
                                          <p:spTgt spid="16"/>
                                        </p:tgtEl>
                                      </p:cBhvr>
                                    </p:animEffect>
                                  </p:childTnLst>
                                </p:cTn>
                              </p:par>
                              <p:par>
                                <p:cTn fill="hold" grpId="0" id="32" nodeType="withEffect" presetClass="entr" presetID="53" presetSubtype="0">
                                  <p:stCondLst>
                                    <p:cond delay="800"/>
                                  </p:stCondLst>
                                  <p:childTnLst>
                                    <p:set>
                                      <p:cBhvr>
                                        <p:cTn dur="1" fill="hold" id="33">
                                          <p:stCondLst>
                                            <p:cond delay="0"/>
                                          </p:stCondLst>
                                        </p:cTn>
                                        <p:tgtEl>
                                          <p:spTgt spid="23"/>
                                        </p:tgtEl>
                                        <p:attrNameLst>
                                          <p:attrName>style.visibility</p:attrName>
                                        </p:attrNameLst>
                                      </p:cBhvr>
                                      <p:to>
                                        <p:strVal val="visible"/>
                                      </p:to>
                                    </p:set>
                                    <p:anim calcmode="lin" valueType="num">
                                      <p:cBhvr>
                                        <p:cTn dur="500" fill="hold" id="34"/>
                                        <p:tgtEl>
                                          <p:spTgt spid="23"/>
                                        </p:tgtEl>
                                        <p:attrNameLst>
                                          <p:attrName>ppt_w</p:attrName>
                                        </p:attrNameLst>
                                      </p:cBhvr>
                                      <p:tavLst>
                                        <p:tav tm="0">
                                          <p:val>
                                            <p:fltVal val="0"/>
                                          </p:val>
                                        </p:tav>
                                        <p:tav tm="100000">
                                          <p:val>
                                            <p:strVal val="#ppt_w"/>
                                          </p:val>
                                        </p:tav>
                                      </p:tavLst>
                                    </p:anim>
                                    <p:anim calcmode="lin" valueType="num">
                                      <p:cBhvr>
                                        <p:cTn dur="500" fill="hold" id="35"/>
                                        <p:tgtEl>
                                          <p:spTgt spid="23"/>
                                        </p:tgtEl>
                                        <p:attrNameLst>
                                          <p:attrName>ppt_h</p:attrName>
                                        </p:attrNameLst>
                                      </p:cBhvr>
                                      <p:tavLst>
                                        <p:tav tm="0">
                                          <p:val>
                                            <p:fltVal val="0"/>
                                          </p:val>
                                        </p:tav>
                                        <p:tav tm="100000">
                                          <p:val>
                                            <p:strVal val="#ppt_h"/>
                                          </p:val>
                                        </p:tav>
                                      </p:tavLst>
                                    </p:anim>
                                    <p:animEffect filter="fade" transition="in">
                                      <p:cBhvr>
                                        <p:cTn dur="500" id="36"/>
                                        <p:tgtEl>
                                          <p:spTgt spid="23"/>
                                        </p:tgtEl>
                                      </p:cBhvr>
                                    </p:animEffect>
                                  </p:childTnLst>
                                </p:cTn>
                              </p:par>
                              <p:par>
                                <p:cTn fill="hold" grpId="0" id="37" nodeType="withEffect" presetClass="entr" presetID="22" presetSubtype="8">
                                  <p:stCondLst>
                                    <p:cond delay="1100"/>
                                  </p:stCondLst>
                                  <p:childTnLst>
                                    <p:set>
                                      <p:cBhvr>
                                        <p:cTn dur="1" fill="hold" id="38">
                                          <p:stCondLst>
                                            <p:cond delay="0"/>
                                          </p:stCondLst>
                                        </p:cTn>
                                        <p:tgtEl>
                                          <p:spTgt spid="17"/>
                                        </p:tgtEl>
                                        <p:attrNameLst>
                                          <p:attrName>style.visibility</p:attrName>
                                        </p:attrNameLst>
                                      </p:cBhvr>
                                      <p:to>
                                        <p:strVal val="visible"/>
                                      </p:to>
                                    </p:set>
                                    <p:animEffect filter="wipe(left)" transition="in">
                                      <p:cBhvr>
                                        <p:cTn dur="500" id="39"/>
                                        <p:tgtEl>
                                          <p:spTgt spid="17"/>
                                        </p:tgtEl>
                                      </p:cBhvr>
                                    </p:animEffect>
                                  </p:childTnLst>
                                </p:cTn>
                              </p:par>
                              <p:par>
                                <p:cTn fill="hold" grpId="0" id="40" nodeType="withEffect" presetClass="entr" presetID="12" presetSubtype="2">
                                  <p:stCondLst>
                                    <p:cond delay="1100"/>
                                  </p:stCondLst>
                                  <p:childTnLst>
                                    <p:set>
                                      <p:cBhvr>
                                        <p:cTn dur="1" fill="hold" id="41">
                                          <p:stCondLst>
                                            <p:cond delay="0"/>
                                          </p:stCondLst>
                                        </p:cTn>
                                        <p:tgtEl>
                                          <p:spTgt spid="18"/>
                                        </p:tgtEl>
                                        <p:attrNameLst>
                                          <p:attrName>style.visibility</p:attrName>
                                        </p:attrNameLst>
                                      </p:cBhvr>
                                      <p:to>
                                        <p:strVal val="visible"/>
                                      </p:to>
                                    </p:set>
                                    <p:anim calcmode="lin" valueType="num">
                                      <p:cBhvr additive="base">
                                        <p:cTn dur="500" id="42"/>
                                        <p:tgtEl>
                                          <p:spTgt spid="18"/>
                                        </p:tgtEl>
                                        <p:attrNameLst>
                                          <p:attrName>ppt_x</p:attrName>
                                        </p:attrNameLst>
                                      </p:cBhvr>
                                      <p:tavLst>
                                        <p:tav tm="0">
                                          <p:val>
                                            <p:strVal val="#ppt_x+#ppt_w*1.125000"/>
                                          </p:val>
                                        </p:tav>
                                        <p:tav tm="100000">
                                          <p:val>
                                            <p:strVal val="#ppt_x"/>
                                          </p:val>
                                        </p:tav>
                                      </p:tavLst>
                                    </p:anim>
                                    <p:animEffect filter="wipe(left)" transition="in">
                                      <p:cBhvr>
                                        <p:cTn dur="500" id="43"/>
                                        <p:tgtEl>
                                          <p:spTgt spid="18"/>
                                        </p:tgtEl>
                                      </p:cBhvr>
                                    </p:animEffect>
                                  </p:childTnLst>
                                </p:cTn>
                              </p:par>
                              <p:par>
                                <p:cTn fill="hold" grpId="0" id="44" nodeType="withEffect" presetClass="entr" presetID="53" presetSubtype="0">
                                  <p:stCondLst>
                                    <p:cond delay="600"/>
                                  </p:stCondLst>
                                  <p:childTnLst>
                                    <p:set>
                                      <p:cBhvr>
                                        <p:cTn dur="1" fill="hold" id="45">
                                          <p:stCondLst>
                                            <p:cond delay="0"/>
                                          </p:stCondLst>
                                        </p:cTn>
                                        <p:tgtEl>
                                          <p:spTgt spid="19"/>
                                        </p:tgtEl>
                                        <p:attrNameLst>
                                          <p:attrName>style.visibility</p:attrName>
                                        </p:attrNameLst>
                                      </p:cBhvr>
                                      <p:to>
                                        <p:strVal val="visible"/>
                                      </p:to>
                                    </p:set>
                                    <p:anim calcmode="lin" valueType="num">
                                      <p:cBhvr>
                                        <p:cTn dur="500" fill="hold" id="46"/>
                                        <p:tgtEl>
                                          <p:spTgt spid="19"/>
                                        </p:tgtEl>
                                        <p:attrNameLst>
                                          <p:attrName>ppt_w</p:attrName>
                                        </p:attrNameLst>
                                      </p:cBhvr>
                                      <p:tavLst>
                                        <p:tav tm="0">
                                          <p:val>
                                            <p:fltVal val="0"/>
                                          </p:val>
                                        </p:tav>
                                        <p:tav tm="100000">
                                          <p:val>
                                            <p:strVal val="#ppt_w"/>
                                          </p:val>
                                        </p:tav>
                                      </p:tavLst>
                                    </p:anim>
                                    <p:anim calcmode="lin" valueType="num">
                                      <p:cBhvr>
                                        <p:cTn dur="500" fill="hold" id="47"/>
                                        <p:tgtEl>
                                          <p:spTgt spid="19"/>
                                        </p:tgtEl>
                                        <p:attrNameLst>
                                          <p:attrName>ppt_h</p:attrName>
                                        </p:attrNameLst>
                                      </p:cBhvr>
                                      <p:tavLst>
                                        <p:tav tm="0">
                                          <p:val>
                                            <p:fltVal val="0"/>
                                          </p:val>
                                        </p:tav>
                                        <p:tav tm="100000">
                                          <p:val>
                                            <p:strVal val="#ppt_h"/>
                                          </p:val>
                                        </p:tav>
                                      </p:tavLst>
                                    </p:anim>
                                    <p:animEffect filter="fade" transition="in">
                                      <p:cBhvr>
                                        <p:cTn dur="500" id="48"/>
                                        <p:tgtEl>
                                          <p:spTgt spid="19"/>
                                        </p:tgtEl>
                                      </p:cBhvr>
                                    </p:animEffect>
                                  </p:childTnLst>
                                </p:cTn>
                              </p:par>
                              <p:par>
                                <p:cTn fill="hold" grpId="0" id="49" nodeType="withEffect" presetClass="entr" presetID="53" presetSubtype="0">
                                  <p:stCondLst>
                                    <p:cond delay="800"/>
                                  </p:stCondLst>
                                  <p:childTnLst>
                                    <p:set>
                                      <p:cBhvr>
                                        <p:cTn dur="1" fill="hold" id="50">
                                          <p:stCondLst>
                                            <p:cond delay="0"/>
                                          </p:stCondLst>
                                        </p:cTn>
                                        <p:tgtEl>
                                          <p:spTgt spid="24"/>
                                        </p:tgtEl>
                                        <p:attrNameLst>
                                          <p:attrName>style.visibility</p:attrName>
                                        </p:attrNameLst>
                                      </p:cBhvr>
                                      <p:to>
                                        <p:strVal val="visible"/>
                                      </p:to>
                                    </p:set>
                                    <p:anim calcmode="lin" valueType="num">
                                      <p:cBhvr>
                                        <p:cTn dur="500" fill="hold" id="51"/>
                                        <p:tgtEl>
                                          <p:spTgt spid="24"/>
                                        </p:tgtEl>
                                        <p:attrNameLst>
                                          <p:attrName>ppt_w</p:attrName>
                                        </p:attrNameLst>
                                      </p:cBhvr>
                                      <p:tavLst>
                                        <p:tav tm="0">
                                          <p:val>
                                            <p:fltVal val="0"/>
                                          </p:val>
                                        </p:tav>
                                        <p:tav tm="100000">
                                          <p:val>
                                            <p:strVal val="#ppt_w"/>
                                          </p:val>
                                        </p:tav>
                                      </p:tavLst>
                                    </p:anim>
                                    <p:anim calcmode="lin" valueType="num">
                                      <p:cBhvr>
                                        <p:cTn dur="500" fill="hold" id="52"/>
                                        <p:tgtEl>
                                          <p:spTgt spid="24"/>
                                        </p:tgtEl>
                                        <p:attrNameLst>
                                          <p:attrName>ppt_h</p:attrName>
                                        </p:attrNameLst>
                                      </p:cBhvr>
                                      <p:tavLst>
                                        <p:tav tm="0">
                                          <p:val>
                                            <p:fltVal val="0"/>
                                          </p:val>
                                        </p:tav>
                                        <p:tav tm="100000">
                                          <p:val>
                                            <p:strVal val="#ppt_h"/>
                                          </p:val>
                                        </p:tav>
                                      </p:tavLst>
                                    </p:anim>
                                    <p:animEffect filter="fade" transition="in">
                                      <p:cBhvr>
                                        <p:cTn dur="500" id="53"/>
                                        <p:tgtEl>
                                          <p:spTgt spid="24"/>
                                        </p:tgtEl>
                                      </p:cBhvr>
                                    </p:animEffect>
                                  </p:childTnLst>
                                </p:cTn>
                              </p:par>
                              <p:par>
                                <p:cTn fill="hold" grpId="0" id="54" nodeType="withEffect" presetClass="entr" presetID="22" presetSubtype="8">
                                  <p:stCondLst>
                                    <p:cond delay="1100"/>
                                  </p:stCondLst>
                                  <p:childTnLst>
                                    <p:set>
                                      <p:cBhvr>
                                        <p:cTn dur="1" fill="hold" id="55">
                                          <p:stCondLst>
                                            <p:cond delay="0"/>
                                          </p:stCondLst>
                                        </p:cTn>
                                        <p:tgtEl>
                                          <p:spTgt spid="20"/>
                                        </p:tgtEl>
                                        <p:attrNameLst>
                                          <p:attrName>style.visibility</p:attrName>
                                        </p:attrNameLst>
                                      </p:cBhvr>
                                      <p:to>
                                        <p:strVal val="visible"/>
                                      </p:to>
                                    </p:set>
                                    <p:animEffect filter="wipe(left)" transition="in">
                                      <p:cBhvr>
                                        <p:cTn dur="500" id="56"/>
                                        <p:tgtEl>
                                          <p:spTgt spid="20"/>
                                        </p:tgtEl>
                                      </p:cBhvr>
                                    </p:animEffect>
                                  </p:childTnLst>
                                </p:cTn>
                              </p:par>
                              <p:par>
                                <p:cTn fill="hold" grpId="0" id="57" nodeType="withEffect" presetClass="entr" presetID="12" presetSubtype="2">
                                  <p:stCondLst>
                                    <p:cond delay="1100"/>
                                  </p:stCondLst>
                                  <p:childTnLst>
                                    <p:set>
                                      <p:cBhvr>
                                        <p:cTn dur="1" fill="hold" id="58">
                                          <p:stCondLst>
                                            <p:cond delay="0"/>
                                          </p:stCondLst>
                                        </p:cTn>
                                        <p:tgtEl>
                                          <p:spTgt spid="21"/>
                                        </p:tgtEl>
                                        <p:attrNameLst>
                                          <p:attrName>style.visibility</p:attrName>
                                        </p:attrNameLst>
                                      </p:cBhvr>
                                      <p:to>
                                        <p:strVal val="visible"/>
                                      </p:to>
                                    </p:set>
                                    <p:anim calcmode="lin" valueType="num">
                                      <p:cBhvr additive="base">
                                        <p:cTn dur="500" id="59"/>
                                        <p:tgtEl>
                                          <p:spTgt spid="21"/>
                                        </p:tgtEl>
                                        <p:attrNameLst>
                                          <p:attrName>ppt_x</p:attrName>
                                        </p:attrNameLst>
                                      </p:cBhvr>
                                      <p:tavLst>
                                        <p:tav tm="0">
                                          <p:val>
                                            <p:strVal val="#ppt_x+#ppt_w*1.125000"/>
                                          </p:val>
                                        </p:tav>
                                        <p:tav tm="100000">
                                          <p:val>
                                            <p:strVal val="#ppt_x"/>
                                          </p:val>
                                        </p:tav>
                                      </p:tavLst>
                                    </p:anim>
                                    <p:animEffect filter="wipe(left)" transition="in">
                                      <p:cBhvr>
                                        <p:cTn dur="500" id="60"/>
                                        <p:tgtEl>
                                          <p:spTgt spid="21"/>
                                        </p:tgtEl>
                                      </p:cBhvr>
                                    </p:animEffect>
                                  </p:childTnLst>
                                </p:cTn>
                              </p:par>
                              <p:par>
                                <p:cTn fill="hold" grpId="0" id="61" nodeType="withEffect" presetClass="entr" presetID="42" presetSubtype="0">
                                  <p:stCondLst>
                                    <p:cond delay="1600"/>
                                  </p:stCondLst>
                                  <p:childTnLst>
                                    <p:set>
                                      <p:cBhvr>
                                        <p:cTn dur="1" fill="hold" id="62">
                                          <p:stCondLst>
                                            <p:cond delay="0"/>
                                          </p:stCondLst>
                                        </p:cTn>
                                        <p:tgtEl>
                                          <p:spTgt spid="22"/>
                                        </p:tgtEl>
                                        <p:attrNameLst>
                                          <p:attrName>style.visibility</p:attrName>
                                        </p:attrNameLst>
                                      </p:cBhvr>
                                      <p:to>
                                        <p:strVal val="visible"/>
                                      </p:to>
                                    </p:set>
                                    <p:animEffect filter="fade" transition="in">
                                      <p:cBhvr>
                                        <p:cTn dur="500" id="63"/>
                                        <p:tgtEl>
                                          <p:spTgt spid="22"/>
                                        </p:tgtEl>
                                      </p:cBhvr>
                                    </p:animEffect>
                                    <p:anim calcmode="lin" valueType="num">
                                      <p:cBhvr>
                                        <p:cTn dur="500" fill="hold" id="64"/>
                                        <p:tgtEl>
                                          <p:spTgt spid="22"/>
                                        </p:tgtEl>
                                        <p:attrNameLst>
                                          <p:attrName>ppt_x</p:attrName>
                                        </p:attrNameLst>
                                      </p:cBhvr>
                                      <p:tavLst>
                                        <p:tav tm="0">
                                          <p:val>
                                            <p:strVal val="#ppt_x"/>
                                          </p:val>
                                        </p:tav>
                                        <p:tav tm="100000">
                                          <p:val>
                                            <p:strVal val="#ppt_x"/>
                                          </p:val>
                                        </p:tav>
                                      </p:tavLst>
                                    </p:anim>
                                    <p:anim calcmode="lin" valueType="num">
                                      <p:cBhvr>
                                        <p:cTn dur="500" fill="hold" id="65"/>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2"/>
      <p:bldP grpId="1" spid="12"/>
      <p:bldP grpId="0" spid="13"/>
      <p:bldP grpId="1" spid="13"/>
      <p:bldP grpId="0" spid="14"/>
      <p:bldP grpId="0" spid="15"/>
      <p:bldP grpId="0" spid="16"/>
      <p:bldP grpId="0" spid="17"/>
      <p:bldP grpId="0" spid="18"/>
      <p:bldP grpId="0" spid="19"/>
      <p:bldP grpId="0" spid="20"/>
      <p:bldP grpId="0" spid="21"/>
      <p:bldP grpId="0" spid="22"/>
      <p:bldP grpId="0" spid="23"/>
      <p:bldP grpId="0" spid="24"/>
    </p:bldLst>
  </p:timing>
</p:sld>
</file>

<file path=ppt/slides/slide2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2" name="原创设计师QQ598969553             _1"/>
          <p:cNvSpPr/>
          <p:nvPr/>
        </p:nvSpPr>
        <p:spPr bwMode="auto">
          <a:xfrm>
            <a:off x="0" y="0"/>
            <a:ext cx="322337" cy="643548"/>
          </a:xfrm>
          <a:custGeom>
            <a:gdLst>
              <a:gd fmla="*/ 0 w 286" name="T0"/>
              <a:gd fmla="*/ 0 h 571" name="T1"/>
              <a:gd fmla="*/ 286 w 286" name="T2"/>
              <a:gd fmla="*/ 287 h 571" name="T3"/>
              <a:gd fmla="*/ 0 w 286" name="T4"/>
              <a:gd fmla="*/ 571 h 571" name="T5"/>
              <a:gd fmla="*/ 0 w 286" name="T6"/>
              <a:gd fmla="*/ 0 h 571" name="T7"/>
            </a:gdLst>
            <a:cxnLst>
              <a:cxn ang="0">
                <a:pos x="T0" y="T1"/>
              </a:cxn>
              <a:cxn ang="0">
                <a:pos x="T2" y="T3"/>
              </a:cxn>
              <a:cxn ang="0">
                <a:pos x="T4" y="T5"/>
              </a:cxn>
              <a:cxn ang="0">
                <a:pos x="T6" y="T7"/>
              </a:cxn>
            </a:cxnLst>
            <a:rect b="b" l="0" r="r" t="0"/>
            <a:pathLst>
              <a:path h="571" w="286">
                <a:moveTo>
                  <a:pt x="0" y="0"/>
                </a:moveTo>
                <a:lnTo>
                  <a:pt x="286" y="287"/>
                </a:lnTo>
                <a:lnTo>
                  <a:pt x="0" y="571"/>
                </a:lnTo>
                <a:lnTo>
                  <a:pt x="0" y="0"/>
                </a:lnTo>
                <a:close/>
              </a:path>
            </a:pathLst>
          </a:custGeom>
          <a:solidFill>
            <a:schemeClr val="tx1">
              <a:lumMod val="75000"/>
              <a:lumOff val="25000"/>
            </a:schemeClr>
          </a:solidFill>
          <a:ln cap="flat" w="6350">
            <a:noFill/>
            <a:prstDash val="solid"/>
            <a:miter lim="800000"/>
          </a:ln>
        </p:spPr>
        <p:txBody>
          <a:bodyPr anchor="t" anchorCtr="0" bIns="45720" compatLnSpc="1" lIns="91440" numCol="1" rIns="91440" tIns="45720" vert="horz" wrap="square"/>
          <a:lstStyle/>
          <a:p>
            <a:endParaRPr altLang="en-US" lang="zh-CN"/>
          </a:p>
        </p:txBody>
      </p:sp>
      <p:sp>
        <p:nvSpPr>
          <p:cNvPr id="13" name="原创设计师QQ598969553             _2"/>
          <p:cNvSpPr/>
          <p:nvPr/>
        </p:nvSpPr>
        <p:spPr bwMode="auto">
          <a:xfrm>
            <a:off x="99884" y="225172"/>
            <a:ext cx="216113" cy="433005"/>
          </a:xfrm>
          <a:custGeom>
            <a:gdLst>
              <a:gd fmla="*/ 0 w 278" name="T0"/>
              <a:gd fmla="*/ 0 h 557" name="T1"/>
              <a:gd fmla="*/ 278 w 278" name="T2"/>
              <a:gd fmla="*/ 278 h 557" name="T3"/>
              <a:gd fmla="*/ 0 w 278" name="T4"/>
              <a:gd fmla="*/ 557 h 557" name="T5"/>
              <a:gd fmla="*/ 0 w 278" name="T6"/>
              <a:gd fmla="*/ 0 h 557" name="T7"/>
            </a:gdLst>
            <a:cxnLst>
              <a:cxn ang="0">
                <a:pos x="T0" y="T1"/>
              </a:cxn>
              <a:cxn ang="0">
                <a:pos x="T2" y="T3"/>
              </a:cxn>
              <a:cxn ang="0">
                <a:pos x="T4" y="T5"/>
              </a:cxn>
              <a:cxn ang="0">
                <a:pos x="T6" y="T7"/>
              </a:cxn>
            </a:cxnLst>
            <a:rect b="b" l="0" r="r" t="0"/>
            <a:pathLst>
              <a:path h="557" w="278">
                <a:moveTo>
                  <a:pt x="0" y="0"/>
                </a:moveTo>
                <a:lnTo>
                  <a:pt x="278" y="278"/>
                </a:lnTo>
                <a:lnTo>
                  <a:pt x="0" y="557"/>
                </a:lnTo>
                <a:lnTo>
                  <a:pt x="0" y="0"/>
                </a:lnTo>
                <a:close/>
              </a:path>
            </a:pathLst>
          </a:custGeom>
          <a:solidFill>
            <a:schemeClr val="accent1"/>
          </a:solidFill>
          <a:ln>
            <a:noFill/>
          </a:ln>
        </p:spPr>
        <p:txBody>
          <a:bodyPr anchor="t" anchorCtr="0" bIns="45720" compatLnSpc="1" lIns="91440" numCol="1" rIns="91440" tIns="45720" vert="horz" wrap="square"/>
          <a:lstStyle/>
          <a:p>
            <a:endParaRPr altLang="en-US" lang="zh-CN"/>
          </a:p>
        </p:txBody>
      </p:sp>
      <p:sp>
        <p:nvSpPr>
          <p:cNvPr id="14" name="原创设计师QQ598969553             _3"/>
          <p:cNvSpPr>
            <a:spLocks noChangeArrowheads="1"/>
          </p:cNvSpPr>
          <p:nvPr/>
        </p:nvSpPr>
        <p:spPr bwMode="auto">
          <a:xfrm>
            <a:off x="463550" y="194692"/>
            <a:ext cx="1016000" cy="304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none">
            <a:spAutoFit/>
          </a:bodyPr>
          <a:lstStyle/>
          <a:p>
            <a:pPr fontAlgn="base">
              <a:spcBef>
                <a:spcPct val="0"/>
              </a:spcBef>
              <a:spcAft>
                <a:spcPct val="0"/>
              </a:spcAft>
            </a:pPr>
            <a:r>
              <a:rPr altLang="en-US" b="1" lang="zh-CN" sz="2000">
                <a:solidFill>
                  <a:schemeClr val="accent1"/>
                </a:solidFill>
                <a:latin charset="0" pitchFamily="34" typeface="Impact"/>
                <a:ea charset="-122" pitchFamily="34" typeface="微软雅黑"/>
                <a:cs charset="-122" pitchFamily="2" typeface="宋体"/>
              </a:rPr>
              <a:t>图文展示</a:t>
            </a:r>
          </a:p>
        </p:txBody>
      </p:sp>
      <p:sp>
        <p:nvSpPr>
          <p:cNvPr id="15" name="原创设计师QQ598969553             _4"/>
          <p:cNvSpPr>
            <a:spLocks noChangeArrowheads="1"/>
          </p:cNvSpPr>
          <p:nvPr/>
        </p:nvSpPr>
        <p:spPr bwMode="auto">
          <a:xfrm>
            <a:off x="467544" y="540445"/>
            <a:ext cx="1800606" cy="1219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fontAlgn="base">
              <a:spcBef>
                <a:spcPct val="0"/>
              </a:spcBef>
              <a:spcAft>
                <a:spcPct val="0"/>
              </a:spcAft>
              <a:buFont charset="0" pitchFamily="34" typeface="Arial"/>
              <a:buNone/>
            </a:pPr>
            <a:r>
              <a:rPr altLang="zh-CN" lang="en-US" sz="800">
                <a:solidFill>
                  <a:srgbClr val="53585E"/>
                </a:solidFill>
                <a:latin charset="0" pitchFamily="34" typeface="Arial"/>
                <a:cs charset="0" pitchFamily="34" typeface="Arial"/>
              </a:rPr>
              <a:t>This is a subtitle for your presentation</a:t>
            </a:r>
          </a:p>
        </p:txBody>
      </p:sp>
      <p:sp>
        <p:nvSpPr>
          <p:cNvPr id="25" name="原创设计师QQ598969553             _5"/>
          <p:cNvSpPr>
            <a:spLocks noChangeArrowheads="1" noChangeAspect="1" noTextEdit="1"/>
          </p:cNvSpPr>
          <p:nvPr/>
        </p:nvSpPr>
        <p:spPr bwMode="auto">
          <a:xfrm>
            <a:off x="952500" y="1304806"/>
            <a:ext cx="7239000" cy="29083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p>
            <a:endParaRPr altLang="en-US" lang="zh-CN"/>
          </a:p>
        </p:txBody>
      </p:sp>
      <p:sp>
        <p:nvSpPr>
          <p:cNvPr id="26" name="原创设计师QQ598969553             _6"/>
          <p:cNvSpPr>
            <a:spLocks noChangeArrowheads="1"/>
          </p:cNvSpPr>
          <p:nvPr/>
        </p:nvSpPr>
        <p:spPr bwMode="auto">
          <a:xfrm>
            <a:off x="952500" y="1374656"/>
            <a:ext cx="1447800" cy="1452562"/>
          </a:xfrm>
          <a:prstGeom prst="rect">
            <a:avLst/>
          </a:prstGeom>
          <a:solidFill>
            <a:schemeClr val="accent1"/>
          </a:solidFill>
          <a:ln>
            <a:noFill/>
          </a:ln>
        </p:spPr>
        <p:txBody>
          <a:bodyPr/>
          <a:lstStyle/>
          <a:p>
            <a:endParaRPr altLang="en-US" lang="zh-CN">
              <a:solidFill>
                <a:schemeClr val="accent1"/>
              </a:solidFill>
            </a:endParaRPr>
          </a:p>
        </p:txBody>
      </p:sp>
      <p:sp>
        <p:nvSpPr>
          <p:cNvPr descr="318740-130P60HZ091" id="27" name="原创设计师QQ598969553             _7"/>
          <p:cNvSpPr>
            <a:spLocks noChangeArrowheads="1"/>
          </p:cNvSpPr>
          <p:nvPr/>
        </p:nvSpPr>
        <p:spPr bwMode="auto">
          <a:xfrm>
            <a:off x="2400300" y="1374656"/>
            <a:ext cx="1447800" cy="1452562"/>
          </a:xfrm>
          <a:prstGeom prst="rect">
            <a:avLst/>
          </a:prstGeom>
          <a:blipFill dpi="0" rotWithShape="1">
            <a:blip r:embed="rId3"/>
            <a:stretch>
              <a:fillRect/>
            </a:stretch>
          </a:blipFill>
          <a:ln>
            <a:noFill/>
          </a:ln>
        </p:spPr>
        <p:txBody>
          <a:bodyPr/>
          <a:lstStyle/>
          <a:p>
            <a:endParaRPr altLang="en-US" lang="zh-CN"/>
          </a:p>
        </p:txBody>
      </p:sp>
      <p:sp>
        <p:nvSpPr>
          <p:cNvPr id="28" name="原创设计师QQ598969553             _8"/>
          <p:cNvSpPr>
            <a:spLocks noChangeArrowheads="1"/>
          </p:cNvSpPr>
          <p:nvPr/>
        </p:nvSpPr>
        <p:spPr bwMode="auto">
          <a:xfrm>
            <a:off x="3848100" y="1374656"/>
            <a:ext cx="1447800" cy="1452562"/>
          </a:xfrm>
          <a:prstGeom prst="rect">
            <a:avLst/>
          </a:prstGeom>
          <a:solidFill>
            <a:schemeClr val="accent3"/>
          </a:solidFill>
          <a:ln>
            <a:noFill/>
          </a:ln>
        </p:spPr>
        <p:txBody>
          <a:bodyPr/>
          <a:lstStyle/>
          <a:p>
            <a:endParaRPr altLang="en-US" lang="zh-CN"/>
          </a:p>
        </p:txBody>
      </p:sp>
      <p:sp>
        <p:nvSpPr>
          <p:cNvPr descr="22" id="29" name="原创设计师QQ598969553             _9"/>
          <p:cNvSpPr>
            <a:spLocks noChangeArrowheads="1"/>
          </p:cNvSpPr>
          <p:nvPr/>
        </p:nvSpPr>
        <p:spPr bwMode="auto">
          <a:xfrm>
            <a:off x="5295900" y="1374656"/>
            <a:ext cx="1447800" cy="1452562"/>
          </a:xfrm>
          <a:prstGeom prst="rect">
            <a:avLst/>
          </a:prstGeom>
          <a:blipFill dpi="0" rotWithShape="1">
            <a:blip r:embed="rId4"/>
            <a:stretch>
              <a:fillRect/>
            </a:stretch>
          </a:blipFill>
          <a:ln>
            <a:noFill/>
          </a:ln>
        </p:spPr>
        <p:txBody>
          <a:bodyPr/>
          <a:lstStyle/>
          <a:p>
            <a:endParaRPr altLang="en-US" lang="zh-CN"/>
          </a:p>
        </p:txBody>
      </p:sp>
      <p:sp>
        <p:nvSpPr>
          <p:cNvPr id="30" name="原创设计师QQ598969553             _10"/>
          <p:cNvSpPr>
            <a:spLocks noChangeArrowheads="1"/>
          </p:cNvSpPr>
          <p:nvPr/>
        </p:nvSpPr>
        <p:spPr bwMode="auto">
          <a:xfrm>
            <a:off x="6743700" y="1374656"/>
            <a:ext cx="1447800" cy="1452562"/>
          </a:xfrm>
          <a:prstGeom prst="rect">
            <a:avLst/>
          </a:prstGeom>
          <a:solidFill>
            <a:schemeClr val="accent5"/>
          </a:solidFill>
          <a:ln>
            <a:noFill/>
          </a:ln>
        </p:spPr>
        <p:txBody>
          <a:bodyPr/>
          <a:lstStyle/>
          <a:p>
            <a:endParaRPr altLang="en-US" lang="zh-CN"/>
          </a:p>
        </p:txBody>
      </p:sp>
      <p:sp>
        <p:nvSpPr>
          <p:cNvPr descr="sy_64934932458副本" id="31" name="原创设计师QQ598969553             _11"/>
          <p:cNvSpPr>
            <a:spLocks noChangeArrowheads="1"/>
          </p:cNvSpPr>
          <p:nvPr/>
        </p:nvSpPr>
        <p:spPr bwMode="auto">
          <a:xfrm>
            <a:off x="952500" y="2827218"/>
            <a:ext cx="1447800" cy="1454150"/>
          </a:xfrm>
          <a:prstGeom prst="rect">
            <a:avLst/>
          </a:prstGeom>
          <a:blipFill dpi="0" rotWithShape="1">
            <a:blip r:embed="rId5"/>
            <a:stretch>
              <a:fillRect/>
            </a:stretch>
          </a:blipFill>
          <a:ln>
            <a:noFill/>
          </a:ln>
        </p:spPr>
        <p:txBody>
          <a:bodyPr/>
          <a:lstStyle/>
          <a:p>
            <a:endParaRPr altLang="en-US" lang="zh-CN"/>
          </a:p>
        </p:txBody>
      </p:sp>
      <p:sp>
        <p:nvSpPr>
          <p:cNvPr id="32" name="原创设计师QQ598969553             _12"/>
          <p:cNvSpPr>
            <a:spLocks noChangeArrowheads="1"/>
          </p:cNvSpPr>
          <p:nvPr/>
        </p:nvSpPr>
        <p:spPr bwMode="auto">
          <a:xfrm>
            <a:off x="2400300" y="2827218"/>
            <a:ext cx="1447800" cy="1454150"/>
          </a:xfrm>
          <a:prstGeom prst="rect">
            <a:avLst/>
          </a:prstGeom>
          <a:solidFill>
            <a:schemeClr val="accent2"/>
          </a:solidFill>
          <a:ln>
            <a:noFill/>
          </a:ln>
        </p:spPr>
        <p:txBody>
          <a:bodyPr/>
          <a:lstStyle/>
          <a:p>
            <a:endParaRPr altLang="en-US" lang="zh-CN"/>
          </a:p>
        </p:txBody>
      </p:sp>
      <p:sp>
        <p:nvSpPr>
          <p:cNvPr descr="image0071-1024x682" id="33" name="原创设计师QQ598969553             _13"/>
          <p:cNvSpPr>
            <a:spLocks noChangeArrowheads="1"/>
          </p:cNvSpPr>
          <p:nvPr/>
        </p:nvSpPr>
        <p:spPr bwMode="auto">
          <a:xfrm>
            <a:off x="3848100" y="2827218"/>
            <a:ext cx="1447800" cy="1454150"/>
          </a:xfrm>
          <a:prstGeom prst="rect">
            <a:avLst/>
          </a:prstGeom>
          <a:blipFill dpi="0" rotWithShape="1">
            <a:blip r:embed="rId6"/>
            <a:stretch>
              <a:fillRect/>
            </a:stretch>
          </a:blipFill>
          <a:ln>
            <a:noFill/>
          </a:ln>
        </p:spPr>
        <p:txBody>
          <a:bodyPr/>
          <a:lstStyle/>
          <a:p>
            <a:endParaRPr altLang="en-US" lang="zh-CN"/>
          </a:p>
        </p:txBody>
      </p:sp>
      <p:sp>
        <p:nvSpPr>
          <p:cNvPr id="34" name="原创设计师QQ598969553             _14"/>
          <p:cNvSpPr>
            <a:spLocks noChangeArrowheads="1"/>
          </p:cNvSpPr>
          <p:nvPr/>
        </p:nvSpPr>
        <p:spPr bwMode="auto">
          <a:xfrm>
            <a:off x="5295900" y="2827218"/>
            <a:ext cx="1447800" cy="1454150"/>
          </a:xfrm>
          <a:prstGeom prst="rect">
            <a:avLst/>
          </a:prstGeom>
          <a:solidFill>
            <a:schemeClr val="accent4"/>
          </a:solidFill>
          <a:ln>
            <a:noFill/>
          </a:ln>
        </p:spPr>
        <p:txBody>
          <a:bodyPr/>
          <a:lstStyle/>
          <a:p>
            <a:endParaRPr altLang="en-US" lang="zh-CN"/>
          </a:p>
        </p:txBody>
      </p:sp>
      <p:sp>
        <p:nvSpPr>
          <p:cNvPr descr="201107060956141686" id="35" name="原创设计师QQ598969553             _15"/>
          <p:cNvSpPr>
            <a:spLocks noChangeArrowheads="1"/>
          </p:cNvSpPr>
          <p:nvPr/>
        </p:nvSpPr>
        <p:spPr bwMode="auto">
          <a:xfrm>
            <a:off x="6743700" y="2827218"/>
            <a:ext cx="1447800" cy="1454150"/>
          </a:xfrm>
          <a:prstGeom prst="rect">
            <a:avLst/>
          </a:prstGeom>
          <a:blipFill dpi="0" rotWithShape="1">
            <a:blip r:embed="rId7"/>
            <a:stretch>
              <a:fillRect/>
            </a:stretch>
          </a:blipFill>
          <a:ln>
            <a:noFill/>
          </a:ln>
        </p:spPr>
        <p:txBody>
          <a:bodyPr/>
          <a:lstStyle/>
          <a:p>
            <a:endParaRPr altLang="en-US" lang="zh-CN"/>
          </a:p>
        </p:txBody>
      </p:sp>
      <p:sp>
        <p:nvSpPr>
          <p:cNvPr id="36" name="原创设计师QQ598969553             _16"/>
          <p:cNvSpPr>
            <a:spLocks noChangeArrowheads="1"/>
          </p:cNvSpPr>
          <p:nvPr/>
        </p:nvSpPr>
        <p:spPr bwMode="auto">
          <a:xfrm>
            <a:off x="1085627" y="1767768"/>
            <a:ext cx="1181546" cy="11353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ctr">
              <a:lnSpc>
                <a:spcPct val="120000"/>
              </a:lnSpc>
              <a:spcBef>
                <a:spcPts val="300"/>
              </a:spcBef>
            </a:pPr>
            <a:r>
              <a:rPr altLang="en-US" b="1" lang="zh-CN" sz="1000">
                <a:solidFill>
                  <a:schemeClr val="bg1"/>
                </a:solidFill>
              </a:rPr>
              <a:t>TOPIC HEADER HERE</a:t>
            </a:r>
          </a:p>
          <a:p>
            <a:pPr algn="ctr">
              <a:lnSpc>
                <a:spcPct val="120000"/>
              </a:lnSpc>
              <a:spcBef>
                <a:spcPts val="300"/>
              </a:spcBef>
            </a:pPr>
            <a:r>
              <a:rPr altLang="en-US" b="1" lang="zh-CN" sz="1000">
                <a:solidFill>
                  <a:schemeClr val="bg1"/>
                </a:solidFill>
              </a:rPr>
              <a:t>We have many PowerPoint templates that has been specifically designed. </a:t>
            </a:r>
          </a:p>
        </p:txBody>
      </p:sp>
      <p:sp>
        <p:nvSpPr>
          <p:cNvPr id="37" name="原创设计师QQ598969553             _17"/>
          <p:cNvSpPr>
            <a:spLocks noChangeArrowheads="1"/>
          </p:cNvSpPr>
          <p:nvPr/>
        </p:nvSpPr>
        <p:spPr bwMode="auto">
          <a:xfrm>
            <a:off x="3981227" y="1767768"/>
            <a:ext cx="1181546" cy="11353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ctr">
              <a:lnSpc>
                <a:spcPct val="120000"/>
              </a:lnSpc>
              <a:spcBef>
                <a:spcPts val="300"/>
              </a:spcBef>
            </a:pPr>
            <a:r>
              <a:rPr altLang="en-US" b="1" lang="zh-CN" sz="1000">
                <a:solidFill>
                  <a:schemeClr val="bg1"/>
                </a:solidFill>
              </a:rPr>
              <a:t>TOPIC HEADER HERE</a:t>
            </a:r>
          </a:p>
          <a:p>
            <a:pPr algn="ctr">
              <a:lnSpc>
                <a:spcPct val="120000"/>
              </a:lnSpc>
              <a:spcBef>
                <a:spcPts val="300"/>
              </a:spcBef>
            </a:pPr>
            <a:r>
              <a:rPr altLang="en-US" b="1" lang="zh-CN" sz="1000">
                <a:solidFill>
                  <a:schemeClr val="bg1"/>
                </a:solidFill>
              </a:rPr>
              <a:t>We have many PowerPoint templates that has been specifically designed. </a:t>
            </a:r>
          </a:p>
        </p:txBody>
      </p:sp>
      <p:sp>
        <p:nvSpPr>
          <p:cNvPr id="38" name="原创设计师QQ598969553             _18"/>
          <p:cNvSpPr>
            <a:spLocks noChangeArrowheads="1"/>
          </p:cNvSpPr>
          <p:nvPr/>
        </p:nvSpPr>
        <p:spPr bwMode="auto">
          <a:xfrm>
            <a:off x="6876827" y="1767768"/>
            <a:ext cx="1181546" cy="11353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ctr">
              <a:lnSpc>
                <a:spcPct val="120000"/>
              </a:lnSpc>
              <a:spcBef>
                <a:spcPts val="300"/>
              </a:spcBef>
            </a:pPr>
            <a:r>
              <a:rPr altLang="en-US" b="1" lang="zh-CN" sz="1000">
                <a:solidFill>
                  <a:schemeClr val="bg1"/>
                </a:solidFill>
              </a:rPr>
              <a:t>TOPIC HEADER HERE</a:t>
            </a:r>
          </a:p>
          <a:p>
            <a:pPr algn="ctr">
              <a:lnSpc>
                <a:spcPct val="120000"/>
              </a:lnSpc>
              <a:spcBef>
                <a:spcPts val="300"/>
              </a:spcBef>
            </a:pPr>
            <a:r>
              <a:rPr altLang="en-US" b="1" lang="zh-CN" sz="1000">
                <a:solidFill>
                  <a:schemeClr val="bg1"/>
                </a:solidFill>
              </a:rPr>
              <a:t>We have many PowerPoint templates that has been specifically designed. </a:t>
            </a:r>
          </a:p>
        </p:txBody>
      </p:sp>
      <p:sp>
        <p:nvSpPr>
          <p:cNvPr id="39" name="原创设计师QQ598969553             _19"/>
          <p:cNvSpPr>
            <a:spLocks noChangeArrowheads="1"/>
          </p:cNvSpPr>
          <p:nvPr/>
        </p:nvSpPr>
        <p:spPr bwMode="auto">
          <a:xfrm>
            <a:off x="5429027" y="3221125"/>
            <a:ext cx="1181546" cy="11353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ctr">
              <a:lnSpc>
                <a:spcPct val="120000"/>
              </a:lnSpc>
              <a:spcBef>
                <a:spcPts val="300"/>
              </a:spcBef>
            </a:pPr>
            <a:r>
              <a:rPr altLang="en-US" b="1" lang="zh-CN" sz="1000">
                <a:solidFill>
                  <a:schemeClr val="bg1"/>
                </a:solidFill>
              </a:rPr>
              <a:t>TOPIC HEADER HERE</a:t>
            </a:r>
          </a:p>
          <a:p>
            <a:pPr algn="ctr">
              <a:lnSpc>
                <a:spcPct val="120000"/>
              </a:lnSpc>
              <a:spcBef>
                <a:spcPts val="300"/>
              </a:spcBef>
            </a:pPr>
            <a:r>
              <a:rPr altLang="en-US" b="1" lang="zh-CN" sz="1000">
                <a:solidFill>
                  <a:schemeClr val="bg1"/>
                </a:solidFill>
              </a:rPr>
              <a:t>We have many PowerPoint templates that has been specifically designed. </a:t>
            </a:r>
          </a:p>
        </p:txBody>
      </p:sp>
      <p:sp>
        <p:nvSpPr>
          <p:cNvPr id="40" name="原创设计师QQ598969553             _20"/>
          <p:cNvSpPr>
            <a:spLocks noChangeArrowheads="1"/>
          </p:cNvSpPr>
          <p:nvPr/>
        </p:nvSpPr>
        <p:spPr bwMode="auto">
          <a:xfrm>
            <a:off x="2533427" y="3221125"/>
            <a:ext cx="1181546" cy="11353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ctr">
              <a:lnSpc>
                <a:spcPct val="120000"/>
              </a:lnSpc>
              <a:spcBef>
                <a:spcPts val="300"/>
              </a:spcBef>
            </a:pPr>
            <a:r>
              <a:rPr altLang="en-US" b="1" lang="zh-CN" sz="1000">
                <a:solidFill>
                  <a:schemeClr val="bg1"/>
                </a:solidFill>
              </a:rPr>
              <a:t>TOPIC HEADER HERE</a:t>
            </a:r>
          </a:p>
          <a:p>
            <a:pPr algn="ctr">
              <a:lnSpc>
                <a:spcPct val="120000"/>
              </a:lnSpc>
              <a:spcBef>
                <a:spcPts val="300"/>
              </a:spcBef>
            </a:pPr>
            <a:r>
              <a:rPr altLang="en-US" b="1" lang="zh-CN" sz="1000">
                <a:solidFill>
                  <a:schemeClr val="bg1"/>
                </a:solidFill>
              </a:rPr>
              <a:t>We have many PowerPoint templates that has been specifically designed. </a:t>
            </a:r>
          </a:p>
        </p:txBody>
      </p:sp>
      <p:pic>
        <p:nvPicPr>
          <p:cNvPr id="22" name="Picture 64"/>
          <p:cNvPicPr>
            <a:picLocks noChangeAspect="1" noChangeShapeType="1" noGrp="1" noMove="1" noResize="1" noRot="1" noSelect="1"/>
          </p:cNvPicPr>
          <p:nvPr/>
        </p:nvPicPr>
        <p:blipFill>
          <a:blip r:embed="rId8">
            <a:extLst>
              <a:ext uri="{28A0092B-C50C-407E-A947-70E740481C1C}">
                <a14:useLocalDpi val="0"/>
              </a:ext>
            </a:extLst>
          </a:blip>
          <a:stretch>
            <a:fillRect/>
          </a:stretch>
        </p:blipFill>
        <p:spPr bwMode="auto">
          <a:xfrm>
            <a:off x="3582988" y="17705388"/>
            <a:ext cx="1978025" cy="51117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Tree>
    <p:extLst>
      <p:ext uri="{BB962C8B-B14F-4D97-AF65-F5344CB8AC3E}">
        <p14:creationId val="3143059192"/>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 presetSubtype="8">
                                  <p:stCondLst>
                                    <p:cond delay="0"/>
                                  </p:stCondLst>
                                  <p:childTnLst>
                                    <p:set>
                                      <p:cBhvr>
                                        <p:cTn dur="1" fill="hold" id="6">
                                          <p:stCondLst>
                                            <p:cond delay="0"/>
                                          </p:stCondLst>
                                        </p:cTn>
                                        <p:tgtEl>
                                          <p:spTgt spid="13"/>
                                        </p:tgtEl>
                                        <p:attrNameLst>
                                          <p:attrName>style.visibility</p:attrName>
                                        </p:attrNameLst>
                                      </p:cBhvr>
                                      <p:to>
                                        <p:strVal val="visible"/>
                                      </p:to>
                                    </p:set>
                                    <p:anim calcmode="lin" valueType="num">
                                      <p:cBhvr additive="base">
                                        <p:cTn dur="500" fill="hold" id="7"/>
                                        <p:tgtEl>
                                          <p:spTgt spid="13"/>
                                        </p:tgtEl>
                                        <p:attrNameLst>
                                          <p:attrName>ppt_x</p:attrName>
                                        </p:attrNameLst>
                                      </p:cBhvr>
                                      <p:tavLst>
                                        <p:tav tm="0">
                                          <p:val>
                                            <p:strVal val="0-#ppt_w/2"/>
                                          </p:val>
                                        </p:tav>
                                        <p:tav tm="100000">
                                          <p:val>
                                            <p:strVal val="#ppt_x"/>
                                          </p:val>
                                        </p:tav>
                                      </p:tavLst>
                                    </p:anim>
                                    <p:anim calcmode="lin" valueType="num">
                                      <p:cBhvr additive="base">
                                        <p:cTn dur="500" fill="hold" id="8"/>
                                        <p:tgtEl>
                                          <p:spTgt spid="13"/>
                                        </p:tgtEl>
                                        <p:attrNameLst>
                                          <p:attrName>ppt_y</p:attrName>
                                        </p:attrNameLst>
                                      </p:cBhvr>
                                      <p:tavLst>
                                        <p:tav tm="0">
                                          <p:val>
                                            <p:strVal val="#ppt_y"/>
                                          </p:val>
                                        </p:tav>
                                        <p:tav tm="100000">
                                          <p:val>
                                            <p:strVal val="#ppt_y"/>
                                          </p:val>
                                        </p:tav>
                                      </p:tavLst>
                                    </p:anim>
                                  </p:childTnLst>
                                </p:cTn>
                              </p:par>
                              <p:par>
                                <p:cTn fill="hold" grpId="1" id="9" nodeType="withEffect" presetClass="emph" presetID="35" presetSubtype="0" repeatCount="3000">
                                  <p:stCondLst>
                                    <p:cond delay="400"/>
                                  </p:stCondLst>
                                  <p:childTnLst>
                                    <p:anim calcmode="discrete" valueType="str">
                                      <p:cBhvr>
                                        <p:cTn dur="100" fill="hold" id="10"/>
                                        <p:tgtEl>
                                          <p:spTgt spid="13"/>
                                        </p:tgtEl>
                                        <p:attrNameLst>
                                          <p:attrName>style.visibility</p:attrName>
                                        </p:attrNameLst>
                                      </p:cBhvr>
                                      <p:tavLst>
                                        <p:tav tm="0">
                                          <p:val>
                                            <p:strVal val="hidden"/>
                                          </p:val>
                                        </p:tav>
                                        <p:tav tm="50000">
                                          <p:val>
                                            <p:strVal val="visible"/>
                                          </p:val>
                                        </p:tav>
                                      </p:tavLst>
                                    </p:anim>
                                  </p:childTnLst>
                                </p:cTn>
                              </p:par>
                              <p:par>
                                <p:cTn fill="hold" grpId="0" id="11" nodeType="withEffect" presetClass="entr" presetID="2" presetSubtype="8">
                                  <p:stCondLst>
                                    <p:cond delay="200"/>
                                  </p:stCondLst>
                                  <p:childTnLst>
                                    <p:set>
                                      <p:cBhvr>
                                        <p:cTn dur="1" fill="hold" id="12">
                                          <p:stCondLst>
                                            <p:cond delay="0"/>
                                          </p:stCondLst>
                                        </p:cTn>
                                        <p:tgtEl>
                                          <p:spTgt spid="12"/>
                                        </p:tgtEl>
                                        <p:attrNameLst>
                                          <p:attrName>style.visibility</p:attrName>
                                        </p:attrNameLst>
                                      </p:cBhvr>
                                      <p:to>
                                        <p:strVal val="visible"/>
                                      </p:to>
                                    </p:set>
                                    <p:anim calcmode="lin" valueType="num">
                                      <p:cBhvr additive="base">
                                        <p:cTn dur="500" fill="hold" id="13"/>
                                        <p:tgtEl>
                                          <p:spTgt spid="12"/>
                                        </p:tgtEl>
                                        <p:attrNameLst>
                                          <p:attrName>ppt_x</p:attrName>
                                        </p:attrNameLst>
                                      </p:cBhvr>
                                      <p:tavLst>
                                        <p:tav tm="0">
                                          <p:val>
                                            <p:strVal val="0-#ppt_w/2"/>
                                          </p:val>
                                        </p:tav>
                                        <p:tav tm="100000">
                                          <p:val>
                                            <p:strVal val="#ppt_x"/>
                                          </p:val>
                                        </p:tav>
                                      </p:tavLst>
                                    </p:anim>
                                    <p:anim calcmode="lin" valueType="num">
                                      <p:cBhvr additive="base">
                                        <p:cTn dur="500" fill="hold" id="14"/>
                                        <p:tgtEl>
                                          <p:spTgt spid="12"/>
                                        </p:tgtEl>
                                        <p:attrNameLst>
                                          <p:attrName>ppt_y</p:attrName>
                                        </p:attrNameLst>
                                      </p:cBhvr>
                                      <p:tavLst>
                                        <p:tav tm="0">
                                          <p:val>
                                            <p:strVal val="#ppt_y"/>
                                          </p:val>
                                        </p:tav>
                                        <p:tav tm="100000">
                                          <p:val>
                                            <p:strVal val="#ppt_y"/>
                                          </p:val>
                                        </p:tav>
                                      </p:tavLst>
                                    </p:anim>
                                  </p:childTnLst>
                                </p:cTn>
                              </p:par>
                              <p:par>
                                <p:cTn fill="hold" grpId="1" id="15" nodeType="withEffect" presetClass="emph" presetID="35" presetSubtype="0" repeatCount="3000">
                                  <p:stCondLst>
                                    <p:cond delay="600"/>
                                  </p:stCondLst>
                                  <p:childTnLst>
                                    <p:anim calcmode="discrete" valueType="str">
                                      <p:cBhvr>
                                        <p:cTn dur="100" fill="hold" id="16"/>
                                        <p:tgtEl>
                                          <p:spTgt spid="12"/>
                                        </p:tgtEl>
                                        <p:attrNameLst>
                                          <p:attrName>style.visibility</p:attrName>
                                        </p:attrNameLst>
                                      </p:cBhvr>
                                      <p:tavLst>
                                        <p:tav tm="0">
                                          <p:val>
                                            <p:strVal val="hidden"/>
                                          </p:val>
                                        </p:tav>
                                        <p:tav tm="50000">
                                          <p:val>
                                            <p:strVal val="visible"/>
                                          </p:val>
                                        </p:tav>
                                      </p:tavLst>
                                    </p:anim>
                                  </p:childTnLst>
                                </p:cTn>
                              </p:par>
                              <p:par>
                                <p:cTn fill="hold" grpId="0" id="17" nodeType="withEffect" presetClass="entr" presetID="47" presetSubtype="0">
                                  <p:stCondLst>
                                    <p:cond delay="700"/>
                                  </p:stCondLst>
                                  <p:childTnLst>
                                    <p:set>
                                      <p:cBhvr>
                                        <p:cTn dur="1" fill="hold" id="18">
                                          <p:stCondLst>
                                            <p:cond delay="0"/>
                                          </p:stCondLst>
                                        </p:cTn>
                                        <p:tgtEl>
                                          <p:spTgt spid="14"/>
                                        </p:tgtEl>
                                        <p:attrNameLst>
                                          <p:attrName>style.visibility</p:attrName>
                                        </p:attrNameLst>
                                      </p:cBhvr>
                                      <p:to>
                                        <p:strVal val="visible"/>
                                      </p:to>
                                    </p:set>
                                    <p:animEffect filter="fade" transition="in">
                                      <p:cBhvr>
                                        <p:cTn dur="300" id="19"/>
                                        <p:tgtEl>
                                          <p:spTgt spid="14"/>
                                        </p:tgtEl>
                                      </p:cBhvr>
                                    </p:animEffect>
                                    <p:anim calcmode="lin" valueType="num">
                                      <p:cBhvr>
                                        <p:cTn dur="300" fill="hold" id="20"/>
                                        <p:tgtEl>
                                          <p:spTgt spid="14"/>
                                        </p:tgtEl>
                                        <p:attrNameLst>
                                          <p:attrName>ppt_x</p:attrName>
                                        </p:attrNameLst>
                                      </p:cBhvr>
                                      <p:tavLst>
                                        <p:tav tm="0">
                                          <p:val>
                                            <p:strVal val="#ppt_x"/>
                                          </p:val>
                                        </p:tav>
                                        <p:tav tm="100000">
                                          <p:val>
                                            <p:strVal val="#ppt_x"/>
                                          </p:val>
                                        </p:tav>
                                      </p:tavLst>
                                    </p:anim>
                                    <p:anim calcmode="lin" valueType="num">
                                      <p:cBhvr>
                                        <p:cTn dur="300" fill="hold" id="21"/>
                                        <p:tgtEl>
                                          <p:spTgt spid="14"/>
                                        </p:tgtEl>
                                        <p:attrNameLst>
                                          <p:attrName>ppt_y</p:attrName>
                                        </p:attrNameLst>
                                      </p:cBhvr>
                                      <p:tavLst>
                                        <p:tav tm="0">
                                          <p:val>
                                            <p:strVal val="#ppt_y-.1"/>
                                          </p:val>
                                        </p:tav>
                                        <p:tav tm="100000">
                                          <p:val>
                                            <p:strVal val="#ppt_y"/>
                                          </p:val>
                                        </p:tav>
                                      </p:tavLst>
                                    </p:anim>
                                  </p:childTnLst>
                                </p:cTn>
                              </p:par>
                              <p:par>
                                <p:cTn fill="hold" grpId="0" id="22" nodeType="withEffect" presetClass="entr" presetID="42" presetSubtype="0">
                                  <p:stCondLst>
                                    <p:cond delay="700"/>
                                  </p:stCondLst>
                                  <p:childTnLst>
                                    <p:set>
                                      <p:cBhvr>
                                        <p:cTn dur="1" fill="hold" id="23">
                                          <p:stCondLst>
                                            <p:cond delay="0"/>
                                          </p:stCondLst>
                                        </p:cTn>
                                        <p:tgtEl>
                                          <p:spTgt spid="15"/>
                                        </p:tgtEl>
                                        <p:attrNameLst>
                                          <p:attrName>style.visibility</p:attrName>
                                        </p:attrNameLst>
                                      </p:cBhvr>
                                      <p:to>
                                        <p:strVal val="visible"/>
                                      </p:to>
                                    </p:set>
                                    <p:animEffect filter="fade" transition="in">
                                      <p:cBhvr>
                                        <p:cTn dur="300" id="24"/>
                                        <p:tgtEl>
                                          <p:spTgt spid="15"/>
                                        </p:tgtEl>
                                      </p:cBhvr>
                                    </p:animEffect>
                                    <p:anim calcmode="lin" valueType="num">
                                      <p:cBhvr>
                                        <p:cTn dur="300" fill="hold" id="25"/>
                                        <p:tgtEl>
                                          <p:spTgt spid="15"/>
                                        </p:tgtEl>
                                        <p:attrNameLst>
                                          <p:attrName>ppt_x</p:attrName>
                                        </p:attrNameLst>
                                      </p:cBhvr>
                                      <p:tavLst>
                                        <p:tav tm="0">
                                          <p:val>
                                            <p:strVal val="#ppt_x"/>
                                          </p:val>
                                        </p:tav>
                                        <p:tav tm="100000">
                                          <p:val>
                                            <p:strVal val="#ppt_x"/>
                                          </p:val>
                                        </p:tav>
                                      </p:tavLst>
                                    </p:anim>
                                    <p:anim calcmode="lin" valueType="num">
                                      <p:cBhvr>
                                        <p:cTn dur="300" fill="hold" id="26"/>
                                        <p:tgtEl>
                                          <p:spTgt spid="15"/>
                                        </p:tgtEl>
                                        <p:attrNameLst>
                                          <p:attrName>ppt_y</p:attrName>
                                        </p:attrNameLst>
                                      </p:cBhvr>
                                      <p:tavLst>
                                        <p:tav tm="0">
                                          <p:val>
                                            <p:strVal val="#ppt_y+.1"/>
                                          </p:val>
                                        </p:tav>
                                        <p:tav tm="100000">
                                          <p:val>
                                            <p:strVal val="#ppt_y"/>
                                          </p:val>
                                        </p:tav>
                                      </p:tavLst>
                                    </p:anim>
                                  </p:childTnLst>
                                </p:cTn>
                              </p:par>
                              <p:par>
                                <p:cTn fill="hold" grpId="0" id="27" nodeType="withEffect" presetClass="entr" presetID="53" presetSubtype="0">
                                  <p:stCondLst>
                                    <p:cond delay="600"/>
                                  </p:stCondLst>
                                  <p:childTnLst>
                                    <p:set>
                                      <p:cBhvr>
                                        <p:cTn dur="1" fill="hold" id="28">
                                          <p:stCondLst>
                                            <p:cond delay="0"/>
                                          </p:stCondLst>
                                        </p:cTn>
                                        <p:tgtEl>
                                          <p:spTgt spid="26"/>
                                        </p:tgtEl>
                                        <p:attrNameLst>
                                          <p:attrName>style.visibility</p:attrName>
                                        </p:attrNameLst>
                                      </p:cBhvr>
                                      <p:to>
                                        <p:strVal val="visible"/>
                                      </p:to>
                                    </p:set>
                                    <p:anim calcmode="lin" valueType="num">
                                      <p:cBhvr>
                                        <p:cTn dur="500" fill="hold" id="29"/>
                                        <p:tgtEl>
                                          <p:spTgt spid="26"/>
                                        </p:tgtEl>
                                        <p:attrNameLst>
                                          <p:attrName>ppt_w</p:attrName>
                                        </p:attrNameLst>
                                      </p:cBhvr>
                                      <p:tavLst>
                                        <p:tav tm="0">
                                          <p:val>
                                            <p:fltVal val="0"/>
                                          </p:val>
                                        </p:tav>
                                        <p:tav tm="100000">
                                          <p:val>
                                            <p:strVal val="#ppt_w"/>
                                          </p:val>
                                        </p:tav>
                                      </p:tavLst>
                                    </p:anim>
                                    <p:anim calcmode="lin" valueType="num">
                                      <p:cBhvr>
                                        <p:cTn dur="500" fill="hold" id="30"/>
                                        <p:tgtEl>
                                          <p:spTgt spid="26"/>
                                        </p:tgtEl>
                                        <p:attrNameLst>
                                          <p:attrName>ppt_h</p:attrName>
                                        </p:attrNameLst>
                                      </p:cBhvr>
                                      <p:tavLst>
                                        <p:tav tm="0">
                                          <p:val>
                                            <p:fltVal val="0"/>
                                          </p:val>
                                        </p:tav>
                                        <p:tav tm="100000">
                                          <p:val>
                                            <p:strVal val="#ppt_h"/>
                                          </p:val>
                                        </p:tav>
                                      </p:tavLst>
                                    </p:anim>
                                    <p:animEffect filter="fade" transition="in">
                                      <p:cBhvr>
                                        <p:cTn dur="500" id="31"/>
                                        <p:tgtEl>
                                          <p:spTgt spid="26"/>
                                        </p:tgtEl>
                                      </p:cBhvr>
                                    </p:animEffect>
                                  </p:childTnLst>
                                </p:cTn>
                              </p:par>
                              <p:par>
                                <p:cTn fill="hold" grpId="0" id="32" nodeType="withEffect" presetClass="entr" presetID="47" presetSubtype="0">
                                  <p:stCondLst>
                                    <p:cond delay="1100"/>
                                  </p:stCondLst>
                                  <p:childTnLst>
                                    <p:set>
                                      <p:cBhvr>
                                        <p:cTn dur="1" fill="hold" id="33">
                                          <p:stCondLst>
                                            <p:cond delay="0"/>
                                          </p:stCondLst>
                                        </p:cTn>
                                        <p:tgtEl>
                                          <p:spTgt spid="36"/>
                                        </p:tgtEl>
                                        <p:attrNameLst>
                                          <p:attrName>style.visibility</p:attrName>
                                        </p:attrNameLst>
                                      </p:cBhvr>
                                      <p:to>
                                        <p:strVal val="visible"/>
                                      </p:to>
                                    </p:set>
                                    <p:animEffect filter="fade" transition="in">
                                      <p:cBhvr>
                                        <p:cTn dur="500" id="34"/>
                                        <p:tgtEl>
                                          <p:spTgt spid="36"/>
                                        </p:tgtEl>
                                      </p:cBhvr>
                                    </p:animEffect>
                                    <p:anim calcmode="lin" valueType="num">
                                      <p:cBhvr>
                                        <p:cTn dur="500" fill="hold" id="35"/>
                                        <p:tgtEl>
                                          <p:spTgt spid="36"/>
                                        </p:tgtEl>
                                        <p:attrNameLst>
                                          <p:attrName>ppt_x</p:attrName>
                                        </p:attrNameLst>
                                      </p:cBhvr>
                                      <p:tavLst>
                                        <p:tav tm="0">
                                          <p:val>
                                            <p:strVal val="#ppt_x"/>
                                          </p:val>
                                        </p:tav>
                                        <p:tav tm="100000">
                                          <p:val>
                                            <p:strVal val="#ppt_x"/>
                                          </p:val>
                                        </p:tav>
                                      </p:tavLst>
                                    </p:anim>
                                    <p:anim calcmode="lin" valueType="num">
                                      <p:cBhvr>
                                        <p:cTn dur="500" fill="hold" id="36"/>
                                        <p:tgtEl>
                                          <p:spTgt spid="36"/>
                                        </p:tgtEl>
                                        <p:attrNameLst>
                                          <p:attrName>ppt_y</p:attrName>
                                        </p:attrNameLst>
                                      </p:cBhvr>
                                      <p:tavLst>
                                        <p:tav tm="0">
                                          <p:val>
                                            <p:strVal val="#ppt_y-.1"/>
                                          </p:val>
                                        </p:tav>
                                        <p:tav tm="100000">
                                          <p:val>
                                            <p:strVal val="#ppt_y"/>
                                          </p:val>
                                        </p:tav>
                                      </p:tavLst>
                                    </p:anim>
                                  </p:childTnLst>
                                </p:cTn>
                              </p:par>
                              <p:par>
                                <p:cTn fill="hold" grpId="0" id="37" nodeType="withEffect" presetClass="entr" presetID="53" presetSubtype="0">
                                  <p:stCondLst>
                                    <p:cond delay="700"/>
                                  </p:stCondLst>
                                  <p:childTnLst>
                                    <p:set>
                                      <p:cBhvr>
                                        <p:cTn dur="1" fill="hold" id="38">
                                          <p:stCondLst>
                                            <p:cond delay="0"/>
                                          </p:stCondLst>
                                        </p:cTn>
                                        <p:tgtEl>
                                          <p:spTgt spid="31"/>
                                        </p:tgtEl>
                                        <p:attrNameLst>
                                          <p:attrName>style.visibility</p:attrName>
                                        </p:attrNameLst>
                                      </p:cBhvr>
                                      <p:to>
                                        <p:strVal val="visible"/>
                                      </p:to>
                                    </p:set>
                                    <p:anim calcmode="lin" valueType="num">
                                      <p:cBhvr>
                                        <p:cTn dur="500" fill="hold" id="39"/>
                                        <p:tgtEl>
                                          <p:spTgt spid="31"/>
                                        </p:tgtEl>
                                        <p:attrNameLst>
                                          <p:attrName>ppt_w</p:attrName>
                                        </p:attrNameLst>
                                      </p:cBhvr>
                                      <p:tavLst>
                                        <p:tav tm="0">
                                          <p:val>
                                            <p:fltVal val="0"/>
                                          </p:val>
                                        </p:tav>
                                        <p:tav tm="100000">
                                          <p:val>
                                            <p:strVal val="#ppt_w"/>
                                          </p:val>
                                        </p:tav>
                                      </p:tavLst>
                                    </p:anim>
                                    <p:anim calcmode="lin" valueType="num">
                                      <p:cBhvr>
                                        <p:cTn dur="500" fill="hold" id="40"/>
                                        <p:tgtEl>
                                          <p:spTgt spid="31"/>
                                        </p:tgtEl>
                                        <p:attrNameLst>
                                          <p:attrName>ppt_h</p:attrName>
                                        </p:attrNameLst>
                                      </p:cBhvr>
                                      <p:tavLst>
                                        <p:tav tm="0">
                                          <p:val>
                                            <p:fltVal val="0"/>
                                          </p:val>
                                        </p:tav>
                                        <p:tav tm="100000">
                                          <p:val>
                                            <p:strVal val="#ppt_h"/>
                                          </p:val>
                                        </p:tav>
                                      </p:tavLst>
                                    </p:anim>
                                    <p:animEffect filter="fade" transition="in">
                                      <p:cBhvr>
                                        <p:cTn dur="500" id="41"/>
                                        <p:tgtEl>
                                          <p:spTgt spid="31"/>
                                        </p:tgtEl>
                                      </p:cBhvr>
                                    </p:animEffect>
                                  </p:childTnLst>
                                </p:cTn>
                              </p:par>
                              <p:par>
                                <p:cTn fill="hold" grpId="0" id="42" nodeType="withEffect" presetClass="entr" presetID="53" presetSubtype="0">
                                  <p:stCondLst>
                                    <p:cond delay="800"/>
                                  </p:stCondLst>
                                  <p:childTnLst>
                                    <p:set>
                                      <p:cBhvr>
                                        <p:cTn dur="1" fill="hold" id="43">
                                          <p:stCondLst>
                                            <p:cond delay="0"/>
                                          </p:stCondLst>
                                        </p:cTn>
                                        <p:tgtEl>
                                          <p:spTgt spid="32"/>
                                        </p:tgtEl>
                                        <p:attrNameLst>
                                          <p:attrName>style.visibility</p:attrName>
                                        </p:attrNameLst>
                                      </p:cBhvr>
                                      <p:to>
                                        <p:strVal val="visible"/>
                                      </p:to>
                                    </p:set>
                                    <p:anim calcmode="lin" valueType="num">
                                      <p:cBhvr>
                                        <p:cTn dur="500" fill="hold" id="44"/>
                                        <p:tgtEl>
                                          <p:spTgt spid="32"/>
                                        </p:tgtEl>
                                        <p:attrNameLst>
                                          <p:attrName>ppt_w</p:attrName>
                                        </p:attrNameLst>
                                      </p:cBhvr>
                                      <p:tavLst>
                                        <p:tav tm="0">
                                          <p:val>
                                            <p:fltVal val="0"/>
                                          </p:val>
                                        </p:tav>
                                        <p:tav tm="100000">
                                          <p:val>
                                            <p:strVal val="#ppt_w"/>
                                          </p:val>
                                        </p:tav>
                                      </p:tavLst>
                                    </p:anim>
                                    <p:anim calcmode="lin" valueType="num">
                                      <p:cBhvr>
                                        <p:cTn dur="500" fill="hold" id="45"/>
                                        <p:tgtEl>
                                          <p:spTgt spid="32"/>
                                        </p:tgtEl>
                                        <p:attrNameLst>
                                          <p:attrName>ppt_h</p:attrName>
                                        </p:attrNameLst>
                                      </p:cBhvr>
                                      <p:tavLst>
                                        <p:tav tm="0">
                                          <p:val>
                                            <p:fltVal val="0"/>
                                          </p:val>
                                        </p:tav>
                                        <p:tav tm="100000">
                                          <p:val>
                                            <p:strVal val="#ppt_h"/>
                                          </p:val>
                                        </p:tav>
                                      </p:tavLst>
                                    </p:anim>
                                    <p:animEffect filter="fade" transition="in">
                                      <p:cBhvr>
                                        <p:cTn dur="500" id="46"/>
                                        <p:tgtEl>
                                          <p:spTgt spid="32"/>
                                        </p:tgtEl>
                                      </p:cBhvr>
                                    </p:animEffect>
                                  </p:childTnLst>
                                </p:cTn>
                              </p:par>
                              <p:par>
                                <p:cTn fill="hold" grpId="0" id="47" nodeType="withEffect" presetClass="entr" presetID="47" presetSubtype="0">
                                  <p:stCondLst>
                                    <p:cond delay="1300"/>
                                  </p:stCondLst>
                                  <p:childTnLst>
                                    <p:set>
                                      <p:cBhvr>
                                        <p:cTn dur="1" fill="hold" id="48">
                                          <p:stCondLst>
                                            <p:cond delay="0"/>
                                          </p:stCondLst>
                                        </p:cTn>
                                        <p:tgtEl>
                                          <p:spTgt spid="40"/>
                                        </p:tgtEl>
                                        <p:attrNameLst>
                                          <p:attrName>style.visibility</p:attrName>
                                        </p:attrNameLst>
                                      </p:cBhvr>
                                      <p:to>
                                        <p:strVal val="visible"/>
                                      </p:to>
                                    </p:set>
                                    <p:animEffect filter="fade" transition="in">
                                      <p:cBhvr>
                                        <p:cTn dur="500" id="49"/>
                                        <p:tgtEl>
                                          <p:spTgt spid="40"/>
                                        </p:tgtEl>
                                      </p:cBhvr>
                                    </p:animEffect>
                                    <p:anim calcmode="lin" valueType="num">
                                      <p:cBhvr>
                                        <p:cTn dur="500" fill="hold" id="50"/>
                                        <p:tgtEl>
                                          <p:spTgt spid="40"/>
                                        </p:tgtEl>
                                        <p:attrNameLst>
                                          <p:attrName>ppt_x</p:attrName>
                                        </p:attrNameLst>
                                      </p:cBhvr>
                                      <p:tavLst>
                                        <p:tav tm="0">
                                          <p:val>
                                            <p:strVal val="#ppt_x"/>
                                          </p:val>
                                        </p:tav>
                                        <p:tav tm="100000">
                                          <p:val>
                                            <p:strVal val="#ppt_x"/>
                                          </p:val>
                                        </p:tav>
                                      </p:tavLst>
                                    </p:anim>
                                    <p:anim calcmode="lin" valueType="num">
                                      <p:cBhvr>
                                        <p:cTn dur="500" fill="hold" id="51"/>
                                        <p:tgtEl>
                                          <p:spTgt spid="40"/>
                                        </p:tgtEl>
                                        <p:attrNameLst>
                                          <p:attrName>ppt_y</p:attrName>
                                        </p:attrNameLst>
                                      </p:cBhvr>
                                      <p:tavLst>
                                        <p:tav tm="0">
                                          <p:val>
                                            <p:strVal val="#ppt_y-.1"/>
                                          </p:val>
                                        </p:tav>
                                        <p:tav tm="100000">
                                          <p:val>
                                            <p:strVal val="#ppt_y"/>
                                          </p:val>
                                        </p:tav>
                                      </p:tavLst>
                                    </p:anim>
                                  </p:childTnLst>
                                </p:cTn>
                              </p:par>
                              <p:par>
                                <p:cTn fill="hold" grpId="0" id="52" nodeType="withEffect" presetClass="entr" presetID="53" presetSubtype="0">
                                  <p:stCondLst>
                                    <p:cond delay="900"/>
                                  </p:stCondLst>
                                  <p:childTnLst>
                                    <p:set>
                                      <p:cBhvr>
                                        <p:cTn dur="1" fill="hold" id="53">
                                          <p:stCondLst>
                                            <p:cond delay="0"/>
                                          </p:stCondLst>
                                        </p:cTn>
                                        <p:tgtEl>
                                          <p:spTgt spid="27"/>
                                        </p:tgtEl>
                                        <p:attrNameLst>
                                          <p:attrName>style.visibility</p:attrName>
                                        </p:attrNameLst>
                                      </p:cBhvr>
                                      <p:to>
                                        <p:strVal val="visible"/>
                                      </p:to>
                                    </p:set>
                                    <p:anim calcmode="lin" valueType="num">
                                      <p:cBhvr>
                                        <p:cTn dur="500" fill="hold" id="54"/>
                                        <p:tgtEl>
                                          <p:spTgt spid="27"/>
                                        </p:tgtEl>
                                        <p:attrNameLst>
                                          <p:attrName>ppt_w</p:attrName>
                                        </p:attrNameLst>
                                      </p:cBhvr>
                                      <p:tavLst>
                                        <p:tav tm="0">
                                          <p:val>
                                            <p:fltVal val="0"/>
                                          </p:val>
                                        </p:tav>
                                        <p:tav tm="100000">
                                          <p:val>
                                            <p:strVal val="#ppt_w"/>
                                          </p:val>
                                        </p:tav>
                                      </p:tavLst>
                                    </p:anim>
                                    <p:anim calcmode="lin" valueType="num">
                                      <p:cBhvr>
                                        <p:cTn dur="500" fill="hold" id="55"/>
                                        <p:tgtEl>
                                          <p:spTgt spid="27"/>
                                        </p:tgtEl>
                                        <p:attrNameLst>
                                          <p:attrName>ppt_h</p:attrName>
                                        </p:attrNameLst>
                                      </p:cBhvr>
                                      <p:tavLst>
                                        <p:tav tm="0">
                                          <p:val>
                                            <p:fltVal val="0"/>
                                          </p:val>
                                        </p:tav>
                                        <p:tav tm="100000">
                                          <p:val>
                                            <p:strVal val="#ppt_h"/>
                                          </p:val>
                                        </p:tav>
                                      </p:tavLst>
                                    </p:anim>
                                    <p:animEffect filter="fade" transition="in">
                                      <p:cBhvr>
                                        <p:cTn dur="500" id="56"/>
                                        <p:tgtEl>
                                          <p:spTgt spid="27"/>
                                        </p:tgtEl>
                                      </p:cBhvr>
                                    </p:animEffect>
                                  </p:childTnLst>
                                </p:cTn>
                              </p:par>
                              <p:par>
                                <p:cTn fill="hold" grpId="0" id="57" nodeType="withEffect" presetClass="entr" presetID="53" presetSubtype="0">
                                  <p:stCondLst>
                                    <p:cond delay="1000"/>
                                  </p:stCondLst>
                                  <p:childTnLst>
                                    <p:set>
                                      <p:cBhvr>
                                        <p:cTn dur="1" fill="hold" id="58">
                                          <p:stCondLst>
                                            <p:cond delay="0"/>
                                          </p:stCondLst>
                                        </p:cTn>
                                        <p:tgtEl>
                                          <p:spTgt spid="28"/>
                                        </p:tgtEl>
                                        <p:attrNameLst>
                                          <p:attrName>style.visibility</p:attrName>
                                        </p:attrNameLst>
                                      </p:cBhvr>
                                      <p:to>
                                        <p:strVal val="visible"/>
                                      </p:to>
                                    </p:set>
                                    <p:anim calcmode="lin" valueType="num">
                                      <p:cBhvr>
                                        <p:cTn dur="500" fill="hold" id="59"/>
                                        <p:tgtEl>
                                          <p:spTgt spid="28"/>
                                        </p:tgtEl>
                                        <p:attrNameLst>
                                          <p:attrName>ppt_w</p:attrName>
                                        </p:attrNameLst>
                                      </p:cBhvr>
                                      <p:tavLst>
                                        <p:tav tm="0">
                                          <p:val>
                                            <p:fltVal val="0"/>
                                          </p:val>
                                        </p:tav>
                                        <p:tav tm="100000">
                                          <p:val>
                                            <p:strVal val="#ppt_w"/>
                                          </p:val>
                                        </p:tav>
                                      </p:tavLst>
                                    </p:anim>
                                    <p:anim calcmode="lin" valueType="num">
                                      <p:cBhvr>
                                        <p:cTn dur="500" fill="hold" id="60"/>
                                        <p:tgtEl>
                                          <p:spTgt spid="28"/>
                                        </p:tgtEl>
                                        <p:attrNameLst>
                                          <p:attrName>ppt_h</p:attrName>
                                        </p:attrNameLst>
                                      </p:cBhvr>
                                      <p:tavLst>
                                        <p:tav tm="0">
                                          <p:val>
                                            <p:fltVal val="0"/>
                                          </p:val>
                                        </p:tav>
                                        <p:tav tm="100000">
                                          <p:val>
                                            <p:strVal val="#ppt_h"/>
                                          </p:val>
                                        </p:tav>
                                      </p:tavLst>
                                    </p:anim>
                                    <p:animEffect filter="fade" transition="in">
                                      <p:cBhvr>
                                        <p:cTn dur="500" id="61"/>
                                        <p:tgtEl>
                                          <p:spTgt spid="28"/>
                                        </p:tgtEl>
                                      </p:cBhvr>
                                    </p:animEffect>
                                  </p:childTnLst>
                                </p:cTn>
                              </p:par>
                              <p:par>
                                <p:cTn fill="hold" grpId="0" id="62" nodeType="withEffect" presetClass="entr" presetID="47" presetSubtype="0">
                                  <p:stCondLst>
                                    <p:cond delay="1500"/>
                                  </p:stCondLst>
                                  <p:childTnLst>
                                    <p:set>
                                      <p:cBhvr>
                                        <p:cTn dur="1" fill="hold" id="63">
                                          <p:stCondLst>
                                            <p:cond delay="0"/>
                                          </p:stCondLst>
                                        </p:cTn>
                                        <p:tgtEl>
                                          <p:spTgt spid="37"/>
                                        </p:tgtEl>
                                        <p:attrNameLst>
                                          <p:attrName>style.visibility</p:attrName>
                                        </p:attrNameLst>
                                      </p:cBhvr>
                                      <p:to>
                                        <p:strVal val="visible"/>
                                      </p:to>
                                    </p:set>
                                    <p:animEffect filter="fade" transition="in">
                                      <p:cBhvr>
                                        <p:cTn dur="500" id="64"/>
                                        <p:tgtEl>
                                          <p:spTgt spid="37"/>
                                        </p:tgtEl>
                                      </p:cBhvr>
                                    </p:animEffect>
                                    <p:anim calcmode="lin" valueType="num">
                                      <p:cBhvr>
                                        <p:cTn dur="500" fill="hold" id="65"/>
                                        <p:tgtEl>
                                          <p:spTgt spid="37"/>
                                        </p:tgtEl>
                                        <p:attrNameLst>
                                          <p:attrName>ppt_x</p:attrName>
                                        </p:attrNameLst>
                                      </p:cBhvr>
                                      <p:tavLst>
                                        <p:tav tm="0">
                                          <p:val>
                                            <p:strVal val="#ppt_x"/>
                                          </p:val>
                                        </p:tav>
                                        <p:tav tm="100000">
                                          <p:val>
                                            <p:strVal val="#ppt_x"/>
                                          </p:val>
                                        </p:tav>
                                      </p:tavLst>
                                    </p:anim>
                                    <p:anim calcmode="lin" valueType="num">
                                      <p:cBhvr>
                                        <p:cTn dur="500" fill="hold" id="66"/>
                                        <p:tgtEl>
                                          <p:spTgt spid="37"/>
                                        </p:tgtEl>
                                        <p:attrNameLst>
                                          <p:attrName>ppt_y</p:attrName>
                                        </p:attrNameLst>
                                      </p:cBhvr>
                                      <p:tavLst>
                                        <p:tav tm="0">
                                          <p:val>
                                            <p:strVal val="#ppt_y-.1"/>
                                          </p:val>
                                        </p:tav>
                                        <p:tav tm="100000">
                                          <p:val>
                                            <p:strVal val="#ppt_y"/>
                                          </p:val>
                                        </p:tav>
                                      </p:tavLst>
                                    </p:anim>
                                  </p:childTnLst>
                                </p:cTn>
                              </p:par>
                              <p:par>
                                <p:cTn fill="hold" grpId="0" id="67" nodeType="withEffect" presetClass="entr" presetID="53" presetSubtype="0">
                                  <p:stCondLst>
                                    <p:cond delay="1100"/>
                                  </p:stCondLst>
                                  <p:childTnLst>
                                    <p:set>
                                      <p:cBhvr>
                                        <p:cTn dur="1" fill="hold" id="68">
                                          <p:stCondLst>
                                            <p:cond delay="0"/>
                                          </p:stCondLst>
                                        </p:cTn>
                                        <p:tgtEl>
                                          <p:spTgt spid="33"/>
                                        </p:tgtEl>
                                        <p:attrNameLst>
                                          <p:attrName>style.visibility</p:attrName>
                                        </p:attrNameLst>
                                      </p:cBhvr>
                                      <p:to>
                                        <p:strVal val="visible"/>
                                      </p:to>
                                    </p:set>
                                    <p:anim calcmode="lin" valueType="num">
                                      <p:cBhvr>
                                        <p:cTn dur="500" fill="hold" id="69"/>
                                        <p:tgtEl>
                                          <p:spTgt spid="33"/>
                                        </p:tgtEl>
                                        <p:attrNameLst>
                                          <p:attrName>ppt_w</p:attrName>
                                        </p:attrNameLst>
                                      </p:cBhvr>
                                      <p:tavLst>
                                        <p:tav tm="0">
                                          <p:val>
                                            <p:fltVal val="0"/>
                                          </p:val>
                                        </p:tav>
                                        <p:tav tm="100000">
                                          <p:val>
                                            <p:strVal val="#ppt_w"/>
                                          </p:val>
                                        </p:tav>
                                      </p:tavLst>
                                    </p:anim>
                                    <p:anim calcmode="lin" valueType="num">
                                      <p:cBhvr>
                                        <p:cTn dur="500" fill="hold" id="70"/>
                                        <p:tgtEl>
                                          <p:spTgt spid="33"/>
                                        </p:tgtEl>
                                        <p:attrNameLst>
                                          <p:attrName>ppt_h</p:attrName>
                                        </p:attrNameLst>
                                      </p:cBhvr>
                                      <p:tavLst>
                                        <p:tav tm="0">
                                          <p:val>
                                            <p:fltVal val="0"/>
                                          </p:val>
                                        </p:tav>
                                        <p:tav tm="100000">
                                          <p:val>
                                            <p:strVal val="#ppt_h"/>
                                          </p:val>
                                        </p:tav>
                                      </p:tavLst>
                                    </p:anim>
                                    <p:animEffect filter="fade" transition="in">
                                      <p:cBhvr>
                                        <p:cTn dur="500" id="71"/>
                                        <p:tgtEl>
                                          <p:spTgt spid="33"/>
                                        </p:tgtEl>
                                      </p:cBhvr>
                                    </p:animEffect>
                                  </p:childTnLst>
                                </p:cTn>
                              </p:par>
                              <p:par>
                                <p:cTn fill="hold" grpId="0" id="72" nodeType="withEffect" presetClass="entr" presetID="53" presetSubtype="0">
                                  <p:stCondLst>
                                    <p:cond delay="1200"/>
                                  </p:stCondLst>
                                  <p:childTnLst>
                                    <p:set>
                                      <p:cBhvr>
                                        <p:cTn dur="1" fill="hold" id="73">
                                          <p:stCondLst>
                                            <p:cond delay="0"/>
                                          </p:stCondLst>
                                        </p:cTn>
                                        <p:tgtEl>
                                          <p:spTgt spid="34"/>
                                        </p:tgtEl>
                                        <p:attrNameLst>
                                          <p:attrName>style.visibility</p:attrName>
                                        </p:attrNameLst>
                                      </p:cBhvr>
                                      <p:to>
                                        <p:strVal val="visible"/>
                                      </p:to>
                                    </p:set>
                                    <p:anim calcmode="lin" valueType="num">
                                      <p:cBhvr>
                                        <p:cTn dur="500" fill="hold" id="74"/>
                                        <p:tgtEl>
                                          <p:spTgt spid="34"/>
                                        </p:tgtEl>
                                        <p:attrNameLst>
                                          <p:attrName>ppt_w</p:attrName>
                                        </p:attrNameLst>
                                      </p:cBhvr>
                                      <p:tavLst>
                                        <p:tav tm="0">
                                          <p:val>
                                            <p:fltVal val="0"/>
                                          </p:val>
                                        </p:tav>
                                        <p:tav tm="100000">
                                          <p:val>
                                            <p:strVal val="#ppt_w"/>
                                          </p:val>
                                        </p:tav>
                                      </p:tavLst>
                                    </p:anim>
                                    <p:anim calcmode="lin" valueType="num">
                                      <p:cBhvr>
                                        <p:cTn dur="500" fill="hold" id="75"/>
                                        <p:tgtEl>
                                          <p:spTgt spid="34"/>
                                        </p:tgtEl>
                                        <p:attrNameLst>
                                          <p:attrName>ppt_h</p:attrName>
                                        </p:attrNameLst>
                                      </p:cBhvr>
                                      <p:tavLst>
                                        <p:tav tm="0">
                                          <p:val>
                                            <p:fltVal val="0"/>
                                          </p:val>
                                        </p:tav>
                                        <p:tav tm="100000">
                                          <p:val>
                                            <p:strVal val="#ppt_h"/>
                                          </p:val>
                                        </p:tav>
                                      </p:tavLst>
                                    </p:anim>
                                    <p:animEffect filter="fade" transition="in">
                                      <p:cBhvr>
                                        <p:cTn dur="500" id="76"/>
                                        <p:tgtEl>
                                          <p:spTgt spid="34"/>
                                        </p:tgtEl>
                                      </p:cBhvr>
                                    </p:animEffect>
                                  </p:childTnLst>
                                </p:cTn>
                              </p:par>
                              <p:par>
                                <p:cTn fill="hold" grpId="0" id="77" nodeType="withEffect" presetClass="entr" presetID="47" presetSubtype="0">
                                  <p:stCondLst>
                                    <p:cond delay="1700"/>
                                  </p:stCondLst>
                                  <p:childTnLst>
                                    <p:set>
                                      <p:cBhvr>
                                        <p:cTn dur="1" fill="hold" id="78">
                                          <p:stCondLst>
                                            <p:cond delay="0"/>
                                          </p:stCondLst>
                                        </p:cTn>
                                        <p:tgtEl>
                                          <p:spTgt spid="39"/>
                                        </p:tgtEl>
                                        <p:attrNameLst>
                                          <p:attrName>style.visibility</p:attrName>
                                        </p:attrNameLst>
                                      </p:cBhvr>
                                      <p:to>
                                        <p:strVal val="visible"/>
                                      </p:to>
                                    </p:set>
                                    <p:animEffect filter="fade" transition="in">
                                      <p:cBhvr>
                                        <p:cTn dur="500" id="79"/>
                                        <p:tgtEl>
                                          <p:spTgt spid="39"/>
                                        </p:tgtEl>
                                      </p:cBhvr>
                                    </p:animEffect>
                                    <p:anim calcmode="lin" valueType="num">
                                      <p:cBhvr>
                                        <p:cTn dur="500" fill="hold" id="80"/>
                                        <p:tgtEl>
                                          <p:spTgt spid="39"/>
                                        </p:tgtEl>
                                        <p:attrNameLst>
                                          <p:attrName>ppt_x</p:attrName>
                                        </p:attrNameLst>
                                      </p:cBhvr>
                                      <p:tavLst>
                                        <p:tav tm="0">
                                          <p:val>
                                            <p:strVal val="#ppt_x"/>
                                          </p:val>
                                        </p:tav>
                                        <p:tav tm="100000">
                                          <p:val>
                                            <p:strVal val="#ppt_x"/>
                                          </p:val>
                                        </p:tav>
                                      </p:tavLst>
                                    </p:anim>
                                    <p:anim calcmode="lin" valueType="num">
                                      <p:cBhvr>
                                        <p:cTn dur="500" fill="hold" id="81"/>
                                        <p:tgtEl>
                                          <p:spTgt spid="39"/>
                                        </p:tgtEl>
                                        <p:attrNameLst>
                                          <p:attrName>ppt_y</p:attrName>
                                        </p:attrNameLst>
                                      </p:cBhvr>
                                      <p:tavLst>
                                        <p:tav tm="0">
                                          <p:val>
                                            <p:strVal val="#ppt_y-.1"/>
                                          </p:val>
                                        </p:tav>
                                        <p:tav tm="100000">
                                          <p:val>
                                            <p:strVal val="#ppt_y"/>
                                          </p:val>
                                        </p:tav>
                                      </p:tavLst>
                                    </p:anim>
                                  </p:childTnLst>
                                </p:cTn>
                              </p:par>
                              <p:par>
                                <p:cTn fill="hold" grpId="0" id="82" nodeType="withEffect" presetClass="entr" presetID="53" presetSubtype="0">
                                  <p:stCondLst>
                                    <p:cond delay="1300"/>
                                  </p:stCondLst>
                                  <p:childTnLst>
                                    <p:set>
                                      <p:cBhvr>
                                        <p:cTn dur="1" fill="hold" id="83">
                                          <p:stCondLst>
                                            <p:cond delay="0"/>
                                          </p:stCondLst>
                                        </p:cTn>
                                        <p:tgtEl>
                                          <p:spTgt spid="29"/>
                                        </p:tgtEl>
                                        <p:attrNameLst>
                                          <p:attrName>style.visibility</p:attrName>
                                        </p:attrNameLst>
                                      </p:cBhvr>
                                      <p:to>
                                        <p:strVal val="visible"/>
                                      </p:to>
                                    </p:set>
                                    <p:anim calcmode="lin" valueType="num">
                                      <p:cBhvr>
                                        <p:cTn dur="500" fill="hold" id="84"/>
                                        <p:tgtEl>
                                          <p:spTgt spid="29"/>
                                        </p:tgtEl>
                                        <p:attrNameLst>
                                          <p:attrName>ppt_w</p:attrName>
                                        </p:attrNameLst>
                                      </p:cBhvr>
                                      <p:tavLst>
                                        <p:tav tm="0">
                                          <p:val>
                                            <p:fltVal val="0"/>
                                          </p:val>
                                        </p:tav>
                                        <p:tav tm="100000">
                                          <p:val>
                                            <p:strVal val="#ppt_w"/>
                                          </p:val>
                                        </p:tav>
                                      </p:tavLst>
                                    </p:anim>
                                    <p:anim calcmode="lin" valueType="num">
                                      <p:cBhvr>
                                        <p:cTn dur="500" fill="hold" id="85"/>
                                        <p:tgtEl>
                                          <p:spTgt spid="29"/>
                                        </p:tgtEl>
                                        <p:attrNameLst>
                                          <p:attrName>ppt_h</p:attrName>
                                        </p:attrNameLst>
                                      </p:cBhvr>
                                      <p:tavLst>
                                        <p:tav tm="0">
                                          <p:val>
                                            <p:fltVal val="0"/>
                                          </p:val>
                                        </p:tav>
                                        <p:tav tm="100000">
                                          <p:val>
                                            <p:strVal val="#ppt_h"/>
                                          </p:val>
                                        </p:tav>
                                      </p:tavLst>
                                    </p:anim>
                                    <p:animEffect filter="fade" transition="in">
                                      <p:cBhvr>
                                        <p:cTn dur="500" id="86"/>
                                        <p:tgtEl>
                                          <p:spTgt spid="29"/>
                                        </p:tgtEl>
                                      </p:cBhvr>
                                    </p:animEffect>
                                  </p:childTnLst>
                                </p:cTn>
                              </p:par>
                              <p:par>
                                <p:cTn fill="hold" grpId="0" id="87" nodeType="withEffect" presetClass="entr" presetID="53" presetSubtype="0">
                                  <p:stCondLst>
                                    <p:cond delay="1400"/>
                                  </p:stCondLst>
                                  <p:childTnLst>
                                    <p:set>
                                      <p:cBhvr>
                                        <p:cTn dur="1" fill="hold" id="88">
                                          <p:stCondLst>
                                            <p:cond delay="0"/>
                                          </p:stCondLst>
                                        </p:cTn>
                                        <p:tgtEl>
                                          <p:spTgt spid="30"/>
                                        </p:tgtEl>
                                        <p:attrNameLst>
                                          <p:attrName>style.visibility</p:attrName>
                                        </p:attrNameLst>
                                      </p:cBhvr>
                                      <p:to>
                                        <p:strVal val="visible"/>
                                      </p:to>
                                    </p:set>
                                    <p:anim calcmode="lin" valueType="num">
                                      <p:cBhvr>
                                        <p:cTn dur="500" fill="hold" id="89"/>
                                        <p:tgtEl>
                                          <p:spTgt spid="30"/>
                                        </p:tgtEl>
                                        <p:attrNameLst>
                                          <p:attrName>ppt_w</p:attrName>
                                        </p:attrNameLst>
                                      </p:cBhvr>
                                      <p:tavLst>
                                        <p:tav tm="0">
                                          <p:val>
                                            <p:fltVal val="0"/>
                                          </p:val>
                                        </p:tav>
                                        <p:tav tm="100000">
                                          <p:val>
                                            <p:strVal val="#ppt_w"/>
                                          </p:val>
                                        </p:tav>
                                      </p:tavLst>
                                    </p:anim>
                                    <p:anim calcmode="lin" valueType="num">
                                      <p:cBhvr>
                                        <p:cTn dur="500" fill="hold" id="90"/>
                                        <p:tgtEl>
                                          <p:spTgt spid="30"/>
                                        </p:tgtEl>
                                        <p:attrNameLst>
                                          <p:attrName>ppt_h</p:attrName>
                                        </p:attrNameLst>
                                      </p:cBhvr>
                                      <p:tavLst>
                                        <p:tav tm="0">
                                          <p:val>
                                            <p:fltVal val="0"/>
                                          </p:val>
                                        </p:tav>
                                        <p:tav tm="100000">
                                          <p:val>
                                            <p:strVal val="#ppt_h"/>
                                          </p:val>
                                        </p:tav>
                                      </p:tavLst>
                                    </p:anim>
                                    <p:animEffect filter="fade" transition="in">
                                      <p:cBhvr>
                                        <p:cTn dur="500" id="91"/>
                                        <p:tgtEl>
                                          <p:spTgt spid="30"/>
                                        </p:tgtEl>
                                      </p:cBhvr>
                                    </p:animEffect>
                                  </p:childTnLst>
                                </p:cTn>
                              </p:par>
                              <p:par>
                                <p:cTn fill="hold" grpId="0" id="92" nodeType="withEffect" presetClass="entr" presetID="47" presetSubtype="0">
                                  <p:stCondLst>
                                    <p:cond delay="1900"/>
                                  </p:stCondLst>
                                  <p:childTnLst>
                                    <p:set>
                                      <p:cBhvr>
                                        <p:cTn dur="1" fill="hold" id="93">
                                          <p:stCondLst>
                                            <p:cond delay="0"/>
                                          </p:stCondLst>
                                        </p:cTn>
                                        <p:tgtEl>
                                          <p:spTgt spid="38"/>
                                        </p:tgtEl>
                                        <p:attrNameLst>
                                          <p:attrName>style.visibility</p:attrName>
                                        </p:attrNameLst>
                                      </p:cBhvr>
                                      <p:to>
                                        <p:strVal val="visible"/>
                                      </p:to>
                                    </p:set>
                                    <p:animEffect filter="fade" transition="in">
                                      <p:cBhvr>
                                        <p:cTn dur="500" id="94"/>
                                        <p:tgtEl>
                                          <p:spTgt spid="38"/>
                                        </p:tgtEl>
                                      </p:cBhvr>
                                    </p:animEffect>
                                    <p:anim calcmode="lin" valueType="num">
                                      <p:cBhvr>
                                        <p:cTn dur="500" fill="hold" id="95"/>
                                        <p:tgtEl>
                                          <p:spTgt spid="38"/>
                                        </p:tgtEl>
                                        <p:attrNameLst>
                                          <p:attrName>ppt_x</p:attrName>
                                        </p:attrNameLst>
                                      </p:cBhvr>
                                      <p:tavLst>
                                        <p:tav tm="0">
                                          <p:val>
                                            <p:strVal val="#ppt_x"/>
                                          </p:val>
                                        </p:tav>
                                        <p:tav tm="100000">
                                          <p:val>
                                            <p:strVal val="#ppt_x"/>
                                          </p:val>
                                        </p:tav>
                                      </p:tavLst>
                                    </p:anim>
                                    <p:anim calcmode="lin" valueType="num">
                                      <p:cBhvr>
                                        <p:cTn dur="500" fill="hold" id="96"/>
                                        <p:tgtEl>
                                          <p:spTgt spid="38"/>
                                        </p:tgtEl>
                                        <p:attrNameLst>
                                          <p:attrName>ppt_y</p:attrName>
                                        </p:attrNameLst>
                                      </p:cBhvr>
                                      <p:tavLst>
                                        <p:tav tm="0">
                                          <p:val>
                                            <p:strVal val="#ppt_y-.1"/>
                                          </p:val>
                                        </p:tav>
                                        <p:tav tm="100000">
                                          <p:val>
                                            <p:strVal val="#ppt_y"/>
                                          </p:val>
                                        </p:tav>
                                      </p:tavLst>
                                    </p:anim>
                                  </p:childTnLst>
                                </p:cTn>
                              </p:par>
                              <p:par>
                                <p:cTn fill="hold" grpId="0" id="97" nodeType="withEffect" presetClass="entr" presetID="53" presetSubtype="0">
                                  <p:stCondLst>
                                    <p:cond delay="1500"/>
                                  </p:stCondLst>
                                  <p:childTnLst>
                                    <p:set>
                                      <p:cBhvr>
                                        <p:cTn dur="1" fill="hold" id="98">
                                          <p:stCondLst>
                                            <p:cond delay="0"/>
                                          </p:stCondLst>
                                        </p:cTn>
                                        <p:tgtEl>
                                          <p:spTgt spid="35"/>
                                        </p:tgtEl>
                                        <p:attrNameLst>
                                          <p:attrName>style.visibility</p:attrName>
                                        </p:attrNameLst>
                                      </p:cBhvr>
                                      <p:to>
                                        <p:strVal val="visible"/>
                                      </p:to>
                                    </p:set>
                                    <p:anim calcmode="lin" valueType="num">
                                      <p:cBhvr>
                                        <p:cTn dur="500" fill="hold" id="99"/>
                                        <p:tgtEl>
                                          <p:spTgt spid="35"/>
                                        </p:tgtEl>
                                        <p:attrNameLst>
                                          <p:attrName>ppt_w</p:attrName>
                                        </p:attrNameLst>
                                      </p:cBhvr>
                                      <p:tavLst>
                                        <p:tav tm="0">
                                          <p:val>
                                            <p:fltVal val="0"/>
                                          </p:val>
                                        </p:tav>
                                        <p:tav tm="100000">
                                          <p:val>
                                            <p:strVal val="#ppt_w"/>
                                          </p:val>
                                        </p:tav>
                                      </p:tavLst>
                                    </p:anim>
                                    <p:anim calcmode="lin" valueType="num">
                                      <p:cBhvr>
                                        <p:cTn dur="500" fill="hold" id="100"/>
                                        <p:tgtEl>
                                          <p:spTgt spid="35"/>
                                        </p:tgtEl>
                                        <p:attrNameLst>
                                          <p:attrName>ppt_h</p:attrName>
                                        </p:attrNameLst>
                                      </p:cBhvr>
                                      <p:tavLst>
                                        <p:tav tm="0">
                                          <p:val>
                                            <p:fltVal val="0"/>
                                          </p:val>
                                        </p:tav>
                                        <p:tav tm="100000">
                                          <p:val>
                                            <p:strVal val="#ppt_h"/>
                                          </p:val>
                                        </p:tav>
                                      </p:tavLst>
                                    </p:anim>
                                    <p:animEffect filter="fade" transition="in">
                                      <p:cBhvr>
                                        <p:cTn dur="500" id="101"/>
                                        <p:tgtEl>
                                          <p:spTgt spid="3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2"/>
      <p:bldP grpId="1" spid="12"/>
      <p:bldP grpId="0" spid="13"/>
      <p:bldP grpId="1" spid="13"/>
      <p:bldP grpId="0" spid="14"/>
      <p:bldP grpId="0" spid="15"/>
      <p:bldP grpId="0" spid="26"/>
      <p:bldP grpId="0" spid="27"/>
      <p:bldP grpId="0" spid="28"/>
      <p:bldP grpId="0" spid="29"/>
      <p:bldP grpId="0" spid="30"/>
      <p:bldP grpId="0" spid="31"/>
      <p:bldP grpId="0" spid="32"/>
      <p:bldP grpId="0" spid="33"/>
      <p:bldP grpId="0" spid="34"/>
      <p:bldP grpId="0" spid="35"/>
      <p:bldP grpId="0" spid="36"/>
      <p:bldP grpId="0" spid="37"/>
      <p:bldP grpId="0" spid="38"/>
      <p:bldP grpId="0" spid="39"/>
      <p:bldP grpId="0" spid="40"/>
    </p:bldLst>
  </p:timing>
</p:sld>
</file>

<file path=ppt/slides/slide2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2" name="原创设计师QQ598969553             _1"/>
          <p:cNvSpPr/>
          <p:nvPr/>
        </p:nvSpPr>
        <p:spPr bwMode="auto">
          <a:xfrm>
            <a:off x="0" y="0"/>
            <a:ext cx="322337" cy="643548"/>
          </a:xfrm>
          <a:custGeom>
            <a:gdLst>
              <a:gd fmla="*/ 0 w 286" name="T0"/>
              <a:gd fmla="*/ 0 h 571" name="T1"/>
              <a:gd fmla="*/ 286 w 286" name="T2"/>
              <a:gd fmla="*/ 287 h 571" name="T3"/>
              <a:gd fmla="*/ 0 w 286" name="T4"/>
              <a:gd fmla="*/ 571 h 571" name="T5"/>
              <a:gd fmla="*/ 0 w 286" name="T6"/>
              <a:gd fmla="*/ 0 h 571" name="T7"/>
            </a:gdLst>
            <a:cxnLst>
              <a:cxn ang="0">
                <a:pos x="T0" y="T1"/>
              </a:cxn>
              <a:cxn ang="0">
                <a:pos x="T2" y="T3"/>
              </a:cxn>
              <a:cxn ang="0">
                <a:pos x="T4" y="T5"/>
              </a:cxn>
              <a:cxn ang="0">
                <a:pos x="T6" y="T7"/>
              </a:cxn>
            </a:cxnLst>
            <a:rect b="b" l="0" r="r" t="0"/>
            <a:pathLst>
              <a:path h="571" w="286">
                <a:moveTo>
                  <a:pt x="0" y="0"/>
                </a:moveTo>
                <a:lnTo>
                  <a:pt x="286" y="287"/>
                </a:lnTo>
                <a:lnTo>
                  <a:pt x="0" y="571"/>
                </a:lnTo>
                <a:lnTo>
                  <a:pt x="0" y="0"/>
                </a:lnTo>
                <a:close/>
              </a:path>
            </a:pathLst>
          </a:custGeom>
          <a:solidFill>
            <a:schemeClr val="tx1">
              <a:lumMod val="75000"/>
              <a:lumOff val="25000"/>
            </a:schemeClr>
          </a:solidFill>
          <a:ln cap="flat" w="6350">
            <a:noFill/>
            <a:prstDash val="solid"/>
            <a:miter lim="800000"/>
          </a:ln>
        </p:spPr>
        <p:txBody>
          <a:bodyPr anchor="t" anchorCtr="0" bIns="45720" compatLnSpc="1" lIns="91440" numCol="1" rIns="91440" tIns="45720" vert="horz" wrap="square"/>
          <a:lstStyle/>
          <a:p>
            <a:endParaRPr altLang="en-US" lang="zh-CN"/>
          </a:p>
        </p:txBody>
      </p:sp>
      <p:sp>
        <p:nvSpPr>
          <p:cNvPr id="13" name="原创设计师QQ598969553             _2"/>
          <p:cNvSpPr/>
          <p:nvPr/>
        </p:nvSpPr>
        <p:spPr bwMode="auto">
          <a:xfrm>
            <a:off x="99884" y="225172"/>
            <a:ext cx="216113" cy="433005"/>
          </a:xfrm>
          <a:custGeom>
            <a:gdLst>
              <a:gd fmla="*/ 0 w 278" name="T0"/>
              <a:gd fmla="*/ 0 h 557" name="T1"/>
              <a:gd fmla="*/ 278 w 278" name="T2"/>
              <a:gd fmla="*/ 278 h 557" name="T3"/>
              <a:gd fmla="*/ 0 w 278" name="T4"/>
              <a:gd fmla="*/ 557 h 557" name="T5"/>
              <a:gd fmla="*/ 0 w 278" name="T6"/>
              <a:gd fmla="*/ 0 h 557" name="T7"/>
            </a:gdLst>
            <a:cxnLst>
              <a:cxn ang="0">
                <a:pos x="T0" y="T1"/>
              </a:cxn>
              <a:cxn ang="0">
                <a:pos x="T2" y="T3"/>
              </a:cxn>
              <a:cxn ang="0">
                <a:pos x="T4" y="T5"/>
              </a:cxn>
              <a:cxn ang="0">
                <a:pos x="T6" y="T7"/>
              </a:cxn>
            </a:cxnLst>
            <a:rect b="b" l="0" r="r" t="0"/>
            <a:pathLst>
              <a:path h="557" w="278">
                <a:moveTo>
                  <a:pt x="0" y="0"/>
                </a:moveTo>
                <a:lnTo>
                  <a:pt x="278" y="278"/>
                </a:lnTo>
                <a:lnTo>
                  <a:pt x="0" y="557"/>
                </a:lnTo>
                <a:lnTo>
                  <a:pt x="0" y="0"/>
                </a:lnTo>
                <a:close/>
              </a:path>
            </a:pathLst>
          </a:custGeom>
          <a:solidFill>
            <a:schemeClr val="accent1"/>
          </a:solidFill>
          <a:ln>
            <a:noFill/>
          </a:ln>
        </p:spPr>
        <p:txBody>
          <a:bodyPr anchor="t" anchorCtr="0" bIns="45720" compatLnSpc="1" lIns="91440" numCol="1" rIns="91440" tIns="45720" vert="horz" wrap="square"/>
          <a:lstStyle/>
          <a:p>
            <a:endParaRPr altLang="en-US" lang="zh-CN"/>
          </a:p>
        </p:txBody>
      </p:sp>
      <p:sp>
        <p:nvSpPr>
          <p:cNvPr id="14" name="原创设计师QQ598969553             _3"/>
          <p:cNvSpPr>
            <a:spLocks noChangeArrowheads="1"/>
          </p:cNvSpPr>
          <p:nvPr/>
        </p:nvSpPr>
        <p:spPr bwMode="auto">
          <a:xfrm>
            <a:off x="463550" y="194692"/>
            <a:ext cx="1524000" cy="304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none">
            <a:spAutoFit/>
          </a:bodyPr>
          <a:lstStyle/>
          <a:p>
            <a:pPr fontAlgn="base">
              <a:spcBef>
                <a:spcPct val="0"/>
              </a:spcBef>
              <a:spcAft>
                <a:spcPct val="0"/>
              </a:spcAft>
            </a:pPr>
            <a:r>
              <a:rPr altLang="en-US" b="1" lang="zh-CN" sz="2000">
                <a:solidFill>
                  <a:schemeClr val="accent1"/>
                </a:solidFill>
                <a:latin charset="0" pitchFamily="34" typeface="Impact"/>
                <a:ea charset="-122" pitchFamily="34" typeface="微软雅黑"/>
                <a:cs charset="-122" pitchFamily="2" typeface="宋体"/>
              </a:rPr>
              <a:t>移动终端展示</a:t>
            </a:r>
          </a:p>
        </p:txBody>
      </p:sp>
      <p:sp>
        <p:nvSpPr>
          <p:cNvPr id="15" name="原创设计师QQ598969553             _4"/>
          <p:cNvSpPr>
            <a:spLocks noChangeArrowheads="1"/>
          </p:cNvSpPr>
          <p:nvPr/>
        </p:nvSpPr>
        <p:spPr bwMode="auto">
          <a:xfrm>
            <a:off x="467544" y="540445"/>
            <a:ext cx="1800606" cy="1219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fontAlgn="base">
              <a:spcBef>
                <a:spcPct val="0"/>
              </a:spcBef>
              <a:spcAft>
                <a:spcPct val="0"/>
              </a:spcAft>
              <a:buFont charset="0" pitchFamily="34" typeface="Arial"/>
              <a:buNone/>
            </a:pPr>
            <a:r>
              <a:rPr altLang="zh-CN" lang="en-US" sz="800">
                <a:solidFill>
                  <a:srgbClr val="53585E"/>
                </a:solidFill>
                <a:latin charset="0" pitchFamily="34" typeface="Arial"/>
                <a:cs charset="0" pitchFamily="34" typeface="Arial"/>
              </a:rPr>
              <a:t>This is a subtitle for your presentation</a:t>
            </a:r>
          </a:p>
        </p:txBody>
      </p:sp>
      <p:sp>
        <p:nvSpPr>
          <p:cNvPr id="6" name="原创设计师QQ598969553             _5"/>
          <p:cNvSpPr/>
          <p:nvPr/>
        </p:nvSpPr>
        <p:spPr>
          <a:xfrm>
            <a:off x="539552" y="3353584"/>
            <a:ext cx="4032448" cy="6667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7" name="原创设计师QQ598969553             _6"/>
          <p:cNvGrpSpPr/>
          <p:nvPr/>
        </p:nvGrpSpPr>
        <p:grpSpPr>
          <a:xfrm>
            <a:off x="7219348" y="1386630"/>
            <a:ext cx="1669783" cy="2883444"/>
            <a:chOff x="5220072" y="1418828"/>
            <a:chExt cx="2055499" cy="3549516"/>
          </a:xfrm>
        </p:grpSpPr>
        <p:pic>
          <p:nvPicPr>
            <p:cNvPr descr="C:\Users\X-DOG\Desktop\Apple iPhone 6 and iPhone 6 Plus MOCKUP PSD - Wellgraphic.png" id="8" name="Picture 2"/>
            <p:cNvPicPr>
              <a:picLocks noChangeArrowheads="1" noChangeAspect="1"/>
            </p:cNvPicPr>
            <p:nvPr/>
          </p:nvPicPr>
          <p:blipFill>
            <a:blip r:embed="rId3"/>
            <a:stretch>
              <a:fillRect/>
            </a:stretch>
          </p:blipFill>
          <p:spPr bwMode="auto">
            <a:xfrm>
              <a:off x="5220072" y="1418828"/>
              <a:ext cx="2055499" cy="3549516"/>
            </a:xfrm>
            <a:prstGeom prst="rect">
              <a:avLst/>
            </a:prstGeom>
            <a:noFill/>
            <a:extLst>
              <a:ext uri="{909E8E84-426E-40DD-AFC4-6F175D3DCCD1}">
                <a14:hiddenFill>
                  <a:solidFill>
                    <a:srgbClr val="FFFFFF"/>
                  </a:solidFill>
                </a14:hiddenFill>
              </a:ext>
            </a:extLst>
          </p:spPr>
        </p:pic>
        <p:sp>
          <p:nvSpPr>
            <p:cNvPr id="9" name="矩形 8"/>
            <p:cNvSpPr/>
            <p:nvPr/>
          </p:nvSpPr>
          <p:spPr>
            <a:xfrm>
              <a:off x="5560218" y="1828799"/>
              <a:ext cx="1328738" cy="2421731"/>
            </a:xfrm>
            <a:prstGeom prst="rect">
              <a:avLst/>
            </a:prstGeom>
            <a:blipFill dpi="0" rotWithShape="1">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10" name="原创设计师QQ598969553             _7"/>
          <p:cNvGrpSpPr/>
          <p:nvPr/>
        </p:nvGrpSpPr>
        <p:grpSpPr>
          <a:xfrm>
            <a:off x="4976385" y="1386630"/>
            <a:ext cx="1669783" cy="2883444"/>
            <a:chOff x="5220071" y="1418828"/>
            <a:chExt cx="2055499" cy="3549516"/>
          </a:xfrm>
        </p:grpSpPr>
        <p:pic>
          <p:nvPicPr>
            <p:cNvPr descr="C:\Users\X-DOG\Desktop\Apple iPhone 6 and iPhone 6 Plus MOCKUP PSD - Wellgraphic.png" id="11" name="Picture 2"/>
            <p:cNvPicPr>
              <a:picLocks noChangeArrowheads="1" noChangeAspect="1"/>
            </p:cNvPicPr>
            <p:nvPr/>
          </p:nvPicPr>
          <p:blipFill>
            <a:blip r:embed="rId3"/>
            <a:stretch>
              <a:fillRect/>
            </a:stretch>
          </p:blipFill>
          <p:spPr bwMode="auto">
            <a:xfrm>
              <a:off x="5220071" y="1418828"/>
              <a:ext cx="2055499" cy="3549516"/>
            </a:xfrm>
            <a:prstGeom prst="rect">
              <a:avLst/>
            </a:prstGeom>
            <a:noFill/>
            <a:extLst>
              <a:ext uri="{909E8E84-426E-40DD-AFC4-6F175D3DCCD1}">
                <a14:hiddenFill>
                  <a:solidFill>
                    <a:srgbClr val="FFFFFF"/>
                  </a:solidFill>
                </a14:hiddenFill>
              </a:ext>
            </a:extLst>
          </p:spPr>
        </p:pic>
        <p:sp>
          <p:nvSpPr>
            <p:cNvPr id="16" name="矩形 15"/>
            <p:cNvSpPr/>
            <p:nvPr/>
          </p:nvSpPr>
          <p:spPr>
            <a:xfrm>
              <a:off x="5560218" y="1828799"/>
              <a:ext cx="1328738" cy="2421731"/>
            </a:xfrm>
            <a:prstGeom prst="rect">
              <a:avLst/>
            </a:prstGeom>
            <a:blipFill dpi="0" rotWithShape="1">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17" name="原创设计师QQ598969553             _8"/>
          <p:cNvGrpSpPr/>
          <p:nvPr/>
        </p:nvGrpSpPr>
        <p:grpSpPr>
          <a:xfrm>
            <a:off x="5964398" y="1111884"/>
            <a:ext cx="1987988" cy="3432936"/>
            <a:chOff x="5220072" y="1418828"/>
            <a:chExt cx="2055499" cy="3549516"/>
          </a:xfrm>
        </p:grpSpPr>
        <p:pic>
          <p:nvPicPr>
            <p:cNvPr descr="C:\Users\X-DOG\Desktop\Apple iPhone 6 and iPhone 6 Plus MOCKUP PSD - Wellgraphic.png" id="18" name="Picture 2"/>
            <p:cNvPicPr>
              <a:picLocks noChangeArrowheads="1" noChangeAspect="1"/>
            </p:cNvPicPr>
            <p:nvPr/>
          </p:nvPicPr>
          <p:blipFill>
            <a:blip r:embed="rId6"/>
            <a:stretch>
              <a:fillRect/>
            </a:stretch>
          </p:blipFill>
          <p:spPr bwMode="auto">
            <a:xfrm>
              <a:off x="5220072" y="1418828"/>
              <a:ext cx="2055499" cy="3549516"/>
            </a:xfrm>
            <a:prstGeom prst="rect">
              <a:avLst/>
            </a:prstGeom>
            <a:noFill/>
            <a:extLst>
              <a:ext uri="{909E8E84-426E-40DD-AFC4-6F175D3DCCD1}">
                <a14:hiddenFill>
                  <a:solidFill>
                    <a:srgbClr val="FFFFFF"/>
                  </a:solidFill>
                </a14:hiddenFill>
              </a:ext>
            </a:extLst>
          </p:spPr>
        </p:pic>
        <p:sp>
          <p:nvSpPr>
            <p:cNvPr id="19" name="矩形 18"/>
            <p:cNvSpPr/>
            <p:nvPr/>
          </p:nvSpPr>
          <p:spPr>
            <a:xfrm>
              <a:off x="5560218" y="1828799"/>
              <a:ext cx="1328738" cy="2421731"/>
            </a:xfrm>
            <a:prstGeom prst="rect">
              <a:avLst/>
            </a:prstGeom>
            <a:blipFill dpi="0" rotWithShape="1">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20" name="原创设计师QQ598969553             _9"/>
          <p:cNvSpPr>
            <a:spLocks noChangeArrowheads="1"/>
          </p:cNvSpPr>
          <p:nvPr/>
        </p:nvSpPr>
        <p:spPr bwMode="auto">
          <a:xfrm>
            <a:off x="683568" y="3424022"/>
            <a:ext cx="3744416" cy="7696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nSpc>
                <a:spcPct val="120000"/>
              </a:lnSpc>
              <a:spcBef>
                <a:spcPts val="300"/>
              </a:spcBef>
            </a:pPr>
            <a:r>
              <a:rPr altLang="en-US" b="1" lang="zh-CN" sz="1000">
                <a:solidFill>
                  <a:schemeClr val="bg1"/>
                </a:solidFill>
              </a:rPr>
              <a:t>TOPIC HEADER HERE</a:t>
            </a:r>
          </a:p>
          <a:p>
            <a:pPr>
              <a:lnSpc>
                <a:spcPct val="120000"/>
              </a:lnSpc>
              <a:spcBef>
                <a:spcPts val="300"/>
              </a:spcBef>
            </a:pPr>
            <a:r>
              <a:rPr altLang="en-US" b="1" lang="zh-CN" sz="1000">
                <a:solidFill>
                  <a:schemeClr val="bg1"/>
                </a:solidFill>
              </a:rPr>
              <a:t>We have many PowerPoint templates that has been specifically designed to help anyone that is stepping into the world of PowerPoint for the very first time. </a:t>
            </a:r>
          </a:p>
        </p:txBody>
      </p:sp>
      <p:sp>
        <p:nvSpPr>
          <p:cNvPr id="21" name="原创设计师QQ598969553             _10"/>
          <p:cNvSpPr>
            <a:spLocks noChangeArrowheads="1"/>
          </p:cNvSpPr>
          <p:nvPr/>
        </p:nvSpPr>
        <p:spPr bwMode="auto">
          <a:xfrm>
            <a:off x="539552" y="1249088"/>
            <a:ext cx="3744416" cy="7696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nSpc>
                <a:spcPct val="120000"/>
              </a:lnSpc>
              <a:spcBef>
                <a:spcPts val="300"/>
              </a:spcBef>
            </a:pPr>
            <a:r>
              <a:rPr altLang="en-US" b="1" lang="zh-CN" sz="1000">
                <a:solidFill>
                  <a:schemeClr val="tx1">
                    <a:lumMod val="75000"/>
                    <a:lumOff val="25000"/>
                  </a:schemeClr>
                </a:solidFill>
              </a:rPr>
              <a:t>TOPIC HEADER HERE</a:t>
            </a:r>
          </a:p>
          <a:p>
            <a:pPr>
              <a:lnSpc>
                <a:spcPct val="120000"/>
              </a:lnSpc>
              <a:spcBef>
                <a:spcPts val="300"/>
              </a:spcBef>
            </a:pPr>
            <a:r>
              <a:rPr altLang="en-US" b="1" lang="zh-CN" sz="1000">
                <a:solidFill>
                  <a:schemeClr val="tx1">
                    <a:lumMod val="75000"/>
                    <a:lumOff val="25000"/>
                  </a:schemeClr>
                </a:solidFill>
              </a:rPr>
              <a:t>We have many PowerPoint templates that has been specifically designed to help anyone that is stepping into the world of PowerPoint for the very first time. </a:t>
            </a:r>
          </a:p>
        </p:txBody>
      </p:sp>
      <p:sp>
        <p:nvSpPr>
          <p:cNvPr id="22" name="原创设计师QQ598969553             _11"/>
          <p:cNvSpPr>
            <a:spLocks noChangeArrowheads="1"/>
          </p:cNvSpPr>
          <p:nvPr/>
        </p:nvSpPr>
        <p:spPr bwMode="auto">
          <a:xfrm>
            <a:off x="539552" y="1994892"/>
            <a:ext cx="3744416" cy="103022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nSpc>
                <a:spcPct val="120000"/>
              </a:lnSpc>
              <a:spcBef>
                <a:spcPts val="600"/>
              </a:spcBef>
            </a:pPr>
            <a:r>
              <a:rPr altLang="zh-CN" lang="en-US" sz="800">
                <a:solidFill>
                  <a:schemeClr val="bg1">
                    <a:lumMod val="50000"/>
                  </a:schemeClr>
                </a:solidFill>
              </a:rPr>
              <a:t>We have many PowerPoint templates that has been specifically designed to help anyone that is stepping into the world of PowerPoint for the very first time.</a:t>
            </a:r>
          </a:p>
          <a:p>
            <a:pPr>
              <a:lnSpc>
                <a:spcPct val="120000"/>
              </a:lnSpc>
              <a:spcBef>
                <a:spcPts val="600"/>
              </a:spcBef>
            </a:pPr>
            <a:r>
              <a:rPr altLang="zh-CN" lang="en-US" sz="800">
                <a:solidFill>
                  <a:schemeClr val="bg1">
                    <a:lumMod val="50000"/>
                  </a:schemeClr>
                </a:solidFill>
              </a:rPr>
              <a:t>We have many PowerPoint templates that has been specifically designed to help anyone that is stepping into the world of PowerPoint for the very first time. </a:t>
            </a:r>
          </a:p>
          <a:p>
            <a:pPr>
              <a:lnSpc>
                <a:spcPct val="120000"/>
              </a:lnSpc>
              <a:spcBef>
                <a:spcPts val="600"/>
              </a:spcBef>
            </a:pPr>
            <a:r>
              <a:rPr altLang="zh-CN" lang="en-US" sz="800">
                <a:solidFill>
                  <a:schemeClr val="bg1">
                    <a:lumMod val="50000"/>
                  </a:schemeClr>
                </a:solidFill>
              </a:rPr>
              <a:t>We have many PowerPoint templates that has been specifically designed to help anyone that is stepping into the world of PowerPoint for the very first time.  </a:t>
            </a:r>
          </a:p>
        </p:txBody>
      </p:sp>
      <p:pic>
        <p:nvPicPr>
          <p:cNvPr id="23" name="Picture 64"/>
          <p:cNvPicPr/>
          <p:nvPr/>
        </p:nvPicPr>
        <p:blipFill>
          <a:blip r:embed="rId8">
            <a:extLst>
              <a:ext uri="{28A0092B-C50C-407E-A947-70E740481C1C}">
                <a14:useLocalDpi val="0"/>
              </a:ext>
            </a:extLst>
          </a:blip>
          <a:stretch>
            <a:fillRect/>
          </a:stretch>
        </p:blipFill>
        <p:spPr bwMode="auto">
          <a:xfrm>
            <a:off x="3582988" y="17705388"/>
            <a:ext cx="1978025" cy="51117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Tree>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 presetSubtype="8">
                                  <p:stCondLst>
                                    <p:cond delay="0"/>
                                  </p:stCondLst>
                                  <p:childTnLst>
                                    <p:set>
                                      <p:cBhvr>
                                        <p:cTn dur="1" fill="hold" id="6">
                                          <p:stCondLst>
                                            <p:cond delay="0"/>
                                          </p:stCondLst>
                                        </p:cTn>
                                        <p:tgtEl>
                                          <p:spTgt spid="13"/>
                                        </p:tgtEl>
                                        <p:attrNameLst>
                                          <p:attrName>style.visibility</p:attrName>
                                        </p:attrNameLst>
                                      </p:cBhvr>
                                      <p:to>
                                        <p:strVal val="visible"/>
                                      </p:to>
                                    </p:set>
                                    <p:anim calcmode="lin" valueType="num">
                                      <p:cBhvr additive="base">
                                        <p:cTn dur="500" fill="hold" id="7"/>
                                        <p:tgtEl>
                                          <p:spTgt spid="13"/>
                                        </p:tgtEl>
                                        <p:attrNameLst>
                                          <p:attrName>ppt_x</p:attrName>
                                        </p:attrNameLst>
                                      </p:cBhvr>
                                      <p:tavLst>
                                        <p:tav tm="0">
                                          <p:val>
                                            <p:strVal val="0-#ppt_w/2"/>
                                          </p:val>
                                        </p:tav>
                                        <p:tav tm="100000">
                                          <p:val>
                                            <p:strVal val="#ppt_x"/>
                                          </p:val>
                                        </p:tav>
                                      </p:tavLst>
                                    </p:anim>
                                    <p:anim calcmode="lin" valueType="num">
                                      <p:cBhvr additive="base">
                                        <p:cTn dur="500" fill="hold" id="8"/>
                                        <p:tgtEl>
                                          <p:spTgt spid="13"/>
                                        </p:tgtEl>
                                        <p:attrNameLst>
                                          <p:attrName>ppt_y</p:attrName>
                                        </p:attrNameLst>
                                      </p:cBhvr>
                                      <p:tavLst>
                                        <p:tav tm="0">
                                          <p:val>
                                            <p:strVal val="#ppt_y"/>
                                          </p:val>
                                        </p:tav>
                                        <p:tav tm="100000">
                                          <p:val>
                                            <p:strVal val="#ppt_y"/>
                                          </p:val>
                                        </p:tav>
                                      </p:tavLst>
                                    </p:anim>
                                  </p:childTnLst>
                                </p:cTn>
                              </p:par>
                              <p:par>
                                <p:cTn fill="hold" grpId="1" id="9" nodeType="withEffect" presetClass="emph" presetID="35" presetSubtype="0" repeatCount="3000">
                                  <p:stCondLst>
                                    <p:cond delay="400"/>
                                  </p:stCondLst>
                                  <p:childTnLst>
                                    <p:anim calcmode="discrete" valueType="str">
                                      <p:cBhvr>
                                        <p:cTn dur="100" fill="hold" id="10"/>
                                        <p:tgtEl>
                                          <p:spTgt spid="13"/>
                                        </p:tgtEl>
                                        <p:attrNameLst>
                                          <p:attrName>style.visibility</p:attrName>
                                        </p:attrNameLst>
                                      </p:cBhvr>
                                      <p:tavLst>
                                        <p:tav tm="0">
                                          <p:val>
                                            <p:strVal val="hidden"/>
                                          </p:val>
                                        </p:tav>
                                        <p:tav tm="50000">
                                          <p:val>
                                            <p:strVal val="visible"/>
                                          </p:val>
                                        </p:tav>
                                      </p:tavLst>
                                    </p:anim>
                                  </p:childTnLst>
                                </p:cTn>
                              </p:par>
                              <p:par>
                                <p:cTn fill="hold" grpId="0" id="11" nodeType="withEffect" presetClass="entr" presetID="2" presetSubtype="8">
                                  <p:stCondLst>
                                    <p:cond delay="200"/>
                                  </p:stCondLst>
                                  <p:childTnLst>
                                    <p:set>
                                      <p:cBhvr>
                                        <p:cTn dur="1" fill="hold" id="12">
                                          <p:stCondLst>
                                            <p:cond delay="0"/>
                                          </p:stCondLst>
                                        </p:cTn>
                                        <p:tgtEl>
                                          <p:spTgt spid="12"/>
                                        </p:tgtEl>
                                        <p:attrNameLst>
                                          <p:attrName>style.visibility</p:attrName>
                                        </p:attrNameLst>
                                      </p:cBhvr>
                                      <p:to>
                                        <p:strVal val="visible"/>
                                      </p:to>
                                    </p:set>
                                    <p:anim calcmode="lin" valueType="num">
                                      <p:cBhvr additive="base">
                                        <p:cTn dur="500" fill="hold" id="13"/>
                                        <p:tgtEl>
                                          <p:spTgt spid="12"/>
                                        </p:tgtEl>
                                        <p:attrNameLst>
                                          <p:attrName>ppt_x</p:attrName>
                                        </p:attrNameLst>
                                      </p:cBhvr>
                                      <p:tavLst>
                                        <p:tav tm="0">
                                          <p:val>
                                            <p:strVal val="0-#ppt_w/2"/>
                                          </p:val>
                                        </p:tav>
                                        <p:tav tm="100000">
                                          <p:val>
                                            <p:strVal val="#ppt_x"/>
                                          </p:val>
                                        </p:tav>
                                      </p:tavLst>
                                    </p:anim>
                                    <p:anim calcmode="lin" valueType="num">
                                      <p:cBhvr additive="base">
                                        <p:cTn dur="500" fill="hold" id="14"/>
                                        <p:tgtEl>
                                          <p:spTgt spid="12"/>
                                        </p:tgtEl>
                                        <p:attrNameLst>
                                          <p:attrName>ppt_y</p:attrName>
                                        </p:attrNameLst>
                                      </p:cBhvr>
                                      <p:tavLst>
                                        <p:tav tm="0">
                                          <p:val>
                                            <p:strVal val="#ppt_y"/>
                                          </p:val>
                                        </p:tav>
                                        <p:tav tm="100000">
                                          <p:val>
                                            <p:strVal val="#ppt_y"/>
                                          </p:val>
                                        </p:tav>
                                      </p:tavLst>
                                    </p:anim>
                                  </p:childTnLst>
                                </p:cTn>
                              </p:par>
                              <p:par>
                                <p:cTn fill="hold" grpId="1" id="15" nodeType="withEffect" presetClass="emph" presetID="35" presetSubtype="0" repeatCount="3000">
                                  <p:stCondLst>
                                    <p:cond delay="600"/>
                                  </p:stCondLst>
                                  <p:childTnLst>
                                    <p:anim calcmode="discrete" valueType="str">
                                      <p:cBhvr>
                                        <p:cTn dur="100" fill="hold" id="16"/>
                                        <p:tgtEl>
                                          <p:spTgt spid="12"/>
                                        </p:tgtEl>
                                        <p:attrNameLst>
                                          <p:attrName>style.visibility</p:attrName>
                                        </p:attrNameLst>
                                      </p:cBhvr>
                                      <p:tavLst>
                                        <p:tav tm="0">
                                          <p:val>
                                            <p:strVal val="hidden"/>
                                          </p:val>
                                        </p:tav>
                                        <p:tav tm="50000">
                                          <p:val>
                                            <p:strVal val="visible"/>
                                          </p:val>
                                        </p:tav>
                                      </p:tavLst>
                                    </p:anim>
                                  </p:childTnLst>
                                </p:cTn>
                              </p:par>
                              <p:par>
                                <p:cTn fill="hold" grpId="0" id="17" nodeType="withEffect" presetClass="entr" presetID="47" presetSubtype="0">
                                  <p:stCondLst>
                                    <p:cond delay="700"/>
                                  </p:stCondLst>
                                  <p:childTnLst>
                                    <p:set>
                                      <p:cBhvr>
                                        <p:cTn dur="1" fill="hold" id="18">
                                          <p:stCondLst>
                                            <p:cond delay="0"/>
                                          </p:stCondLst>
                                        </p:cTn>
                                        <p:tgtEl>
                                          <p:spTgt spid="14"/>
                                        </p:tgtEl>
                                        <p:attrNameLst>
                                          <p:attrName>style.visibility</p:attrName>
                                        </p:attrNameLst>
                                      </p:cBhvr>
                                      <p:to>
                                        <p:strVal val="visible"/>
                                      </p:to>
                                    </p:set>
                                    <p:animEffect filter="fade" transition="in">
                                      <p:cBhvr>
                                        <p:cTn dur="300" id="19"/>
                                        <p:tgtEl>
                                          <p:spTgt spid="14"/>
                                        </p:tgtEl>
                                      </p:cBhvr>
                                    </p:animEffect>
                                    <p:anim calcmode="lin" valueType="num">
                                      <p:cBhvr>
                                        <p:cTn dur="300" fill="hold" id="20"/>
                                        <p:tgtEl>
                                          <p:spTgt spid="14"/>
                                        </p:tgtEl>
                                        <p:attrNameLst>
                                          <p:attrName>ppt_x</p:attrName>
                                        </p:attrNameLst>
                                      </p:cBhvr>
                                      <p:tavLst>
                                        <p:tav tm="0">
                                          <p:val>
                                            <p:strVal val="#ppt_x"/>
                                          </p:val>
                                        </p:tav>
                                        <p:tav tm="100000">
                                          <p:val>
                                            <p:strVal val="#ppt_x"/>
                                          </p:val>
                                        </p:tav>
                                      </p:tavLst>
                                    </p:anim>
                                    <p:anim calcmode="lin" valueType="num">
                                      <p:cBhvr>
                                        <p:cTn dur="300" fill="hold" id="21"/>
                                        <p:tgtEl>
                                          <p:spTgt spid="14"/>
                                        </p:tgtEl>
                                        <p:attrNameLst>
                                          <p:attrName>ppt_y</p:attrName>
                                        </p:attrNameLst>
                                      </p:cBhvr>
                                      <p:tavLst>
                                        <p:tav tm="0">
                                          <p:val>
                                            <p:strVal val="#ppt_y-.1"/>
                                          </p:val>
                                        </p:tav>
                                        <p:tav tm="100000">
                                          <p:val>
                                            <p:strVal val="#ppt_y"/>
                                          </p:val>
                                        </p:tav>
                                      </p:tavLst>
                                    </p:anim>
                                  </p:childTnLst>
                                </p:cTn>
                              </p:par>
                              <p:par>
                                <p:cTn fill="hold" grpId="0" id="22" nodeType="withEffect" presetClass="entr" presetID="42" presetSubtype="0">
                                  <p:stCondLst>
                                    <p:cond delay="700"/>
                                  </p:stCondLst>
                                  <p:childTnLst>
                                    <p:set>
                                      <p:cBhvr>
                                        <p:cTn dur="1" fill="hold" id="23">
                                          <p:stCondLst>
                                            <p:cond delay="0"/>
                                          </p:stCondLst>
                                        </p:cTn>
                                        <p:tgtEl>
                                          <p:spTgt spid="15"/>
                                        </p:tgtEl>
                                        <p:attrNameLst>
                                          <p:attrName>style.visibility</p:attrName>
                                        </p:attrNameLst>
                                      </p:cBhvr>
                                      <p:to>
                                        <p:strVal val="visible"/>
                                      </p:to>
                                    </p:set>
                                    <p:animEffect filter="fade" transition="in">
                                      <p:cBhvr>
                                        <p:cTn dur="300" id="24"/>
                                        <p:tgtEl>
                                          <p:spTgt spid="15"/>
                                        </p:tgtEl>
                                      </p:cBhvr>
                                    </p:animEffect>
                                    <p:anim calcmode="lin" valueType="num">
                                      <p:cBhvr>
                                        <p:cTn dur="300" fill="hold" id="25"/>
                                        <p:tgtEl>
                                          <p:spTgt spid="15"/>
                                        </p:tgtEl>
                                        <p:attrNameLst>
                                          <p:attrName>ppt_x</p:attrName>
                                        </p:attrNameLst>
                                      </p:cBhvr>
                                      <p:tavLst>
                                        <p:tav tm="0">
                                          <p:val>
                                            <p:strVal val="#ppt_x"/>
                                          </p:val>
                                        </p:tav>
                                        <p:tav tm="100000">
                                          <p:val>
                                            <p:strVal val="#ppt_x"/>
                                          </p:val>
                                        </p:tav>
                                      </p:tavLst>
                                    </p:anim>
                                    <p:anim calcmode="lin" valueType="num">
                                      <p:cBhvr>
                                        <p:cTn dur="300" fill="hold" id="26"/>
                                        <p:tgtEl>
                                          <p:spTgt spid="15"/>
                                        </p:tgtEl>
                                        <p:attrNameLst>
                                          <p:attrName>ppt_y</p:attrName>
                                        </p:attrNameLst>
                                      </p:cBhvr>
                                      <p:tavLst>
                                        <p:tav tm="0">
                                          <p:val>
                                            <p:strVal val="#ppt_y+.1"/>
                                          </p:val>
                                        </p:tav>
                                        <p:tav tm="100000">
                                          <p:val>
                                            <p:strVal val="#ppt_y"/>
                                          </p:val>
                                        </p:tav>
                                      </p:tavLst>
                                    </p:anim>
                                  </p:childTnLst>
                                </p:cTn>
                              </p:par>
                              <p:par>
                                <p:cTn fill="hold" grpId="0" id="27" nodeType="withEffect" presetClass="entr" presetID="2" presetSubtype="8">
                                  <p:stCondLst>
                                    <p:cond delay="600"/>
                                  </p:stCondLst>
                                  <p:childTnLst>
                                    <p:set>
                                      <p:cBhvr>
                                        <p:cTn dur="1" fill="hold" id="28">
                                          <p:stCondLst>
                                            <p:cond delay="0"/>
                                          </p:stCondLst>
                                        </p:cTn>
                                        <p:tgtEl>
                                          <p:spTgt spid="21"/>
                                        </p:tgtEl>
                                        <p:attrNameLst>
                                          <p:attrName>style.visibility</p:attrName>
                                        </p:attrNameLst>
                                      </p:cBhvr>
                                      <p:to>
                                        <p:strVal val="visible"/>
                                      </p:to>
                                    </p:set>
                                    <p:anim calcmode="lin" valueType="num">
                                      <p:cBhvr additive="base">
                                        <p:cTn dur="500" fill="hold" id="29"/>
                                        <p:tgtEl>
                                          <p:spTgt spid="21"/>
                                        </p:tgtEl>
                                        <p:attrNameLst>
                                          <p:attrName>ppt_x</p:attrName>
                                        </p:attrNameLst>
                                      </p:cBhvr>
                                      <p:tavLst>
                                        <p:tav tm="0">
                                          <p:val>
                                            <p:strVal val="0-#ppt_w/2"/>
                                          </p:val>
                                        </p:tav>
                                        <p:tav tm="100000">
                                          <p:val>
                                            <p:strVal val="#ppt_x"/>
                                          </p:val>
                                        </p:tav>
                                      </p:tavLst>
                                    </p:anim>
                                    <p:anim calcmode="lin" valueType="num">
                                      <p:cBhvr additive="base">
                                        <p:cTn dur="500" fill="hold" id="30"/>
                                        <p:tgtEl>
                                          <p:spTgt spid="21"/>
                                        </p:tgtEl>
                                        <p:attrNameLst>
                                          <p:attrName>ppt_y</p:attrName>
                                        </p:attrNameLst>
                                      </p:cBhvr>
                                      <p:tavLst>
                                        <p:tav tm="0">
                                          <p:val>
                                            <p:strVal val="#ppt_y"/>
                                          </p:val>
                                        </p:tav>
                                        <p:tav tm="100000">
                                          <p:val>
                                            <p:strVal val="#ppt_y"/>
                                          </p:val>
                                        </p:tav>
                                      </p:tavLst>
                                    </p:anim>
                                  </p:childTnLst>
                                </p:cTn>
                              </p:par>
                              <p:par>
                                <p:cTn fill="hold" grpId="0" id="31" nodeType="withEffect" presetClass="entr" presetID="2" presetSubtype="8">
                                  <p:stCondLst>
                                    <p:cond delay="600"/>
                                  </p:stCondLst>
                                  <p:childTnLst>
                                    <p:set>
                                      <p:cBhvr>
                                        <p:cTn dur="1" fill="hold" id="32">
                                          <p:stCondLst>
                                            <p:cond delay="0"/>
                                          </p:stCondLst>
                                        </p:cTn>
                                        <p:tgtEl>
                                          <p:spTgt spid="22"/>
                                        </p:tgtEl>
                                        <p:attrNameLst>
                                          <p:attrName>style.visibility</p:attrName>
                                        </p:attrNameLst>
                                      </p:cBhvr>
                                      <p:to>
                                        <p:strVal val="visible"/>
                                      </p:to>
                                    </p:set>
                                    <p:anim calcmode="lin" valueType="num">
                                      <p:cBhvr additive="base">
                                        <p:cTn dur="500" fill="hold" id="33"/>
                                        <p:tgtEl>
                                          <p:spTgt spid="22"/>
                                        </p:tgtEl>
                                        <p:attrNameLst>
                                          <p:attrName>ppt_x</p:attrName>
                                        </p:attrNameLst>
                                      </p:cBhvr>
                                      <p:tavLst>
                                        <p:tav tm="0">
                                          <p:val>
                                            <p:strVal val="0-#ppt_w/2"/>
                                          </p:val>
                                        </p:tav>
                                        <p:tav tm="100000">
                                          <p:val>
                                            <p:strVal val="#ppt_x"/>
                                          </p:val>
                                        </p:tav>
                                      </p:tavLst>
                                    </p:anim>
                                    <p:anim calcmode="lin" valueType="num">
                                      <p:cBhvr additive="base">
                                        <p:cTn dur="500" fill="hold" id="34"/>
                                        <p:tgtEl>
                                          <p:spTgt spid="22"/>
                                        </p:tgtEl>
                                        <p:attrNameLst>
                                          <p:attrName>ppt_y</p:attrName>
                                        </p:attrNameLst>
                                      </p:cBhvr>
                                      <p:tavLst>
                                        <p:tav tm="0">
                                          <p:val>
                                            <p:strVal val="#ppt_y"/>
                                          </p:val>
                                        </p:tav>
                                        <p:tav tm="100000">
                                          <p:val>
                                            <p:strVal val="#ppt_y"/>
                                          </p:val>
                                        </p:tav>
                                      </p:tavLst>
                                    </p:anim>
                                  </p:childTnLst>
                                </p:cTn>
                              </p:par>
                              <p:par>
                                <p:cTn fill="hold" grpId="0" id="35" nodeType="withEffect" presetClass="entr" presetID="42" presetSubtype="0">
                                  <p:stCondLst>
                                    <p:cond delay="600"/>
                                  </p:stCondLst>
                                  <p:childTnLst>
                                    <p:set>
                                      <p:cBhvr>
                                        <p:cTn dur="1" fill="hold" id="36">
                                          <p:stCondLst>
                                            <p:cond delay="0"/>
                                          </p:stCondLst>
                                        </p:cTn>
                                        <p:tgtEl>
                                          <p:spTgt spid="6"/>
                                        </p:tgtEl>
                                        <p:attrNameLst>
                                          <p:attrName>style.visibility</p:attrName>
                                        </p:attrNameLst>
                                      </p:cBhvr>
                                      <p:to>
                                        <p:strVal val="visible"/>
                                      </p:to>
                                    </p:set>
                                    <p:animEffect filter="fade" transition="in">
                                      <p:cBhvr>
                                        <p:cTn dur="500" id="37"/>
                                        <p:tgtEl>
                                          <p:spTgt spid="6"/>
                                        </p:tgtEl>
                                      </p:cBhvr>
                                    </p:animEffect>
                                    <p:anim calcmode="lin" valueType="num">
                                      <p:cBhvr>
                                        <p:cTn dur="500" fill="hold" id="38"/>
                                        <p:tgtEl>
                                          <p:spTgt spid="6"/>
                                        </p:tgtEl>
                                        <p:attrNameLst>
                                          <p:attrName>ppt_x</p:attrName>
                                        </p:attrNameLst>
                                      </p:cBhvr>
                                      <p:tavLst>
                                        <p:tav tm="0">
                                          <p:val>
                                            <p:strVal val="#ppt_x"/>
                                          </p:val>
                                        </p:tav>
                                        <p:tav tm="100000">
                                          <p:val>
                                            <p:strVal val="#ppt_x"/>
                                          </p:val>
                                        </p:tav>
                                      </p:tavLst>
                                    </p:anim>
                                    <p:anim calcmode="lin" valueType="num">
                                      <p:cBhvr>
                                        <p:cTn dur="500" fill="hold" id="39"/>
                                        <p:tgtEl>
                                          <p:spTgt spid="6"/>
                                        </p:tgtEl>
                                        <p:attrNameLst>
                                          <p:attrName>ppt_y</p:attrName>
                                        </p:attrNameLst>
                                      </p:cBhvr>
                                      <p:tavLst>
                                        <p:tav tm="0">
                                          <p:val>
                                            <p:strVal val="#ppt_y+.1"/>
                                          </p:val>
                                        </p:tav>
                                        <p:tav tm="100000">
                                          <p:val>
                                            <p:strVal val="#ppt_y"/>
                                          </p:val>
                                        </p:tav>
                                      </p:tavLst>
                                    </p:anim>
                                  </p:childTnLst>
                                </p:cTn>
                              </p:par>
                              <p:par>
                                <p:cTn fill="hold" grpId="0" id="40" nodeType="withEffect" presetClass="entr" presetID="42" presetSubtype="0">
                                  <p:stCondLst>
                                    <p:cond delay="600"/>
                                  </p:stCondLst>
                                  <p:childTnLst>
                                    <p:set>
                                      <p:cBhvr>
                                        <p:cTn dur="1" fill="hold" id="41">
                                          <p:stCondLst>
                                            <p:cond delay="0"/>
                                          </p:stCondLst>
                                        </p:cTn>
                                        <p:tgtEl>
                                          <p:spTgt spid="20"/>
                                        </p:tgtEl>
                                        <p:attrNameLst>
                                          <p:attrName>style.visibility</p:attrName>
                                        </p:attrNameLst>
                                      </p:cBhvr>
                                      <p:to>
                                        <p:strVal val="visible"/>
                                      </p:to>
                                    </p:set>
                                    <p:animEffect filter="fade" transition="in">
                                      <p:cBhvr>
                                        <p:cTn dur="500" id="42"/>
                                        <p:tgtEl>
                                          <p:spTgt spid="20"/>
                                        </p:tgtEl>
                                      </p:cBhvr>
                                    </p:animEffect>
                                    <p:anim calcmode="lin" valueType="num">
                                      <p:cBhvr>
                                        <p:cTn dur="500" fill="hold" id="43"/>
                                        <p:tgtEl>
                                          <p:spTgt spid="20"/>
                                        </p:tgtEl>
                                        <p:attrNameLst>
                                          <p:attrName>ppt_x</p:attrName>
                                        </p:attrNameLst>
                                      </p:cBhvr>
                                      <p:tavLst>
                                        <p:tav tm="0">
                                          <p:val>
                                            <p:strVal val="#ppt_x"/>
                                          </p:val>
                                        </p:tav>
                                        <p:tav tm="100000">
                                          <p:val>
                                            <p:strVal val="#ppt_x"/>
                                          </p:val>
                                        </p:tav>
                                      </p:tavLst>
                                    </p:anim>
                                    <p:anim calcmode="lin" valueType="num">
                                      <p:cBhvr>
                                        <p:cTn dur="500" fill="hold" id="44"/>
                                        <p:tgtEl>
                                          <p:spTgt spid="20"/>
                                        </p:tgtEl>
                                        <p:attrNameLst>
                                          <p:attrName>ppt_y</p:attrName>
                                        </p:attrNameLst>
                                      </p:cBhvr>
                                      <p:tavLst>
                                        <p:tav tm="0">
                                          <p:val>
                                            <p:strVal val="#ppt_y+.1"/>
                                          </p:val>
                                        </p:tav>
                                        <p:tav tm="100000">
                                          <p:val>
                                            <p:strVal val="#ppt_y"/>
                                          </p:val>
                                        </p:tav>
                                      </p:tavLst>
                                    </p:anim>
                                  </p:childTnLst>
                                </p:cTn>
                              </p:par>
                              <p:par>
                                <p:cTn fill="hold" id="45" nodeType="withEffect" presetClass="entr" presetID="53" presetSubtype="0">
                                  <p:stCondLst>
                                    <p:cond delay="1100"/>
                                  </p:stCondLst>
                                  <p:childTnLst>
                                    <p:set>
                                      <p:cBhvr>
                                        <p:cTn dur="1" fill="hold" id="46">
                                          <p:stCondLst>
                                            <p:cond delay="0"/>
                                          </p:stCondLst>
                                        </p:cTn>
                                        <p:tgtEl>
                                          <p:spTgt spid="17"/>
                                        </p:tgtEl>
                                        <p:attrNameLst>
                                          <p:attrName>style.visibility</p:attrName>
                                        </p:attrNameLst>
                                      </p:cBhvr>
                                      <p:to>
                                        <p:strVal val="visible"/>
                                      </p:to>
                                    </p:set>
                                    <p:anim calcmode="lin" valueType="num">
                                      <p:cBhvr>
                                        <p:cTn dur="500" fill="hold" id="47"/>
                                        <p:tgtEl>
                                          <p:spTgt spid="17"/>
                                        </p:tgtEl>
                                        <p:attrNameLst>
                                          <p:attrName>ppt_w</p:attrName>
                                        </p:attrNameLst>
                                      </p:cBhvr>
                                      <p:tavLst>
                                        <p:tav tm="0">
                                          <p:val>
                                            <p:fltVal val="0"/>
                                          </p:val>
                                        </p:tav>
                                        <p:tav tm="100000">
                                          <p:val>
                                            <p:strVal val="#ppt_w"/>
                                          </p:val>
                                        </p:tav>
                                      </p:tavLst>
                                    </p:anim>
                                    <p:anim calcmode="lin" valueType="num">
                                      <p:cBhvr>
                                        <p:cTn dur="500" fill="hold" id="48"/>
                                        <p:tgtEl>
                                          <p:spTgt spid="17"/>
                                        </p:tgtEl>
                                        <p:attrNameLst>
                                          <p:attrName>ppt_h</p:attrName>
                                        </p:attrNameLst>
                                      </p:cBhvr>
                                      <p:tavLst>
                                        <p:tav tm="0">
                                          <p:val>
                                            <p:fltVal val="0"/>
                                          </p:val>
                                        </p:tav>
                                        <p:tav tm="100000">
                                          <p:val>
                                            <p:strVal val="#ppt_h"/>
                                          </p:val>
                                        </p:tav>
                                      </p:tavLst>
                                    </p:anim>
                                    <p:animEffect filter="fade" transition="in">
                                      <p:cBhvr>
                                        <p:cTn dur="500" id="49"/>
                                        <p:tgtEl>
                                          <p:spTgt spid="17"/>
                                        </p:tgtEl>
                                      </p:cBhvr>
                                    </p:animEffect>
                                  </p:childTnLst>
                                </p:cTn>
                              </p:par>
                              <p:par>
                                <p:cTn fill="hold" id="50" nodeType="withEffect" presetClass="entr" presetID="53" presetSubtype="0">
                                  <p:stCondLst>
                                    <p:cond delay="1600"/>
                                  </p:stCondLst>
                                  <p:childTnLst>
                                    <p:set>
                                      <p:cBhvr>
                                        <p:cTn dur="1" fill="hold" id="51">
                                          <p:stCondLst>
                                            <p:cond delay="0"/>
                                          </p:stCondLst>
                                        </p:cTn>
                                        <p:tgtEl>
                                          <p:spTgt spid="10"/>
                                        </p:tgtEl>
                                        <p:attrNameLst>
                                          <p:attrName>style.visibility</p:attrName>
                                        </p:attrNameLst>
                                      </p:cBhvr>
                                      <p:to>
                                        <p:strVal val="visible"/>
                                      </p:to>
                                    </p:set>
                                    <p:anim calcmode="lin" valueType="num">
                                      <p:cBhvr>
                                        <p:cTn dur="500" fill="hold" id="52"/>
                                        <p:tgtEl>
                                          <p:spTgt spid="10"/>
                                        </p:tgtEl>
                                        <p:attrNameLst>
                                          <p:attrName>ppt_w</p:attrName>
                                        </p:attrNameLst>
                                      </p:cBhvr>
                                      <p:tavLst>
                                        <p:tav tm="0">
                                          <p:val>
                                            <p:fltVal val="0"/>
                                          </p:val>
                                        </p:tav>
                                        <p:tav tm="100000">
                                          <p:val>
                                            <p:strVal val="#ppt_w"/>
                                          </p:val>
                                        </p:tav>
                                      </p:tavLst>
                                    </p:anim>
                                    <p:anim calcmode="lin" valueType="num">
                                      <p:cBhvr>
                                        <p:cTn dur="500" fill="hold" id="53"/>
                                        <p:tgtEl>
                                          <p:spTgt spid="10"/>
                                        </p:tgtEl>
                                        <p:attrNameLst>
                                          <p:attrName>ppt_h</p:attrName>
                                        </p:attrNameLst>
                                      </p:cBhvr>
                                      <p:tavLst>
                                        <p:tav tm="0">
                                          <p:val>
                                            <p:fltVal val="0"/>
                                          </p:val>
                                        </p:tav>
                                        <p:tav tm="100000">
                                          <p:val>
                                            <p:strVal val="#ppt_h"/>
                                          </p:val>
                                        </p:tav>
                                      </p:tavLst>
                                    </p:anim>
                                    <p:animEffect filter="fade" transition="in">
                                      <p:cBhvr>
                                        <p:cTn dur="500" id="54"/>
                                        <p:tgtEl>
                                          <p:spTgt spid="10"/>
                                        </p:tgtEl>
                                      </p:cBhvr>
                                    </p:animEffect>
                                  </p:childTnLst>
                                </p:cTn>
                              </p:par>
                              <p:par>
                                <p:cTn fill="hold" id="55" nodeType="withEffect" presetClass="entr" presetID="53" presetSubtype="0">
                                  <p:stCondLst>
                                    <p:cond delay="1600"/>
                                  </p:stCondLst>
                                  <p:childTnLst>
                                    <p:set>
                                      <p:cBhvr>
                                        <p:cTn dur="1" fill="hold" id="56">
                                          <p:stCondLst>
                                            <p:cond delay="0"/>
                                          </p:stCondLst>
                                        </p:cTn>
                                        <p:tgtEl>
                                          <p:spTgt spid="7"/>
                                        </p:tgtEl>
                                        <p:attrNameLst>
                                          <p:attrName>style.visibility</p:attrName>
                                        </p:attrNameLst>
                                      </p:cBhvr>
                                      <p:to>
                                        <p:strVal val="visible"/>
                                      </p:to>
                                    </p:set>
                                    <p:anim calcmode="lin" valueType="num">
                                      <p:cBhvr>
                                        <p:cTn dur="500" fill="hold" id="57"/>
                                        <p:tgtEl>
                                          <p:spTgt spid="7"/>
                                        </p:tgtEl>
                                        <p:attrNameLst>
                                          <p:attrName>ppt_w</p:attrName>
                                        </p:attrNameLst>
                                      </p:cBhvr>
                                      <p:tavLst>
                                        <p:tav tm="0">
                                          <p:val>
                                            <p:fltVal val="0"/>
                                          </p:val>
                                        </p:tav>
                                        <p:tav tm="100000">
                                          <p:val>
                                            <p:strVal val="#ppt_w"/>
                                          </p:val>
                                        </p:tav>
                                      </p:tavLst>
                                    </p:anim>
                                    <p:anim calcmode="lin" valueType="num">
                                      <p:cBhvr>
                                        <p:cTn dur="500" fill="hold" id="58"/>
                                        <p:tgtEl>
                                          <p:spTgt spid="7"/>
                                        </p:tgtEl>
                                        <p:attrNameLst>
                                          <p:attrName>ppt_h</p:attrName>
                                        </p:attrNameLst>
                                      </p:cBhvr>
                                      <p:tavLst>
                                        <p:tav tm="0">
                                          <p:val>
                                            <p:fltVal val="0"/>
                                          </p:val>
                                        </p:tav>
                                        <p:tav tm="100000">
                                          <p:val>
                                            <p:strVal val="#ppt_h"/>
                                          </p:val>
                                        </p:tav>
                                      </p:tavLst>
                                    </p:anim>
                                    <p:animEffect filter="fade" transition="in">
                                      <p:cBhvr>
                                        <p:cTn dur="500" id="59"/>
                                        <p:tgtEl>
                                          <p:spTgt spid="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2"/>
      <p:bldP grpId="1" spid="12"/>
      <p:bldP grpId="0" spid="13"/>
      <p:bldP grpId="1" spid="13"/>
      <p:bldP grpId="0" spid="14"/>
      <p:bldP grpId="0" spid="15"/>
      <p:bldP grpId="0" spid="6"/>
      <p:bldP grpId="0" spid="20"/>
      <p:bldP grpId="0" spid="21"/>
      <p:bldP grpId="0" spid="22"/>
    </p:bldLst>
  </p:timing>
</p:sld>
</file>

<file path=ppt/slides/slide2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2" name="原创设计师QQ598969553             _1"/>
          <p:cNvSpPr/>
          <p:nvPr/>
        </p:nvSpPr>
        <p:spPr bwMode="auto">
          <a:xfrm>
            <a:off x="0" y="0"/>
            <a:ext cx="322337" cy="643548"/>
          </a:xfrm>
          <a:custGeom>
            <a:gdLst>
              <a:gd fmla="*/ 0 w 286" name="T0"/>
              <a:gd fmla="*/ 0 h 571" name="T1"/>
              <a:gd fmla="*/ 286 w 286" name="T2"/>
              <a:gd fmla="*/ 287 h 571" name="T3"/>
              <a:gd fmla="*/ 0 w 286" name="T4"/>
              <a:gd fmla="*/ 571 h 571" name="T5"/>
              <a:gd fmla="*/ 0 w 286" name="T6"/>
              <a:gd fmla="*/ 0 h 571" name="T7"/>
            </a:gdLst>
            <a:cxnLst>
              <a:cxn ang="0">
                <a:pos x="T0" y="T1"/>
              </a:cxn>
              <a:cxn ang="0">
                <a:pos x="T2" y="T3"/>
              </a:cxn>
              <a:cxn ang="0">
                <a:pos x="T4" y="T5"/>
              </a:cxn>
              <a:cxn ang="0">
                <a:pos x="T6" y="T7"/>
              </a:cxn>
            </a:cxnLst>
            <a:rect b="b" l="0" r="r" t="0"/>
            <a:pathLst>
              <a:path h="571" w="286">
                <a:moveTo>
                  <a:pt x="0" y="0"/>
                </a:moveTo>
                <a:lnTo>
                  <a:pt x="286" y="287"/>
                </a:lnTo>
                <a:lnTo>
                  <a:pt x="0" y="571"/>
                </a:lnTo>
                <a:lnTo>
                  <a:pt x="0" y="0"/>
                </a:lnTo>
                <a:close/>
              </a:path>
            </a:pathLst>
          </a:custGeom>
          <a:solidFill>
            <a:schemeClr val="tx1">
              <a:lumMod val="75000"/>
              <a:lumOff val="25000"/>
            </a:schemeClr>
          </a:solidFill>
          <a:ln cap="flat" w="6350">
            <a:noFill/>
            <a:prstDash val="solid"/>
            <a:miter lim="800000"/>
          </a:ln>
        </p:spPr>
        <p:txBody>
          <a:bodyPr anchor="t" anchorCtr="0" bIns="45720" compatLnSpc="1" lIns="91440" numCol="1" rIns="91440" tIns="45720" vert="horz" wrap="square"/>
          <a:lstStyle/>
          <a:p>
            <a:endParaRPr altLang="en-US" lang="zh-CN"/>
          </a:p>
        </p:txBody>
      </p:sp>
      <p:sp>
        <p:nvSpPr>
          <p:cNvPr id="13" name="原创设计师QQ598969553             _2"/>
          <p:cNvSpPr/>
          <p:nvPr/>
        </p:nvSpPr>
        <p:spPr bwMode="auto">
          <a:xfrm>
            <a:off x="99884" y="225172"/>
            <a:ext cx="216113" cy="433005"/>
          </a:xfrm>
          <a:custGeom>
            <a:gdLst>
              <a:gd fmla="*/ 0 w 278" name="T0"/>
              <a:gd fmla="*/ 0 h 557" name="T1"/>
              <a:gd fmla="*/ 278 w 278" name="T2"/>
              <a:gd fmla="*/ 278 h 557" name="T3"/>
              <a:gd fmla="*/ 0 w 278" name="T4"/>
              <a:gd fmla="*/ 557 h 557" name="T5"/>
              <a:gd fmla="*/ 0 w 278" name="T6"/>
              <a:gd fmla="*/ 0 h 557" name="T7"/>
            </a:gdLst>
            <a:cxnLst>
              <a:cxn ang="0">
                <a:pos x="T0" y="T1"/>
              </a:cxn>
              <a:cxn ang="0">
                <a:pos x="T2" y="T3"/>
              </a:cxn>
              <a:cxn ang="0">
                <a:pos x="T4" y="T5"/>
              </a:cxn>
              <a:cxn ang="0">
                <a:pos x="T6" y="T7"/>
              </a:cxn>
            </a:cxnLst>
            <a:rect b="b" l="0" r="r" t="0"/>
            <a:pathLst>
              <a:path h="557" w="278">
                <a:moveTo>
                  <a:pt x="0" y="0"/>
                </a:moveTo>
                <a:lnTo>
                  <a:pt x="278" y="278"/>
                </a:lnTo>
                <a:lnTo>
                  <a:pt x="0" y="557"/>
                </a:lnTo>
                <a:lnTo>
                  <a:pt x="0" y="0"/>
                </a:lnTo>
                <a:close/>
              </a:path>
            </a:pathLst>
          </a:custGeom>
          <a:solidFill>
            <a:schemeClr val="accent1"/>
          </a:solidFill>
          <a:ln>
            <a:noFill/>
          </a:ln>
        </p:spPr>
        <p:txBody>
          <a:bodyPr anchor="t" anchorCtr="0" bIns="45720" compatLnSpc="1" lIns="91440" numCol="1" rIns="91440" tIns="45720" vert="horz" wrap="square"/>
          <a:lstStyle/>
          <a:p>
            <a:endParaRPr altLang="en-US" lang="zh-CN"/>
          </a:p>
        </p:txBody>
      </p:sp>
      <p:sp>
        <p:nvSpPr>
          <p:cNvPr id="14" name="原创设计师QQ598969553             _3"/>
          <p:cNvSpPr>
            <a:spLocks noChangeArrowheads="1"/>
          </p:cNvSpPr>
          <p:nvPr/>
        </p:nvSpPr>
        <p:spPr bwMode="auto">
          <a:xfrm>
            <a:off x="463550" y="194692"/>
            <a:ext cx="1284288" cy="304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none">
            <a:spAutoFit/>
          </a:bodyPr>
          <a:lstStyle/>
          <a:p>
            <a:pPr fontAlgn="base">
              <a:spcBef>
                <a:spcPct val="0"/>
              </a:spcBef>
              <a:spcAft>
                <a:spcPct val="0"/>
              </a:spcAft>
            </a:pPr>
            <a:r>
              <a:rPr altLang="zh-CN" b="1" lang="en-US" sz="2000">
                <a:solidFill>
                  <a:schemeClr val="accent1"/>
                </a:solidFill>
                <a:latin charset="0" pitchFamily="34" typeface="Impact"/>
                <a:ea charset="-122" pitchFamily="34" typeface="微软雅黑"/>
                <a:cs charset="-122" pitchFamily="2" typeface="宋体"/>
              </a:rPr>
              <a:t>PC终端展示</a:t>
            </a:r>
          </a:p>
        </p:txBody>
      </p:sp>
      <p:sp>
        <p:nvSpPr>
          <p:cNvPr id="15" name="原创设计师QQ598969553             _4"/>
          <p:cNvSpPr>
            <a:spLocks noChangeArrowheads="1"/>
          </p:cNvSpPr>
          <p:nvPr/>
        </p:nvSpPr>
        <p:spPr bwMode="auto">
          <a:xfrm>
            <a:off x="467544" y="540445"/>
            <a:ext cx="1800606" cy="1219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fontAlgn="base">
              <a:spcBef>
                <a:spcPct val="0"/>
              </a:spcBef>
              <a:spcAft>
                <a:spcPct val="0"/>
              </a:spcAft>
              <a:buFont charset="0" pitchFamily="34" typeface="Arial"/>
              <a:buNone/>
            </a:pPr>
            <a:r>
              <a:rPr altLang="zh-CN" lang="en-US" sz="800">
                <a:solidFill>
                  <a:srgbClr val="53585E"/>
                </a:solidFill>
                <a:latin charset="0" pitchFamily="34" typeface="Arial"/>
                <a:cs charset="0" pitchFamily="34" typeface="Arial"/>
              </a:rPr>
              <a:t>This is a subtitle for your presentation</a:t>
            </a:r>
          </a:p>
        </p:txBody>
      </p:sp>
      <p:sp>
        <p:nvSpPr>
          <p:cNvPr id="22" name="原创设计师QQ598969553             _5"/>
          <p:cNvSpPr/>
          <p:nvPr/>
        </p:nvSpPr>
        <p:spPr>
          <a:xfrm>
            <a:off x="-2487" y="1303950"/>
            <a:ext cx="9146488" cy="86330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23" name="原创设计师QQ598969553             _6"/>
          <p:cNvGrpSpPr/>
          <p:nvPr/>
        </p:nvGrpSpPr>
        <p:grpSpPr>
          <a:xfrm>
            <a:off x="698761" y="1842234"/>
            <a:ext cx="3145345" cy="2427741"/>
            <a:chOff x="3322" y="1030"/>
            <a:chExt cx="2025" cy="1563"/>
          </a:xfrm>
        </p:grpSpPr>
        <p:pic>
          <p:nvPicPr>
            <p:cNvPr descr="2" id="24" name="Picture 67"/>
            <p:cNvPicPr>
              <a:picLocks noChangeArrowheads="1" noChangeAspect="1"/>
            </p:cNvPicPr>
            <p:nvPr/>
          </p:nvPicPr>
          <p:blipFill>
            <a:blip r:embed="rId3"/>
            <a:stretch>
              <a:fillRect/>
            </a:stretch>
          </p:blipFill>
          <p:spPr bwMode="auto">
            <a:xfrm>
              <a:off x="3322" y="1030"/>
              <a:ext cx="2025" cy="1563"/>
            </a:xfrm>
            <a:prstGeom prst="rect">
              <a:avLst/>
            </a:prstGeom>
            <a:noFill/>
            <a:ln>
              <a:noFill/>
            </a:ln>
            <a:effectLst>
              <a:reflection algn="bl" blurRad="6350" dir="5400000" endPos="10000" rotWithShape="0" stA="20000" sy="-100000"/>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descr="psb" id="41" name="Rectangle 68"/>
            <p:cNvSpPr>
              <a:spLocks noChangeArrowheads="1"/>
            </p:cNvSpPr>
            <p:nvPr/>
          </p:nvSpPr>
          <p:spPr bwMode="auto">
            <a:xfrm>
              <a:off x="3395" y="1099"/>
              <a:ext cx="1871" cy="1083"/>
            </a:xfrm>
            <a:prstGeom prst="rect">
              <a:avLst/>
            </a:prstGeom>
            <a:blipFill dpi="0" rotWithShape="1">
              <a:blip r:embed="rId4"/>
              <a:stretch>
                <a:fillRect/>
              </a:stretch>
            </a:blipFill>
            <a:ln>
              <a:noFill/>
            </a:ln>
            <a:effectLst/>
            <a:extLs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endParaRPr altLang="en-US" lang="zh-CN">
                <a:solidFill>
                  <a:prstClr val="black"/>
                </a:solidFill>
              </a:endParaRPr>
            </a:p>
          </p:txBody>
        </p:sp>
      </p:grpSp>
      <p:sp>
        <p:nvSpPr>
          <p:cNvPr id="42" name="原创设计师QQ598969553             _7"/>
          <p:cNvSpPr>
            <a:spLocks noChangeArrowheads="1"/>
          </p:cNvSpPr>
          <p:nvPr/>
        </p:nvSpPr>
        <p:spPr bwMode="auto">
          <a:xfrm>
            <a:off x="4938666" y="1405409"/>
            <a:ext cx="3449758" cy="11353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nSpc>
                <a:spcPct val="120000"/>
              </a:lnSpc>
              <a:spcBef>
                <a:spcPts val="300"/>
              </a:spcBef>
            </a:pPr>
            <a:r>
              <a:rPr altLang="en-US" b="1" lang="zh-CN" sz="1000">
                <a:solidFill>
                  <a:schemeClr val="bg1"/>
                </a:solidFill>
              </a:rPr>
              <a:t>TOPIC HEADER HERE</a:t>
            </a:r>
          </a:p>
          <a:p>
            <a:pPr>
              <a:lnSpc>
                <a:spcPct val="120000"/>
              </a:lnSpc>
              <a:spcBef>
                <a:spcPts val="300"/>
              </a:spcBef>
            </a:pPr>
            <a:r>
              <a:rPr altLang="en-US" b="1" lang="zh-CN" sz="1000">
                <a:solidFill>
                  <a:schemeClr val="bg1"/>
                </a:solidFill>
              </a:rPr>
              <a:t>We have many PowerPoint templates that has been specifically designed to help anyone that is stepping into the world of PowerPoint for the very first time. We have many PowerPoint templates that has been specifically designed.</a:t>
            </a:r>
          </a:p>
        </p:txBody>
      </p:sp>
      <p:sp>
        <p:nvSpPr>
          <p:cNvPr id="43" name="原创设计师QQ598969553             _8"/>
          <p:cNvSpPr>
            <a:spLocks noChangeArrowheads="1"/>
          </p:cNvSpPr>
          <p:nvPr/>
        </p:nvSpPr>
        <p:spPr bwMode="auto">
          <a:xfrm>
            <a:off x="4938666" y="2547456"/>
            <a:ext cx="3017710" cy="144373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indent="-171450" marL="171450">
              <a:lnSpc>
                <a:spcPct val="120000"/>
              </a:lnSpc>
              <a:spcBef>
                <a:spcPts val="500"/>
              </a:spcBef>
              <a:buClr>
                <a:schemeClr val="bg1">
                  <a:lumMod val="50000"/>
                </a:schemeClr>
              </a:buClr>
              <a:buFont charset="2" pitchFamily="2" typeface="Wingdings"/>
              <a:buChar char="n"/>
            </a:pPr>
            <a:r>
              <a:rPr altLang="zh-CN" lang="en-US" sz="800">
                <a:solidFill>
                  <a:schemeClr val="bg1">
                    <a:lumMod val="50000"/>
                  </a:schemeClr>
                </a:solidFill>
              </a:rPr>
              <a:t>We have many PowerPoint templates that has been specifically designed to help anyone that is stepping into the world of PowerPoint for the very first time.</a:t>
            </a:r>
          </a:p>
          <a:p>
            <a:pPr indent="-171450" marL="171450">
              <a:lnSpc>
                <a:spcPct val="120000"/>
              </a:lnSpc>
              <a:spcBef>
                <a:spcPts val="500"/>
              </a:spcBef>
              <a:buClr>
                <a:schemeClr val="bg1">
                  <a:lumMod val="50000"/>
                </a:schemeClr>
              </a:buClr>
              <a:buFont charset="2" pitchFamily="2" typeface="Wingdings"/>
              <a:buChar char="n"/>
            </a:pPr>
            <a:r>
              <a:rPr altLang="zh-CN" lang="en-US" sz="800">
                <a:solidFill>
                  <a:schemeClr val="bg1">
                    <a:lumMod val="50000"/>
                  </a:schemeClr>
                </a:solidFill>
              </a:rPr>
              <a:t>We have many PowerPoint templates that has been specifically designed to help anyone that is stepping into the world of PowerPoint for the very first time. </a:t>
            </a:r>
          </a:p>
          <a:p>
            <a:pPr indent="-171450" marL="171450">
              <a:lnSpc>
                <a:spcPct val="120000"/>
              </a:lnSpc>
              <a:spcBef>
                <a:spcPts val="500"/>
              </a:spcBef>
              <a:buClr>
                <a:schemeClr val="bg1">
                  <a:lumMod val="50000"/>
                </a:schemeClr>
              </a:buClr>
              <a:buFont charset="2" pitchFamily="2" typeface="Wingdings"/>
              <a:buChar char="n"/>
            </a:pPr>
            <a:r>
              <a:rPr altLang="zh-CN" lang="en-US" sz="800">
                <a:solidFill>
                  <a:schemeClr val="bg1">
                    <a:lumMod val="50000"/>
                  </a:schemeClr>
                </a:solidFill>
              </a:rPr>
              <a:t>We have many PowerPoint templates that has been specifically designed to help anyone that is stepping into the world of PowerPoint for the very first time.  </a:t>
            </a:r>
          </a:p>
        </p:txBody>
      </p:sp>
      <p:pic>
        <p:nvPicPr>
          <p:cNvPr id="16" name="Picture 64"/>
          <p:cNvPicPr>
            <a:picLocks noChangeAspect="1" noChangeShapeType="1" noGrp="1" noMove="1" noResize="1" noRot="1" noSelect="1"/>
          </p:cNvPicPr>
          <p:nvPr/>
        </p:nvPicPr>
        <p:blipFill>
          <a:blip r:embed="rId5">
            <a:extLst>
              <a:ext uri="{28A0092B-C50C-407E-A947-70E740481C1C}">
                <a14:useLocalDpi val="0"/>
              </a:ext>
            </a:extLst>
          </a:blip>
          <a:stretch>
            <a:fillRect/>
          </a:stretch>
        </p:blipFill>
        <p:spPr bwMode="auto">
          <a:xfrm>
            <a:off x="3582988" y="17705388"/>
            <a:ext cx="1978025" cy="51117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Tree>
    <p:extLst>
      <p:ext uri="{BB962C8B-B14F-4D97-AF65-F5344CB8AC3E}">
        <p14:creationId val="2192544560"/>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 presetSubtype="8">
                                  <p:stCondLst>
                                    <p:cond delay="0"/>
                                  </p:stCondLst>
                                  <p:childTnLst>
                                    <p:set>
                                      <p:cBhvr>
                                        <p:cTn dur="1" fill="hold" id="6">
                                          <p:stCondLst>
                                            <p:cond delay="0"/>
                                          </p:stCondLst>
                                        </p:cTn>
                                        <p:tgtEl>
                                          <p:spTgt spid="13"/>
                                        </p:tgtEl>
                                        <p:attrNameLst>
                                          <p:attrName>style.visibility</p:attrName>
                                        </p:attrNameLst>
                                      </p:cBhvr>
                                      <p:to>
                                        <p:strVal val="visible"/>
                                      </p:to>
                                    </p:set>
                                    <p:anim calcmode="lin" valueType="num">
                                      <p:cBhvr additive="base">
                                        <p:cTn dur="500" fill="hold" id="7"/>
                                        <p:tgtEl>
                                          <p:spTgt spid="13"/>
                                        </p:tgtEl>
                                        <p:attrNameLst>
                                          <p:attrName>ppt_x</p:attrName>
                                        </p:attrNameLst>
                                      </p:cBhvr>
                                      <p:tavLst>
                                        <p:tav tm="0">
                                          <p:val>
                                            <p:strVal val="0-#ppt_w/2"/>
                                          </p:val>
                                        </p:tav>
                                        <p:tav tm="100000">
                                          <p:val>
                                            <p:strVal val="#ppt_x"/>
                                          </p:val>
                                        </p:tav>
                                      </p:tavLst>
                                    </p:anim>
                                    <p:anim calcmode="lin" valueType="num">
                                      <p:cBhvr additive="base">
                                        <p:cTn dur="500" fill="hold" id="8"/>
                                        <p:tgtEl>
                                          <p:spTgt spid="13"/>
                                        </p:tgtEl>
                                        <p:attrNameLst>
                                          <p:attrName>ppt_y</p:attrName>
                                        </p:attrNameLst>
                                      </p:cBhvr>
                                      <p:tavLst>
                                        <p:tav tm="0">
                                          <p:val>
                                            <p:strVal val="#ppt_y"/>
                                          </p:val>
                                        </p:tav>
                                        <p:tav tm="100000">
                                          <p:val>
                                            <p:strVal val="#ppt_y"/>
                                          </p:val>
                                        </p:tav>
                                      </p:tavLst>
                                    </p:anim>
                                  </p:childTnLst>
                                </p:cTn>
                              </p:par>
                              <p:par>
                                <p:cTn fill="hold" grpId="1" id="9" nodeType="withEffect" presetClass="emph" presetID="35" presetSubtype="0" repeatCount="3000">
                                  <p:stCondLst>
                                    <p:cond delay="400"/>
                                  </p:stCondLst>
                                  <p:childTnLst>
                                    <p:anim calcmode="discrete" valueType="str">
                                      <p:cBhvr>
                                        <p:cTn dur="100" fill="hold" id="10"/>
                                        <p:tgtEl>
                                          <p:spTgt spid="13"/>
                                        </p:tgtEl>
                                        <p:attrNameLst>
                                          <p:attrName>style.visibility</p:attrName>
                                        </p:attrNameLst>
                                      </p:cBhvr>
                                      <p:tavLst>
                                        <p:tav tm="0">
                                          <p:val>
                                            <p:strVal val="hidden"/>
                                          </p:val>
                                        </p:tav>
                                        <p:tav tm="50000">
                                          <p:val>
                                            <p:strVal val="visible"/>
                                          </p:val>
                                        </p:tav>
                                      </p:tavLst>
                                    </p:anim>
                                  </p:childTnLst>
                                </p:cTn>
                              </p:par>
                              <p:par>
                                <p:cTn fill="hold" grpId="0" id="11" nodeType="withEffect" presetClass="entr" presetID="2" presetSubtype="8">
                                  <p:stCondLst>
                                    <p:cond delay="200"/>
                                  </p:stCondLst>
                                  <p:childTnLst>
                                    <p:set>
                                      <p:cBhvr>
                                        <p:cTn dur="1" fill="hold" id="12">
                                          <p:stCondLst>
                                            <p:cond delay="0"/>
                                          </p:stCondLst>
                                        </p:cTn>
                                        <p:tgtEl>
                                          <p:spTgt spid="12"/>
                                        </p:tgtEl>
                                        <p:attrNameLst>
                                          <p:attrName>style.visibility</p:attrName>
                                        </p:attrNameLst>
                                      </p:cBhvr>
                                      <p:to>
                                        <p:strVal val="visible"/>
                                      </p:to>
                                    </p:set>
                                    <p:anim calcmode="lin" valueType="num">
                                      <p:cBhvr additive="base">
                                        <p:cTn dur="500" fill="hold" id="13"/>
                                        <p:tgtEl>
                                          <p:spTgt spid="12"/>
                                        </p:tgtEl>
                                        <p:attrNameLst>
                                          <p:attrName>ppt_x</p:attrName>
                                        </p:attrNameLst>
                                      </p:cBhvr>
                                      <p:tavLst>
                                        <p:tav tm="0">
                                          <p:val>
                                            <p:strVal val="0-#ppt_w/2"/>
                                          </p:val>
                                        </p:tav>
                                        <p:tav tm="100000">
                                          <p:val>
                                            <p:strVal val="#ppt_x"/>
                                          </p:val>
                                        </p:tav>
                                      </p:tavLst>
                                    </p:anim>
                                    <p:anim calcmode="lin" valueType="num">
                                      <p:cBhvr additive="base">
                                        <p:cTn dur="500" fill="hold" id="14"/>
                                        <p:tgtEl>
                                          <p:spTgt spid="12"/>
                                        </p:tgtEl>
                                        <p:attrNameLst>
                                          <p:attrName>ppt_y</p:attrName>
                                        </p:attrNameLst>
                                      </p:cBhvr>
                                      <p:tavLst>
                                        <p:tav tm="0">
                                          <p:val>
                                            <p:strVal val="#ppt_y"/>
                                          </p:val>
                                        </p:tav>
                                        <p:tav tm="100000">
                                          <p:val>
                                            <p:strVal val="#ppt_y"/>
                                          </p:val>
                                        </p:tav>
                                      </p:tavLst>
                                    </p:anim>
                                  </p:childTnLst>
                                </p:cTn>
                              </p:par>
                              <p:par>
                                <p:cTn fill="hold" grpId="1" id="15" nodeType="withEffect" presetClass="emph" presetID="35" presetSubtype="0" repeatCount="3000">
                                  <p:stCondLst>
                                    <p:cond delay="600"/>
                                  </p:stCondLst>
                                  <p:childTnLst>
                                    <p:anim calcmode="discrete" valueType="str">
                                      <p:cBhvr>
                                        <p:cTn dur="100" fill="hold" id="16"/>
                                        <p:tgtEl>
                                          <p:spTgt spid="12"/>
                                        </p:tgtEl>
                                        <p:attrNameLst>
                                          <p:attrName>style.visibility</p:attrName>
                                        </p:attrNameLst>
                                      </p:cBhvr>
                                      <p:tavLst>
                                        <p:tav tm="0">
                                          <p:val>
                                            <p:strVal val="hidden"/>
                                          </p:val>
                                        </p:tav>
                                        <p:tav tm="50000">
                                          <p:val>
                                            <p:strVal val="visible"/>
                                          </p:val>
                                        </p:tav>
                                      </p:tavLst>
                                    </p:anim>
                                  </p:childTnLst>
                                </p:cTn>
                              </p:par>
                              <p:par>
                                <p:cTn fill="hold" grpId="0" id="17" nodeType="withEffect" presetClass="entr" presetID="47" presetSubtype="0">
                                  <p:stCondLst>
                                    <p:cond delay="700"/>
                                  </p:stCondLst>
                                  <p:childTnLst>
                                    <p:set>
                                      <p:cBhvr>
                                        <p:cTn dur="1" fill="hold" id="18">
                                          <p:stCondLst>
                                            <p:cond delay="0"/>
                                          </p:stCondLst>
                                        </p:cTn>
                                        <p:tgtEl>
                                          <p:spTgt spid="14"/>
                                        </p:tgtEl>
                                        <p:attrNameLst>
                                          <p:attrName>style.visibility</p:attrName>
                                        </p:attrNameLst>
                                      </p:cBhvr>
                                      <p:to>
                                        <p:strVal val="visible"/>
                                      </p:to>
                                    </p:set>
                                    <p:animEffect filter="fade" transition="in">
                                      <p:cBhvr>
                                        <p:cTn dur="300" id="19"/>
                                        <p:tgtEl>
                                          <p:spTgt spid="14"/>
                                        </p:tgtEl>
                                      </p:cBhvr>
                                    </p:animEffect>
                                    <p:anim calcmode="lin" valueType="num">
                                      <p:cBhvr>
                                        <p:cTn dur="300" fill="hold" id="20"/>
                                        <p:tgtEl>
                                          <p:spTgt spid="14"/>
                                        </p:tgtEl>
                                        <p:attrNameLst>
                                          <p:attrName>ppt_x</p:attrName>
                                        </p:attrNameLst>
                                      </p:cBhvr>
                                      <p:tavLst>
                                        <p:tav tm="0">
                                          <p:val>
                                            <p:strVal val="#ppt_x"/>
                                          </p:val>
                                        </p:tav>
                                        <p:tav tm="100000">
                                          <p:val>
                                            <p:strVal val="#ppt_x"/>
                                          </p:val>
                                        </p:tav>
                                      </p:tavLst>
                                    </p:anim>
                                    <p:anim calcmode="lin" valueType="num">
                                      <p:cBhvr>
                                        <p:cTn dur="300" fill="hold" id="21"/>
                                        <p:tgtEl>
                                          <p:spTgt spid="14"/>
                                        </p:tgtEl>
                                        <p:attrNameLst>
                                          <p:attrName>ppt_y</p:attrName>
                                        </p:attrNameLst>
                                      </p:cBhvr>
                                      <p:tavLst>
                                        <p:tav tm="0">
                                          <p:val>
                                            <p:strVal val="#ppt_y-.1"/>
                                          </p:val>
                                        </p:tav>
                                        <p:tav tm="100000">
                                          <p:val>
                                            <p:strVal val="#ppt_y"/>
                                          </p:val>
                                        </p:tav>
                                      </p:tavLst>
                                    </p:anim>
                                  </p:childTnLst>
                                </p:cTn>
                              </p:par>
                              <p:par>
                                <p:cTn fill="hold" grpId="0" id="22" nodeType="withEffect" presetClass="entr" presetID="42" presetSubtype="0">
                                  <p:stCondLst>
                                    <p:cond delay="700"/>
                                  </p:stCondLst>
                                  <p:childTnLst>
                                    <p:set>
                                      <p:cBhvr>
                                        <p:cTn dur="1" fill="hold" id="23">
                                          <p:stCondLst>
                                            <p:cond delay="0"/>
                                          </p:stCondLst>
                                        </p:cTn>
                                        <p:tgtEl>
                                          <p:spTgt spid="15"/>
                                        </p:tgtEl>
                                        <p:attrNameLst>
                                          <p:attrName>style.visibility</p:attrName>
                                        </p:attrNameLst>
                                      </p:cBhvr>
                                      <p:to>
                                        <p:strVal val="visible"/>
                                      </p:to>
                                    </p:set>
                                    <p:animEffect filter="fade" transition="in">
                                      <p:cBhvr>
                                        <p:cTn dur="300" id="24"/>
                                        <p:tgtEl>
                                          <p:spTgt spid="15"/>
                                        </p:tgtEl>
                                      </p:cBhvr>
                                    </p:animEffect>
                                    <p:anim calcmode="lin" valueType="num">
                                      <p:cBhvr>
                                        <p:cTn dur="300" fill="hold" id="25"/>
                                        <p:tgtEl>
                                          <p:spTgt spid="15"/>
                                        </p:tgtEl>
                                        <p:attrNameLst>
                                          <p:attrName>ppt_x</p:attrName>
                                        </p:attrNameLst>
                                      </p:cBhvr>
                                      <p:tavLst>
                                        <p:tav tm="0">
                                          <p:val>
                                            <p:strVal val="#ppt_x"/>
                                          </p:val>
                                        </p:tav>
                                        <p:tav tm="100000">
                                          <p:val>
                                            <p:strVal val="#ppt_x"/>
                                          </p:val>
                                        </p:tav>
                                      </p:tavLst>
                                    </p:anim>
                                    <p:anim calcmode="lin" valueType="num">
                                      <p:cBhvr>
                                        <p:cTn dur="300" fill="hold" id="26"/>
                                        <p:tgtEl>
                                          <p:spTgt spid="15"/>
                                        </p:tgtEl>
                                        <p:attrNameLst>
                                          <p:attrName>ppt_y</p:attrName>
                                        </p:attrNameLst>
                                      </p:cBhvr>
                                      <p:tavLst>
                                        <p:tav tm="0">
                                          <p:val>
                                            <p:strVal val="#ppt_y+.1"/>
                                          </p:val>
                                        </p:tav>
                                        <p:tav tm="100000">
                                          <p:val>
                                            <p:strVal val="#ppt_y"/>
                                          </p:val>
                                        </p:tav>
                                      </p:tavLst>
                                    </p:anim>
                                  </p:childTnLst>
                                </p:cTn>
                              </p:par>
                              <p:par>
                                <p:cTn fill="hold" grpId="0" id="27" nodeType="withEffect" presetClass="entr" presetID="16" presetSubtype="37">
                                  <p:stCondLst>
                                    <p:cond delay="600"/>
                                  </p:stCondLst>
                                  <p:childTnLst>
                                    <p:set>
                                      <p:cBhvr>
                                        <p:cTn dur="1" fill="hold" id="28">
                                          <p:stCondLst>
                                            <p:cond delay="0"/>
                                          </p:stCondLst>
                                        </p:cTn>
                                        <p:tgtEl>
                                          <p:spTgt spid="22"/>
                                        </p:tgtEl>
                                        <p:attrNameLst>
                                          <p:attrName>style.visibility</p:attrName>
                                        </p:attrNameLst>
                                      </p:cBhvr>
                                      <p:to>
                                        <p:strVal val="visible"/>
                                      </p:to>
                                    </p:set>
                                    <p:animEffect filter="barn(outVertical)" transition="in">
                                      <p:cBhvr>
                                        <p:cTn dur="500" id="29"/>
                                        <p:tgtEl>
                                          <p:spTgt spid="22"/>
                                        </p:tgtEl>
                                      </p:cBhvr>
                                    </p:animEffect>
                                  </p:childTnLst>
                                </p:cTn>
                              </p:par>
                              <p:par>
                                <p:cTn fill="hold" id="30" nodeType="withEffect" presetClass="entr" presetID="42" presetSubtype="0">
                                  <p:stCondLst>
                                    <p:cond delay="1100"/>
                                  </p:stCondLst>
                                  <p:childTnLst>
                                    <p:set>
                                      <p:cBhvr>
                                        <p:cTn dur="1" fill="hold" id="31">
                                          <p:stCondLst>
                                            <p:cond delay="0"/>
                                          </p:stCondLst>
                                        </p:cTn>
                                        <p:tgtEl>
                                          <p:spTgt spid="23"/>
                                        </p:tgtEl>
                                        <p:attrNameLst>
                                          <p:attrName>style.visibility</p:attrName>
                                        </p:attrNameLst>
                                      </p:cBhvr>
                                      <p:to>
                                        <p:strVal val="visible"/>
                                      </p:to>
                                    </p:set>
                                    <p:animEffect filter="fade" transition="in">
                                      <p:cBhvr>
                                        <p:cTn dur="500" id="32"/>
                                        <p:tgtEl>
                                          <p:spTgt spid="23"/>
                                        </p:tgtEl>
                                      </p:cBhvr>
                                    </p:animEffect>
                                    <p:anim calcmode="lin" valueType="num">
                                      <p:cBhvr>
                                        <p:cTn dur="500" fill="hold" id="33"/>
                                        <p:tgtEl>
                                          <p:spTgt spid="23"/>
                                        </p:tgtEl>
                                        <p:attrNameLst>
                                          <p:attrName>ppt_x</p:attrName>
                                        </p:attrNameLst>
                                      </p:cBhvr>
                                      <p:tavLst>
                                        <p:tav tm="0">
                                          <p:val>
                                            <p:strVal val="#ppt_x"/>
                                          </p:val>
                                        </p:tav>
                                        <p:tav tm="100000">
                                          <p:val>
                                            <p:strVal val="#ppt_x"/>
                                          </p:val>
                                        </p:tav>
                                      </p:tavLst>
                                    </p:anim>
                                    <p:anim calcmode="lin" valueType="num">
                                      <p:cBhvr>
                                        <p:cTn dur="500" fill="hold" id="34"/>
                                        <p:tgtEl>
                                          <p:spTgt spid="23"/>
                                        </p:tgtEl>
                                        <p:attrNameLst>
                                          <p:attrName>ppt_y</p:attrName>
                                        </p:attrNameLst>
                                      </p:cBhvr>
                                      <p:tavLst>
                                        <p:tav tm="0">
                                          <p:val>
                                            <p:strVal val="#ppt_y+.1"/>
                                          </p:val>
                                        </p:tav>
                                        <p:tav tm="100000">
                                          <p:val>
                                            <p:strVal val="#ppt_y"/>
                                          </p:val>
                                        </p:tav>
                                      </p:tavLst>
                                    </p:anim>
                                  </p:childTnLst>
                                </p:cTn>
                              </p:par>
                              <p:par>
                                <p:cTn fill="hold" grpId="0" id="35" nodeType="withEffect" presetClass="entr" presetID="2" presetSubtype="2">
                                  <p:stCondLst>
                                    <p:cond delay="1600"/>
                                  </p:stCondLst>
                                  <p:childTnLst>
                                    <p:set>
                                      <p:cBhvr>
                                        <p:cTn dur="1" fill="hold" id="36">
                                          <p:stCondLst>
                                            <p:cond delay="0"/>
                                          </p:stCondLst>
                                        </p:cTn>
                                        <p:tgtEl>
                                          <p:spTgt spid="42"/>
                                        </p:tgtEl>
                                        <p:attrNameLst>
                                          <p:attrName>style.visibility</p:attrName>
                                        </p:attrNameLst>
                                      </p:cBhvr>
                                      <p:to>
                                        <p:strVal val="visible"/>
                                      </p:to>
                                    </p:set>
                                    <p:anim calcmode="lin" valueType="num">
                                      <p:cBhvr additive="base">
                                        <p:cTn dur="500" fill="hold" id="37"/>
                                        <p:tgtEl>
                                          <p:spTgt spid="42"/>
                                        </p:tgtEl>
                                        <p:attrNameLst>
                                          <p:attrName>ppt_x</p:attrName>
                                        </p:attrNameLst>
                                      </p:cBhvr>
                                      <p:tavLst>
                                        <p:tav tm="0">
                                          <p:val>
                                            <p:strVal val="1+#ppt_w/2"/>
                                          </p:val>
                                        </p:tav>
                                        <p:tav tm="100000">
                                          <p:val>
                                            <p:strVal val="#ppt_x"/>
                                          </p:val>
                                        </p:tav>
                                      </p:tavLst>
                                    </p:anim>
                                    <p:anim calcmode="lin" valueType="num">
                                      <p:cBhvr additive="base">
                                        <p:cTn dur="500" fill="hold" id="38"/>
                                        <p:tgtEl>
                                          <p:spTgt spid="42"/>
                                        </p:tgtEl>
                                        <p:attrNameLst>
                                          <p:attrName>ppt_y</p:attrName>
                                        </p:attrNameLst>
                                      </p:cBhvr>
                                      <p:tavLst>
                                        <p:tav tm="0">
                                          <p:val>
                                            <p:strVal val="#ppt_y"/>
                                          </p:val>
                                        </p:tav>
                                        <p:tav tm="100000">
                                          <p:val>
                                            <p:strVal val="#ppt_y"/>
                                          </p:val>
                                        </p:tav>
                                      </p:tavLst>
                                    </p:anim>
                                  </p:childTnLst>
                                </p:cTn>
                              </p:par>
                              <p:par>
                                <p:cTn fill="hold" grpId="0" id="39" nodeType="withEffect" presetClass="entr" presetID="2" presetSubtype="2">
                                  <p:stCondLst>
                                    <p:cond delay="1700"/>
                                  </p:stCondLst>
                                  <p:childTnLst>
                                    <p:set>
                                      <p:cBhvr>
                                        <p:cTn dur="1" fill="hold" id="40">
                                          <p:stCondLst>
                                            <p:cond delay="0"/>
                                          </p:stCondLst>
                                        </p:cTn>
                                        <p:tgtEl>
                                          <p:spTgt spid="43"/>
                                        </p:tgtEl>
                                        <p:attrNameLst>
                                          <p:attrName>style.visibility</p:attrName>
                                        </p:attrNameLst>
                                      </p:cBhvr>
                                      <p:to>
                                        <p:strVal val="visible"/>
                                      </p:to>
                                    </p:set>
                                    <p:anim calcmode="lin" valueType="num">
                                      <p:cBhvr additive="base">
                                        <p:cTn dur="500" fill="hold" id="41"/>
                                        <p:tgtEl>
                                          <p:spTgt spid="43"/>
                                        </p:tgtEl>
                                        <p:attrNameLst>
                                          <p:attrName>ppt_x</p:attrName>
                                        </p:attrNameLst>
                                      </p:cBhvr>
                                      <p:tavLst>
                                        <p:tav tm="0">
                                          <p:val>
                                            <p:strVal val="1+#ppt_w/2"/>
                                          </p:val>
                                        </p:tav>
                                        <p:tav tm="100000">
                                          <p:val>
                                            <p:strVal val="#ppt_x"/>
                                          </p:val>
                                        </p:tav>
                                      </p:tavLst>
                                    </p:anim>
                                    <p:anim calcmode="lin" valueType="num">
                                      <p:cBhvr additive="base">
                                        <p:cTn dur="500" fill="hold" id="42"/>
                                        <p:tgtEl>
                                          <p:spTgt spid="43"/>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2"/>
      <p:bldP grpId="1" spid="12"/>
      <p:bldP grpId="0" spid="13"/>
      <p:bldP grpId="1" spid="13"/>
      <p:bldP grpId="0" spid="14"/>
      <p:bldP grpId="0" spid="15"/>
      <p:bldP grpId="0" spid="22"/>
      <p:bldP grpId="0" spid="42"/>
      <p:bldP grpId="0" spid="43"/>
    </p:bldLst>
  </p:timing>
</p:sld>
</file>

<file path=ppt/slides/slide2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2" name="原创设计师QQ598969553             _1"/>
          <p:cNvSpPr/>
          <p:nvPr/>
        </p:nvSpPr>
        <p:spPr bwMode="auto">
          <a:xfrm>
            <a:off x="0" y="0"/>
            <a:ext cx="322337" cy="643548"/>
          </a:xfrm>
          <a:custGeom>
            <a:gdLst>
              <a:gd fmla="*/ 0 w 286" name="T0"/>
              <a:gd fmla="*/ 0 h 571" name="T1"/>
              <a:gd fmla="*/ 286 w 286" name="T2"/>
              <a:gd fmla="*/ 287 h 571" name="T3"/>
              <a:gd fmla="*/ 0 w 286" name="T4"/>
              <a:gd fmla="*/ 571 h 571" name="T5"/>
              <a:gd fmla="*/ 0 w 286" name="T6"/>
              <a:gd fmla="*/ 0 h 571" name="T7"/>
            </a:gdLst>
            <a:cxnLst>
              <a:cxn ang="0">
                <a:pos x="T0" y="T1"/>
              </a:cxn>
              <a:cxn ang="0">
                <a:pos x="T2" y="T3"/>
              </a:cxn>
              <a:cxn ang="0">
                <a:pos x="T4" y="T5"/>
              </a:cxn>
              <a:cxn ang="0">
                <a:pos x="T6" y="T7"/>
              </a:cxn>
            </a:cxnLst>
            <a:rect b="b" l="0" r="r" t="0"/>
            <a:pathLst>
              <a:path h="571" w="286">
                <a:moveTo>
                  <a:pt x="0" y="0"/>
                </a:moveTo>
                <a:lnTo>
                  <a:pt x="286" y="287"/>
                </a:lnTo>
                <a:lnTo>
                  <a:pt x="0" y="571"/>
                </a:lnTo>
                <a:lnTo>
                  <a:pt x="0" y="0"/>
                </a:lnTo>
                <a:close/>
              </a:path>
            </a:pathLst>
          </a:custGeom>
          <a:solidFill>
            <a:schemeClr val="tx1">
              <a:lumMod val="75000"/>
              <a:lumOff val="25000"/>
            </a:schemeClr>
          </a:solidFill>
          <a:ln cap="flat" w="6350">
            <a:noFill/>
            <a:prstDash val="solid"/>
            <a:miter lim="800000"/>
          </a:ln>
        </p:spPr>
        <p:txBody>
          <a:bodyPr anchor="t" anchorCtr="0" bIns="45720" compatLnSpc="1" lIns="91440" numCol="1" rIns="91440" tIns="45720" vert="horz" wrap="square"/>
          <a:lstStyle/>
          <a:p>
            <a:endParaRPr altLang="en-US" lang="zh-CN"/>
          </a:p>
        </p:txBody>
      </p:sp>
      <p:sp>
        <p:nvSpPr>
          <p:cNvPr id="13" name="原创设计师QQ598969553             _2"/>
          <p:cNvSpPr/>
          <p:nvPr/>
        </p:nvSpPr>
        <p:spPr bwMode="auto">
          <a:xfrm>
            <a:off x="99884" y="225172"/>
            <a:ext cx="216113" cy="433005"/>
          </a:xfrm>
          <a:custGeom>
            <a:gdLst>
              <a:gd fmla="*/ 0 w 278" name="T0"/>
              <a:gd fmla="*/ 0 h 557" name="T1"/>
              <a:gd fmla="*/ 278 w 278" name="T2"/>
              <a:gd fmla="*/ 278 h 557" name="T3"/>
              <a:gd fmla="*/ 0 w 278" name="T4"/>
              <a:gd fmla="*/ 557 h 557" name="T5"/>
              <a:gd fmla="*/ 0 w 278" name="T6"/>
              <a:gd fmla="*/ 0 h 557" name="T7"/>
            </a:gdLst>
            <a:cxnLst>
              <a:cxn ang="0">
                <a:pos x="T0" y="T1"/>
              </a:cxn>
              <a:cxn ang="0">
                <a:pos x="T2" y="T3"/>
              </a:cxn>
              <a:cxn ang="0">
                <a:pos x="T4" y="T5"/>
              </a:cxn>
              <a:cxn ang="0">
                <a:pos x="T6" y="T7"/>
              </a:cxn>
            </a:cxnLst>
            <a:rect b="b" l="0" r="r" t="0"/>
            <a:pathLst>
              <a:path h="557" w="278">
                <a:moveTo>
                  <a:pt x="0" y="0"/>
                </a:moveTo>
                <a:lnTo>
                  <a:pt x="278" y="278"/>
                </a:lnTo>
                <a:lnTo>
                  <a:pt x="0" y="557"/>
                </a:lnTo>
                <a:lnTo>
                  <a:pt x="0" y="0"/>
                </a:lnTo>
                <a:close/>
              </a:path>
            </a:pathLst>
          </a:custGeom>
          <a:solidFill>
            <a:schemeClr val="accent1"/>
          </a:solidFill>
          <a:ln>
            <a:noFill/>
          </a:ln>
        </p:spPr>
        <p:txBody>
          <a:bodyPr anchor="t" anchorCtr="0" bIns="45720" compatLnSpc="1" lIns="91440" numCol="1" rIns="91440" tIns="45720" vert="horz" wrap="square"/>
          <a:lstStyle/>
          <a:p>
            <a:endParaRPr altLang="en-US" lang="zh-CN"/>
          </a:p>
        </p:txBody>
      </p:sp>
      <p:sp>
        <p:nvSpPr>
          <p:cNvPr id="14" name="原创设计师QQ598969553             _3"/>
          <p:cNvSpPr>
            <a:spLocks noChangeArrowheads="1"/>
          </p:cNvSpPr>
          <p:nvPr/>
        </p:nvSpPr>
        <p:spPr bwMode="auto">
          <a:xfrm>
            <a:off x="463550" y="194692"/>
            <a:ext cx="1284288" cy="304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none">
            <a:spAutoFit/>
          </a:bodyPr>
          <a:lstStyle/>
          <a:p>
            <a:pPr fontAlgn="base">
              <a:spcBef>
                <a:spcPct val="0"/>
              </a:spcBef>
              <a:spcAft>
                <a:spcPct val="0"/>
              </a:spcAft>
            </a:pPr>
            <a:r>
              <a:rPr altLang="zh-CN" b="1" lang="en-US" sz="2000">
                <a:solidFill>
                  <a:schemeClr val="accent1"/>
                </a:solidFill>
                <a:latin charset="0" pitchFamily="34" typeface="Impact"/>
                <a:ea charset="-122" pitchFamily="34" typeface="微软雅黑"/>
                <a:cs charset="-122" pitchFamily="2" typeface="宋体"/>
              </a:rPr>
              <a:t>PC终端展示</a:t>
            </a:r>
          </a:p>
        </p:txBody>
      </p:sp>
      <p:sp>
        <p:nvSpPr>
          <p:cNvPr id="15" name="原创设计师QQ598969553             _4"/>
          <p:cNvSpPr>
            <a:spLocks noChangeArrowheads="1"/>
          </p:cNvSpPr>
          <p:nvPr/>
        </p:nvSpPr>
        <p:spPr bwMode="auto">
          <a:xfrm>
            <a:off x="467544" y="540445"/>
            <a:ext cx="1800606" cy="1219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fontAlgn="base">
              <a:spcBef>
                <a:spcPct val="0"/>
              </a:spcBef>
              <a:spcAft>
                <a:spcPct val="0"/>
              </a:spcAft>
              <a:buFont charset="0" pitchFamily="34" typeface="Arial"/>
              <a:buNone/>
            </a:pPr>
            <a:r>
              <a:rPr altLang="zh-CN" lang="en-US" sz="800">
                <a:solidFill>
                  <a:srgbClr val="53585E"/>
                </a:solidFill>
                <a:latin charset="0" pitchFamily="34" typeface="Arial"/>
                <a:cs charset="0" pitchFamily="34" typeface="Arial"/>
              </a:rPr>
              <a:t>This is a subtitle for your presentation</a:t>
            </a:r>
          </a:p>
        </p:txBody>
      </p:sp>
      <p:sp>
        <p:nvSpPr>
          <p:cNvPr id="6" name="原创设计师QQ598969553             _5"/>
          <p:cNvSpPr/>
          <p:nvPr/>
        </p:nvSpPr>
        <p:spPr>
          <a:xfrm>
            <a:off x="-2487" y="1303950"/>
            <a:ext cx="9146488" cy="86330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原创设计师QQ598969553             _6"/>
          <p:cNvSpPr>
            <a:spLocks noChangeArrowheads="1"/>
          </p:cNvSpPr>
          <p:nvPr/>
        </p:nvSpPr>
        <p:spPr bwMode="auto">
          <a:xfrm>
            <a:off x="823888" y="1405409"/>
            <a:ext cx="3449758" cy="11353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nSpc>
                <a:spcPct val="120000"/>
              </a:lnSpc>
              <a:spcBef>
                <a:spcPts val="300"/>
              </a:spcBef>
            </a:pPr>
            <a:r>
              <a:rPr altLang="en-US" b="1" lang="zh-CN" sz="1000">
                <a:solidFill>
                  <a:schemeClr val="bg1"/>
                </a:solidFill>
              </a:rPr>
              <a:t>TOPIC HEADER HERE</a:t>
            </a:r>
          </a:p>
          <a:p>
            <a:pPr>
              <a:lnSpc>
                <a:spcPct val="120000"/>
              </a:lnSpc>
              <a:spcBef>
                <a:spcPts val="300"/>
              </a:spcBef>
            </a:pPr>
            <a:r>
              <a:rPr altLang="en-US" b="1" lang="zh-CN" sz="1000">
                <a:solidFill>
                  <a:schemeClr val="bg1"/>
                </a:solidFill>
              </a:rPr>
              <a:t>We have many PowerPoint templates that has been specifically designed to help anyone that is stepping into the world of PowerPoint for the very first time. We have many PowerPoint templates that has been specifically designed.</a:t>
            </a:r>
          </a:p>
        </p:txBody>
      </p:sp>
      <p:sp>
        <p:nvSpPr>
          <p:cNvPr id="8" name="原创设计师QQ598969553             _7"/>
          <p:cNvSpPr>
            <a:spLocks noChangeArrowheads="1"/>
          </p:cNvSpPr>
          <p:nvPr/>
        </p:nvSpPr>
        <p:spPr bwMode="auto">
          <a:xfrm>
            <a:off x="1396292" y="2564464"/>
            <a:ext cx="2877354" cy="43891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nSpc>
                <a:spcPct val="120000"/>
              </a:lnSpc>
              <a:spcBef>
                <a:spcPts val="500"/>
              </a:spcBef>
              <a:buClr>
                <a:schemeClr val="bg1">
                  <a:lumMod val="50000"/>
                </a:schemeClr>
              </a:buClr>
            </a:pPr>
            <a:r>
              <a:rPr altLang="zh-CN" lang="en-US" sz="800">
                <a:solidFill>
                  <a:schemeClr val="bg1">
                    <a:lumMod val="50000"/>
                  </a:schemeClr>
                </a:solidFill>
              </a:rPr>
              <a:t>We have many PowerPoint templates that has been specifically designed to help anyone that is stepping into the world of PowerPoint for the very first time.</a:t>
            </a:r>
          </a:p>
        </p:txBody>
      </p:sp>
      <p:sp>
        <p:nvSpPr>
          <p:cNvPr id="9" name="原创设计师QQ598969553             _8"/>
          <p:cNvSpPr>
            <a:spLocks noChangeArrowheads="1"/>
          </p:cNvSpPr>
          <p:nvPr/>
        </p:nvSpPr>
        <p:spPr bwMode="auto">
          <a:xfrm>
            <a:off x="845908" y="2613660"/>
            <a:ext cx="342688" cy="344806"/>
          </a:xfrm>
          <a:prstGeom prst="ellipse">
            <a:avLst/>
          </a:prstGeom>
          <a:solidFill>
            <a:schemeClr val="accent1"/>
          </a:solidFill>
          <a:ln>
            <a:noFill/>
          </a:ln>
        </p:spPr>
        <p:txBody>
          <a:bodyPr anchor="t" anchorCtr="0" bIns="45720" compatLnSpc="1" lIns="91440" numCol="1" rIns="91440" tIns="45720" vert="horz" wrap="square"/>
          <a:lstStyle/>
          <a:p>
            <a:endParaRPr altLang="en-US" lang="zh-CN"/>
          </a:p>
        </p:txBody>
      </p:sp>
      <p:sp>
        <p:nvSpPr>
          <p:cNvPr id="10" name="原创设计师QQ598969553             _9"/>
          <p:cNvSpPr>
            <a:spLocks noChangeArrowheads="1"/>
          </p:cNvSpPr>
          <p:nvPr/>
        </p:nvSpPr>
        <p:spPr bwMode="auto">
          <a:xfrm>
            <a:off x="845908" y="3268224"/>
            <a:ext cx="342688" cy="344806"/>
          </a:xfrm>
          <a:prstGeom prst="ellipse">
            <a:avLst/>
          </a:prstGeom>
          <a:solidFill>
            <a:schemeClr val="accent2"/>
          </a:solidFill>
          <a:ln>
            <a:noFill/>
          </a:ln>
        </p:spPr>
        <p:txBody>
          <a:bodyPr anchor="t" anchorCtr="0" bIns="45720" compatLnSpc="1" lIns="91440" numCol="1" rIns="91440" tIns="45720" vert="horz" wrap="square"/>
          <a:lstStyle/>
          <a:p>
            <a:endParaRPr altLang="en-US" lang="zh-CN"/>
          </a:p>
        </p:txBody>
      </p:sp>
      <p:sp>
        <p:nvSpPr>
          <p:cNvPr id="11" name="原创设计师QQ598969553             _10"/>
          <p:cNvSpPr>
            <a:spLocks noChangeArrowheads="1"/>
          </p:cNvSpPr>
          <p:nvPr/>
        </p:nvSpPr>
        <p:spPr bwMode="auto">
          <a:xfrm>
            <a:off x="845908" y="3916296"/>
            <a:ext cx="342688" cy="344806"/>
          </a:xfrm>
          <a:prstGeom prst="ellipse">
            <a:avLst/>
          </a:prstGeom>
          <a:solidFill>
            <a:schemeClr val="accent3"/>
          </a:solidFill>
          <a:ln>
            <a:noFill/>
          </a:ln>
        </p:spPr>
        <p:txBody>
          <a:bodyPr anchor="t" anchorCtr="0" bIns="45720" compatLnSpc="1" lIns="91440" numCol="1" rIns="91440" tIns="45720" vert="horz" wrap="square"/>
          <a:lstStyle/>
          <a:p>
            <a:endParaRPr altLang="en-US" lang="zh-CN"/>
          </a:p>
        </p:txBody>
      </p:sp>
      <p:sp>
        <p:nvSpPr>
          <p:cNvPr id="16" name="原创设计师QQ598969553             _11"/>
          <p:cNvSpPr>
            <a:spLocks noEditPoints="1"/>
          </p:cNvSpPr>
          <p:nvPr/>
        </p:nvSpPr>
        <p:spPr bwMode="auto">
          <a:xfrm>
            <a:off x="947653" y="2720351"/>
            <a:ext cx="139196" cy="131422"/>
          </a:xfrm>
          <a:custGeom>
            <a:gdLst>
              <a:gd fmla="*/ 48 w 98" name="T0"/>
              <a:gd fmla="*/ 24 h 92" name="T1"/>
              <a:gd fmla="*/ 50 w 98" name="T2"/>
              <a:gd fmla="*/ 53 h 92" name="T3"/>
              <a:gd fmla="*/ 52 w 98" name="T4"/>
              <a:gd fmla="*/ 17 h 92" name="T5"/>
              <a:gd fmla="*/ 48 w 98" name="T6"/>
              <a:gd fmla="*/ 16 h 92" name="T7"/>
              <a:gd fmla="*/ 41 w 98" name="T8"/>
              <a:gd fmla="*/ 28 h 92" name="T9"/>
              <a:gd fmla="*/ 94 w 98" name="T10"/>
              <a:gd fmla="*/ 12 h 92" name="T11"/>
              <a:gd fmla="*/ 84 w 98" name="T12"/>
              <a:gd fmla="*/ 12 h 92" name="T13"/>
              <a:gd fmla="*/ 80 w 98" name="T14"/>
              <a:gd fmla="*/ 0 h 92" name="T15"/>
              <a:gd fmla="*/ 14 w 98" name="T16"/>
              <a:gd fmla="*/ 4 h 92" name="T17"/>
              <a:gd fmla="*/ 3 w 98" name="T18"/>
              <a:gd fmla="*/ 12 h 92" name="T19"/>
              <a:gd fmla="*/ 0 w 98" name="T20"/>
              <a:gd fmla="*/ 37 h 92" name="T21"/>
              <a:gd fmla="*/ 6 w 98" name="T22"/>
              <a:gd fmla="*/ 52 h 92" name="T23"/>
              <a:gd fmla="*/ 45 w 98" name="T24"/>
              <a:gd fmla="*/ 75 h 92" name="T25"/>
              <a:gd fmla="*/ 29 w 98" name="T26"/>
              <a:gd fmla="*/ 84 h 92" name="T27"/>
              <a:gd fmla="*/ 29 w 98" name="T28"/>
              <a:gd fmla="*/ 92 h 92" name="T29"/>
              <a:gd fmla="*/ 73 w 98" name="T30"/>
              <a:gd fmla="*/ 88 h 92" name="T31"/>
              <a:gd fmla="*/ 53 w 98" name="T32"/>
              <a:gd fmla="*/ 84 h 92" name="T33"/>
              <a:gd fmla="*/ 78 w 98" name="T34"/>
              <a:gd fmla="*/ 59 h 92" name="T35"/>
              <a:gd fmla="*/ 92 w 98" name="T36"/>
              <a:gd fmla="*/ 52 h 92" name="T37"/>
              <a:gd fmla="*/ 98 w 98" name="T38"/>
              <a:gd fmla="*/ 16 h 92" name="T39"/>
              <a:gd fmla="*/ 11 w 98" name="T40"/>
              <a:gd fmla="*/ 47 h 92" name="T41"/>
              <a:gd fmla="*/ 7 w 98" name="T42"/>
              <a:gd fmla="*/ 37 h 92" name="T43"/>
              <a:gd fmla="*/ 14 w 98" name="T44"/>
              <a:gd fmla="*/ 20 h 92" name="T45"/>
              <a:gd fmla="*/ 15 w 98" name="T46"/>
              <a:gd fmla="*/ 50 h 92" name="T47"/>
              <a:gd fmla="*/ 76 w 98" name="T48"/>
              <a:gd fmla="*/ 40 h 92" name="T49"/>
              <a:gd fmla="*/ 73 w 98" name="T50"/>
              <a:gd fmla="*/ 53 h 92" name="T51"/>
              <a:gd fmla="*/ 49 w 98" name="T52"/>
              <a:gd fmla="*/ 67 h 92" name="T53"/>
              <a:gd fmla="*/ 24 w 98" name="T54"/>
              <a:gd fmla="*/ 53 h 92" name="T55"/>
              <a:gd fmla="*/ 21 w 98" name="T56"/>
              <a:gd fmla="*/ 40 h 92" name="T57"/>
              <a:gd fmla="*/ 76 w 98" name="T58"/>
              <a:gd fmla="*/ 8 h 92" name="T59"/>
              <a:gd fmla="*/ 91 w 98" name="T60"/>
              <a:gd fmla="*/ 37 h 92" name="T61"/>
              <a:gd fmla="*/ 86 w 98" name="T62"/>
              <a:gd fmla="*/ 47 h 92" name="T63"/>
              <a:gd fmla="*/ 83 w 98" name="T64"/>
              <a:gd fmla="*/ 50 h 92" name="T65"/>
              <a:gd fmla="*/ 84 w 98" name="T66"/>
              <a:gd fmla="*/ 40 h 92" name="T67"/>
              <a:gd fmla="*/ 91 w 98" name="T68"/>
              <a:gd fmla="*/ 20 h 92"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92" w="98">
                <a:moveTo>
                  <a:pt x="44" y="28"/>
                </a:moveTo>
                <a:cubicBezTo>
                  <a:pt x="48" y="24"/>
                  <a:pt x="48" y="24"/>
                  <a:pt x="48" y="24"/>
                </a:cubicBezTo>
                <a:cubicBezTo>
                  <a:pt x="48" y="51"/>
                  <a:pt x="48" y="51"/>
                  <a:pt x="48" y="51"/>
                </a:cubicBezTo>
                <a:cubicBezTo>
                  <a:pt x="48" y="52"/>
                  <a:pt x="49" y="53"/>
                  <a:pt x="50" y="53"/>
                </a:cubicBezTo>
                <a:cubicBezTo>
                  <a:pt x="51" y="53"/>
                  <a:pt x="52" y="52"/>
                  <a:pt x="52" y="51"/>
                </a:cubicBezTo>
                <a:cubicBezTo>
                  <a:pt x="52" y="17"/>
                  <a:pt x="52" y="17"/>
                  <a:pt x="52" y="17"/>
                </a:cubicBezTo>
                <a:cubicBezTo>
                  <a:pt x="52" y="16"/>
                  <a:pt x="51" y="15"/>
                  <a:pt x="50" y="15"/>
                </a:cubicBezTo>
                <a:cubicBezTo>
                  <a:pt x="49" y="15"/>
                  <a:pt x="48" y="15"/>
                  <a:pt x="48" y="16"/>
                </a:cubicBezTo>
                <a:cubicBezTo>
                  <a:pt x="41" y="25"/>
                  <a:pt x="41" y="25"/>
                  <a:pt x="41" y="25"/>
                </a:cubicBezTo>
                <a:cubicBezTo>
                  <a:pt x="40" y="26"/>
                  <a:pt x="40" y="28"/>
                  <a:pt x="41" y="28"/>
                </a:cubicBezTo>
                <a:cubicBezTo>
                  <a:pt x="42" y="29"/>
                  <a:pt x="44" y="29"/>
                  <a:pt x="44" y="28"/>
                </a:cubicBezTo>
                <a:close/>
                <a:moveTo>
                  <a:pt x="94" y="12"/>
                </a:moveTo>
                <a:cubicBezTo>
                  <a:pt x="94" y="12"/>
                  <a:pt x="94" y="12"/>
                  <a:pt x="94" y="12"/>
                </a:cubicBezTo>
                <a:cubicBezTo>
                  <a:pt x="84" y="12"/>
                  <a:pt x="84" y="12"/>
                  <a:pt x="84" y="12"/>
                </a:cubicBezTo>
                <a:cubicBezTo>
                  <a:pt x="84" y="4"/>
                  <a:pt x="84" y="4"/>
                  <a:pt x="84" y="4"/>
                </a:cubicBezTo>
                <a:cubicBezTo>
                  <a:pt x="84" y="2"/>
                  <a:pt x="82" y="0"/>
                  <a:pt x="80" y="0"/>
                </a:cubicBezTo>
                <a:cubicBezTo>
                  <a:pt x="17" y="0"/>
                  <a:pt x="17" y="0"/>
                  <a:pt x="17" y="0"/>
                </a:cubicBezTo>
                <a:cubicBezTo>
                  <a:pt x="15" y="0"/>
                  <a:pt x="14" y="2"/>
                  <a:pt x="14" y="4"/>
                </a:cubicBezTo>
                <a:cubicBezTo>
                  <a:pt x="14" y="12"/>
                  <a:pt x="14" y="12"/>
                  <a:pt x="14" y="12"/>
                </a:cubicBezTo>
                <a:cubicBezTo>
                  <a:pt x="3" y="12"/>
                  <a:pt x="3" y="12"/>
                  <a:pt x="3" y="12"/>
                </a:cubicBezTo>
                <a:cubicBezTo>
                  <a:pt x="1" y="12"/>
                  <a:pt x="0" y="14"/>
                  <a:pt x="0" y="16"/>
                </a:cubicBezTo>
                <a:cubicBezTo>
                  <a:pt x="0" y="37"/>
                  <a:pt x="0" y="37"/>
                  <a:pt x="0" y="37"/>
                </a:cubicBezTo>
                <a:cubicBezTo>
                  <a:pt x="0" y="43"/>
                  <a:pt x="2" y="48"/>
                  <a:pt x="6" y="52"/>
                </a:cubicBezTo>
                <a:cubicBezTo>
                  <a:pt x="6" y="52"/>
                  <a:pt x="6" y="52"/>
                  <a:pt x="6" y="52"/>
                </a:cubicBezTo>
                <a:cubicBezTo>
                  <a:pt x="9" y="56"/>
                  <a:pt x="14" y="58"/>
                  <a:pt x="19" y="59"/>
                </a:cubicBezTo>
                <a:cubicBezTo>
                  <a:pt x="25" y="68"/>
                  <a:pt x="35" y="74"/>
                  <a:pt x="45" y="75"/>
                </a:cubicBezTo>
                <a:cubicBezTo>
                  <a:pt x="45" y="84"/>
                  <a:pt x="45" y="84"/>
                  <a:pt x="45" y="84"/>
                </a:cubicBezTo>
                <a:cubicBezTo>
                  <a:pt x="29" y="84"/>
                  <a:pt x="29" y="84"/>
                  <a:pt x="29" y="84"/>
                </a:cubicBezTo>
                <a:cubicBezTo>
                  <a:pt x="27" y="84"/>
                  <a:pt x="25" y="86"/>
                  <a:pt x="25" y="88"/>
                </a:cubicBezTo>
                <a:cubicBezTo>
                  <a:pt x="25" y="90"/>
                  <a:pt x="27" y="92"/>
                  <a:pt x="29" y="92"/>
                </a:cubicBezTo>
                <a:cubicBezTo>
                  <a:pt x="69" y="92"/>
                  <a:pt x="69" y="92"/>
                  <a:pt x="69" y="92"/>
                </a:cubicBezTo>
                <a:cubicBezTo>
                  <a:pt x="71" y="92"/>
                  <a:pt x="73" y="90"/>
                  <a:pt x="73" y="88"/>
                </a:cubicBezTo>
                <a:cubicBezTo>
                  <a:pt x="73" y="86"/>
                  <a:pt x="71" y="84"/>
                  <a:pt x="69" y="84"/>
                </a:cubicBezTo>
                <a:cubicBezTo>
                  <a:pt x="53" y="84"/>
                  <a:pt x="53" y="84"/>
                  <a:pt x="53" y="84"/>
                </a:cubicBezTo>
                <a:cubicBezTo>
                  <a:pt x="53" y="75"/>
                  <a:pt x="53" y="75"/>
                  <a:pt x="53" y="75"/>
                </a:cubicBezTo>
                <a:cubicBezTo>
                  <a:pt x="63" y="74"/>
                  <a:pt x="73" y="68"/>
                  <a:pt x="78" y="59"/>
                </a:cubicBezTo>
                <a:cubicBezTo>
                  <a:pt x="84" y="58"/>
                  <a:pt x="88" y="56"/>
                  <a:pt x="92" y="53"/>
                </a:cubicBezTo>
                <a:cubicBezTo>
                  <a:pt x="92" y="52"/>
                  <a:pt x="92" y="52"/>
                  <a:pt x="92" y="52"/>
                </a:cubicBezTo>
                <a:cubicBezTo>
                  <a:pt x="96" y="48"/>
                  <a:pt x="98" y="43"/>
                  <a:pt x="98" y="37"/>
                </a:cubicBezTo>
                <a:cubicBezTo>
                  <a:pt x="98" y="16"/>
                  <a:pt x="98" y="16"/>
                  <a:pt x="98" y="16"/>
                </a:cubicBezTo>
                <a:cubicBezTo>
                  <a:pt x="98" y="14"/>
                  <a:pt x="96" y="12"/>
                  <a:pt x="94" y="12"/>
                </a:cubicBezTo>
                <a:close/>
                <a:moveTo>
                  <a:pt x="11" y="47"/>
                </a:moveTo>
                <a:cubicBezTo>
                  <a:pt x="11" y="47"/>
                  <a:pt x="11" y="47"/>
                  <a:pt x="11" y="47"/>
                </a:cubicBezTo>
                <a:cubicBezTo>
                  <a:pt x="9" y="44"/>
                  <a:pt x="7" y="41"/>
                  <a:pt x="7" y="37"/>
                </a:cubicBezTo>
                <a:cubicBezTo>
                  <a:pt x="7" y="20"/>
                  <a:pt x="7" y="20"/>
                  <a:pt x="7" y="20"/>
                </a:cubicBezTo>
                <a:cubicBezTo>
                  <a:pt x="14" y="20"/>
                  <a:pt x="14" y="20"/>
                  <a:pt x="14" y="20"/>
                </a:cubicBezTo>
                <a:cubicBezTo>
                  <a:pt x="14" y="40"/>
                  <a:pt x="14" y="40"/>
                  <a:pt x="14" y="40"/>
                </a:cubicBezTo>
                <a:cubicBezTo>
                  <a:pt x="14" y="44"/>
                  <a:pt x="14" y="47"/>
                  <a:pt x="15" y="50"/>
                </a:cubicBezTo>
                <a:cubicBezTo>
                  <a:pt x="14" y="49"/>
                  <a:pt x="12" y="48"/>
                  <a:pt x="11" y="47"/>
                </a:cubicBezTo>
                <a:close/>
                <a:moveTo>
                  <a:pt x="76" y="40"/>
                </a:moveTo>
                <a:cubicBezTo>
                  <a:pt x="76" y="40"/>
                  <a:pt x="76" y="40"/>
                  <a:pt x="76" y="40"/>
                </a:cubicBezTo>
                <a:cubicBezTo>
                  <a:pt x="76" y="45"/>
                  <a:pt x="75" y="49"/>
                  <a:pt x="73" y="53"/>
                </a:cubicBezTo>
                <a:cubicBezTo>
                  <a:pt x="73" y="53"/>
                  <a:pt x="73" y="53"/>
                  <a:pt x="73" y="53"/>
                </a:cubicBezTo>
                <a:cubicBezTo>
                  <a:pt x="69" y="62"/>
                  <a:pt x="59" y="67"/>
                  <a:pt x="49" y="67"/>
                </a:cubicBezTo>
                <a:cubicBezTo>
                  <a:pt x="39" y="67"/>
                  <a:pt x="29" y="62"/>
                  <a:pt x="24" y="53"/>
                </a:cubicBezTo>
                <a:cubicBezTo>
                  <a:pt x="24" y="53"/>
                  <a:pt x="24" y="53"/>
                  <a:pt x="24" y="53"/>
                </a:cubicBezTo>
                <a:cubicBezTo>
                  <a:pt x="22" y="49"/>
                  <a:pt x="21" y="45"/>
                  <a:pt x="21" y="40"/>
                </a:cubicBezTo>
                <a:cubicBezTo>
                  <a:pt x="21" y="40"/>
                  <a:pt x="21" y="40"/>
                  <a:pt x="21" y="40"/>
                </a:cubicBezTo>
                <a:cubicBezTo>
                  <a:pt x="21" y="8"/>
                  <a:pt x="21" y="8"/>
                  <a:pt x="21" y="8"/>
                </a:cubicBezTo>
                <a:cubicBezTo>
                  <a:pt x="76" y="8"/>
                  <a:pt x="76" y="8"/>
                  <a:pt x="76" y="8"/>
                </a:cubicBezTo>
                <a:cubicBezTo>
                  <a:pt x="76" y="40"/>
                  <a:pt x="76" y="40"/>
                  <a:pt x="76" y="40"/>
                </a:cubicBezTo>
                <a:close/>
                <a:moveTo>
                  <a:pt x="91" y="37"/>
                </a:moveTo>
                <a:cubicBezTo>
                  <a:pt x="91" y="37"/>
                  <a:pt x="91" y="37"/>
                  <a:pt x="91" y="37"/>
                </a:cubicBezTo>
                <a:cubicBezTo>
                  <a:pt x="91" y="41"/>
                  <a:pt x="89" y="44"/>
                  <a:pt x="86" y="47"/>
                </a:cubicBezTo>
                <a:cubicBezTo>
                  <a:pt x="86" y="47"/>
                  <a:pt x="86" y="47"/>
                  <a:pt x="86" y="47"/>
                </a:cubicBezTo>
                <a:cubicBezTo>
                  <a:pt x="85" y="48"/>
                  <a:pt x="84" y="49"/>
                  <a:pt x="83" y="50"/>
                </a:cubicBezTo>
                <a:cubicBezTo>
                  <a:pt x="84" y="47"/>
                  <a:pt x="84" y="44"/>
                  <a:pt x="84" y="40"/>
                </a:cubicBezTo>
                <a:cubicBezTo>
                  <a:pt x="84" y="40"/>
                  <a:pt x="84" y="40"/>
                  <a:pt x="84" y="40"/>
                </a:cubicBezTo>
                <a:cubicBezTo>
                  <a:pt x="84" y="20"/>
                  <a:pt x="84" y="20"/>
                  <a:pt x="84" y="20"/>
                </a:cubicBezTo>
                <a:cubicBezTo>
                  <a:pt x="91" y="20"/>
                  <a:pt x="91" y="20"/>
                  <a:pt x="91" y="20"/>
                </a:cubicBezTo>
                <a:cubicBezTo>
                  <a:pt x="91" y="37"/>
                  <a:pt x="91" y="37"/>
                  <a:pt x="91" y="37"/>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7" name="原创设计师QQ598969553             _12"/>
          <p:cNvSpPr>
            <a:spLocks noEditPoints="1"/>
          </p:cNvSpPr>
          <p:nvPr/>
        </p:nvSpPr>
        <p:spPr bwMode="auto">
          <a:xfrm>
            <a:off x="947654" y="3370676"/>
            <a:ext cx="139194" cy="139900"/>
          </a:xfrm>
          <a:custGeom>
            <a:gdLst>
              <a:gd fmla="*/ 62 w 98" name="T0"/>
              <a:gd fmla="*/ 39 h 98" name="T1"/>
              <a:gd fmla="*/ 51 w 98" name="T2"/>
              <a:gd fmla="*/ 43 h 98" name="T3"/>
              <a:gd fmla="*/ 58 w 98" name="T4"/>
              <a:gd fmla="*/ 41 h 98" name="T5"/>
              <a:gd fmla="*/ 56 w 98" name="T6"/>
              <a:gd fmla="*/ 44 h 98" name="T7"/>
              <a:gd fmla="*/ 40 w 98" name="T8"/>
              <a:gd fmla="*/ 50 h 98" name="T9"/>
              <a:gd fmla="*/ 40 w 98" name="T10"/>
              <a:gd fmla="*/ 37 h 98" name="T11"/>
              <a:gd fmla="*/ 39 w 98" name="T12"/>
              <a:gd fmla="*/ 42 h 98" name="T13"/>
              <a:gd fmla="*/ 41 w 98" name="T14"/>
              <a:gd fmla="*/ 44 h 98" name="T15"/>
              <a:gd fmla="*/ 94 w 98" name="T16"/>
              <a:gd fmla="*/ 0 h 98" name="T17"/>
              <a:gd fmla="*/ 3 w 98" name="T18"/>
              <a:gd fmla="*/ 98 h 98" name="T19"/>
              <a:gd fmla="*/ 91 w 98" name="T20"/>
              <a:gd fmla="*/ 91 h 98" name="T21"/>
              <a:gd fmla="*/ 91 w 98" name="T22"/>
              <a:gd fmla="*/ 91 h 98" name="T23"/>
              <a:gd fmla="*/ 15 w 98" name="T24"/>
              <a:gd fmla="*/ 7 h 98" name="T25"/>
              <a:gd fmla="*/ 35 w 98" name="T26"/>
              <a:gd fmla="*/ 7 h 98" name="T27"/>
              <a:gd fmla="*/ 55 w 98" name="T28"/>
              <a:gd fmla="*/ 7 h 98" name="T29"/>
              <a:gd fmla="*/ 76 w 98" name="T30"/>
              <a:gd fmla="*/ 7 h 98" name="T31"/>
              <a:gd fmla="*/ 91 w 98" name="T32"/>
              <a:gd fmla="*/ 7 h 98" name="T33"/>
              <a:gd fmla="*/ 80 w 98" name="T34"/>
              <a:gd fmla="*/ 48 h 98" name="T35"/>
              <a:gd fmla="*/ 71 w 98" name="T36"/>
              <a:gd fmla="*/ 39 h 98" name="T37"/>
              <a:gd fmla="*/ 75 w 98" name="T38"/>
              <a:gd fmla="*/ 41 h 98" name="T39"/>
              <a:gd fmla="*/ 74 w 98" name="T40"/>
              <a:gd fmla="*/ 44 h 98" name="T41"/>
              <a:gd fmla="*/ 75 w 98" name="T42"/>
              <a:gd fmla="*/ 67 h 98" name="T43"/>
              <a:gd fmla="*/ 80 w 98" name="T44"/>
              <a:gd fmla="*/ 56 h 98" name="T45"/>
              <a:gd fmla="*/ 71 w 98" name="T46"/>
              <a:gd fmla="*/ 65 h 98" name="T47"/>
              <a:gd fmla="*/ 77 w 98" name="T48"/>
              <a:gd fmla="*/ 60 h 98" name="T49"/>
              <a:gd fmla="*/ 74 w 98" name="T50"/>
              <a:gd fmla="*/ 59 h 98" name="T51"/>
              <a:gd fmla="*/ 45 w 98" name="T52"/>
              <a:gd fmla="*/ 82 h 98" name="T53"/>
              <a:gd fmla="*/ 36 w 98" name="T54"/>
              <a:gd fmla="*/ 73 h 98" name="T55"/>
              <a:gd fmla="*/ 39 w 98" name="T56"/>
              <a:gd fmla="*/ 76 h 98" name="T57"/>
              <a:gd fmla="*/ 41 w 98" name="T58"/>
              <a:gd fmla="*/ 79 h 98" name="T59"/>
              <a:gd fmla="*/ 39 w 98" name="T60"/>
              <a:gd fmla="*/ 76 h 98" name="T61"/>
              <a:gd fmla="*/ 27 w 98" name="T62"/>
              <a:gd fmla="*/ 65 h 98" name="T63"/>
              <a:gd fmla="*/ 18 w 98" name="T64"/>
              <a:gd fmla="*/ 56 h 98" name="T65"/>
              <a:gd fmla="*/ 21 w 98" name="T66"/>
              <a:gd fmla="*/ 59 h 98" name="T67"/>
              <a:gd fmla="*/ 24 w 98" name="T68"/>
              <a:gd fmla="*/ 62 h 98" name="T69"/>
              <a:gd fmla="*/ 21 w 98" name="T70"/>
              <a:gd fmla="*/ 59 h 98" name="T71"/>
              <a:gd fmla="*/ 27 w 98" name="T72"/>
              <a:gd fmla="*/ 82 h 98" name="T73"/>
              <a:gd fmla="*/ 18 w 98" name="T74"/>
              <a:gd fmla="*/ 73 h 98" name="T75"/>
              <a:gd fmla="*/ 21 w 98" name="T76"/>
              <a:gd fmla="*/ 76 h 98" name="T77"/>
              <a:gd fmla="*/ 24 w 98" name="T78"/>
              <a:gd fmla="*/ 79 h 98" name="T79"/>
              <a:gd fmla="*/ 21 w 98" name="T80"/>
              <a:gd fmla="*/ 76 h 98" name="T81"/>
              <a:gd fmla="*/ 62 w 98" name="T82"/>
              <a:gd fmla="*/ 65 h 98" name="T83"/>
              <a:gd fmla="*/ 53 w 98" name="T84"/>
              <a:gd fmla="*/ 56 h 98" name="T85"/>
              <a:gd fmla="*/ 56 w 98" name="T86"/>
              <a:gd fmla="*/ 59 h 98" name="T87"/>
              <a:gd fmla="*/ 59 w 98" name="T88"/>
              <a:gd fmla="*/ 62 h 98" name="T89"/>
              <a:gd fmla="*/ 53 w 98" name="T90"/>
              <a:gd fmla="*/ 82 h 98" name="T91"/>
              <a:gd fmla="*/ 64 w 98" name="T92"/>
              <a:gd fmla="*/ 77 h 98" name="T93"/>
              <a:gd fmla="*/ 53 w 98" name="T94"/>
              <a:gd fmla="*/ 73 h 98" name="T95"/>
              <a:gd fmla="*/ 56 w 98" name="T96"/>
              <a:gd fmla="*/ 76 h 98" name="T97"/>
              <a:gd fmla="*/ 58 w 98" name="T98"/>
              <a:gd fmla="*/ 79 h 98" name="T99"/>
              <a:gd fmla="*/ 36 w 98" name="T100"/>
              <a:gd fmla="*/ 65 h 98" name="T101"/>
              <a:gd fmla="*/ 45 w 98" name="T102"/>
              <a:gd fmla="*/ 56 h 98" name="T103"/>
              <a:gd fmla="*/ 36 w 98" name="T104"/>
              <a:gd fmla="*/ 65 h 98" name="T105"/>
              <a:gd fmla="*/ 41 w 98" name="T106"/>
              <a:gd fmla="*/ 59 h 98" name="T107"/>
              <a:gd fmla="*/ 40 w 98" name="T108"/>
              <a:gd fmla="*/ 62 h 98" name="T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b="b" l="0" r="r" t="0"/>
            <a:pathLst>
              <a:path h="98" w="98">
                <a:moveTo>
                  <a:pt x="53" y="48"/>
                </a:moveTo>
                <a:cubicBezTo>
                  <a:pt x="54" y="49"/>
                  <a:pt x="56" y="50"/>
                  <a:pt x="58" y="50"/>
                </a:cubicBezTo>
                <a:cubicBezTo>
                  <a:pt x="59" y="50"/>
                  <a:pt x="61" y="49"/>
                  <a:pt x="62" y="48"/>
                </a:cubicBezTo>
                <a:cubicBezTo>
                  <a:pt x="63" y="46"/>
                  <a:pt x="64" y="45"/>
                  <a:pt x="64" y="43"/>
                </a:cubicBezTo>
                <a:cubicBezTo>
                  <a:pt x="64" y="41"/>
                  <a:pt x="63" y="40"/>
                  <a:pt x="62" y="39"/>
                </a:cubicBezTo>
                <a:cubicBezTo>
                  <a:pt x="62" y="39"/>
                  <a:pt x="62" y="39"/>
                  <a:pt x="62" y="39"/>
                </a:cubicBezTo>
                <a:cubicBezTo>
                  <a:pt x="61" y="37"/>
                  <a:pt x="59" y="37"/>
                  <a:pt x="58" y="37"/>
                </a:cubicBezTo>
                <a:cubicBezTo>
                  <a:pt x="56" y="37"/>
                  <a:pt x="54" y="37"/>
                  <a:pt x="53" y="39"/>
                </a:cubicBezTo>
                <a:cubicBezTo>
                  <a:pt x="53" y="39"/>
                  <a:pt x="53" y="39"/>
                  <a:pt x="53" y="39"/>
                </a:cubicBezTo>
                <a:cubicBezTo>
                  <a:pt x="52" y="40"/>
                  <a:pt x="51" y="41"/>
                  <a:pt x="51" y="43"/>
                </a:cubicBezTo>
                <a:cubicBezTo>
                  <a:pt x="51" y="45"/>
                  <a:pt x="52" y="46"/>
                  <a:pt x="53" y="48"/>
                </a:cubicBezTo>
                <a:cubicBezTo>
                  <a:pt x="53" y="48"/>
                  <a:pt x="53" y="48"/>
                  <a:pt x="53" y="48"/>
                </a:cubicBezTo>
                <a:close/>
                <a:moveTo>
                  <a:pt x="56" y="42"/>
                </a:moveTo>
                <a:cubicBezTo>
                  <a:pt x="56" y="42"/>
                  <a:pt x="56" y="42"/>
                  <a:pt x="56" y="42"/>
                </a:cubicBezTo>
                <a:cubicBezTo>
                  <a:pt x="57" y="41"/>
                  <a:pt x="57" y="41"/>
                  <a:pt x="58" y="41"/>
                </a:cubicBezTo>
                <a:cubicBezTo>
                  <a:pt x="58" y="41"/>
                  <a:pt x="59" y="41"/>
                  <a:pt x="59" y="42"/>
                </a:cubicBezTo>
                <a:cubicBezTo>
                  <a:pt x="59" y="42"/>
                  <a:pt x="59" y="43"/>
                  <a:pt x="59" y="43"/>
                </a:cubicBezTo>
                <a:cubicBezTo>
                  <a:pt x="59" y="44"/>
                  <a:pt x="59" y="44"/>
                  <a:pt x="59" y="44"/>
                </a:cubicBezTo>
                <a:cubicBezTo>
                  <a:pt x="59" y="45"/>
                  <a:pt x="58" y="45"/>
                  <a:pt x="58" y="45"/>
                </a:cubicBezTo>
                <a:cubicBezTo>
                  <a:pt x="57" y="45"/>
                  <a:pt x="57" y="45"/>
                  <a:pt x="56" y="44"/>
                </a:cubicBezTo>
                <a:cubicBezTo>
                  <a:pt x="56" y="44"/>
                  <a:pt x="56" y="44"/>
                  <a:pt x="56" y="43"/>
                </a:cubicBezTo>
                <a:cubicBezTo>
                  <a:pt x="56" y="43"/>
                  <a:pt x="56" y="42"/>
                  <a:pt x="56" y="42"/>
                </a:cubicBezTo>
                <a:close/>
                <a:moveTo>
                  <a:pt x="36" y="48"/>
                </a:moveTo>
                <a:cubicBezTo>
                  <a:pt x="36" y="48"/>
                  <a:pt x="36" y="48"/>
                  <a:pt x="36" y="48"/>
                </a:cubicBezTo>
                <a:cubicBezTo>
                  <a:pt x="37" y="49"/>
                  <a:pt x="38" y="50"/>
                  <a:pt x="40" y="50"/>
                </a:cubicBezTo>
                <a:cubicBezTo>
                  <a:pt x="42" y="50"/>
                  <a:pt x="43" y="49"/>
                  <a:pt x="45" y="48"/>
                </a:cubicBezTo>
                <a:cubicBezTo>
                  <a:pt x="46" y="46"/>
                  <a:pt x="47" y="45"/>
                  <a:pt x="47" y="43"/>
                </a:cubicBezTo>
                <a:cubicBezTo>
                  <a:pt x="47" y="41"/>
                  <a:pt x="46" y="40"/>
                  <a:pt x="45" y="39"/>
                </a:cubicBezTo>
                <a:cubicBezTo>
                  <a:pt x="45" y="39"/>
                  <a:pt x="45" y="39"/>
                  <a:pt x="45" y="39"/>
                </a:cubicBezTo>
                <a:cubicBezTo>
                  <a:pt x="43" y="37"/>
                  <a:pt x="42" y="37"/>
                  <a:pt x="40" y="37"/>
                </a:cubicBezTo>
                <a:cubicBezTo>
                  <a:pt x="38" y="37"/>
                  <a:pt x="37" y="37"/>
                  <a:pt x="36" y="39"/>
                </a:cubicBezTo>
                <a:cubicBezTo>
                  <a:pt x="34" y="40"/>
                  <a:pt x="34" y="41"/>
                  <a:pt x="34" y="43"/>
                </a:cubicBezTo>
                <a:cubicBezTo>
                  <a:pt x="34" y="45"/>
                  <a:pt x="34" y="46"/>
                  <a:pt x="36" y="48"/>
                </a:cubicBezTo>
                <a:close/>
                <a:moveTo>
                  <a:pt x="39" y="42"/>
                </a:moveTo>
                <a:cubicBezTo>
                  <a:pt x="39" y="42"/>
                  <a:pt x="39" y="42"/>
                  <a:pt x="39" y="42"/>
                </a:cubicBezTo>
                <a:cubicBezTo>
                  <a:pt x="39" y="41"/>
                  <a:pt x="40" y="41"/>
                  <a:pt x="40" y="41"/>
                </a:cubicBezTo>
                <a:cubicBezTo>
                  <a:pt x="41" y="41"/>
                  <a:pt x="41" y="41"/>
                  <a:pt x="41" y="42"/>
                </a:cubicBezTo>
                <a:cubicBezTo>
                  <a:pt x="41" y="42"/>
                  <a:pt x="41" y="42"/>
                  <a:pt x="41" y="42"/>
                </a:cubicBezTo>
                <a:cubicBezTo>
                  <a:pt x="42" y="42"/>
                  <a:pt x="42" y="43"/>
                  <a:pt x="42" y="43"/>
                </a:cubicBezTo>
                <a:cubicBezTo>
                  <a:pt x="42" y="44"/>
                  <a:pt x="42" y="44"/>
                  <a:pt x="41" y="44"/>
                </a:cubicBezTo>
                <a:cubicBezTo>
                  <a:pt x="41" y="45"/>
                  <a:pt x="41" y="45"/>
                  <a:pt x="40" y="45"/>
                </a:cubicBezTo>
                <a:cubicBezTo>
                  <a:pt x="40" y="45"/>
                  <a:pt x="39" y="45"/>
                  <a:pt x="39" y="44"/>
                </a:cubicBezTo>
                <a:cubicBezTo>
                  <a:pt x="38" y="44"/>
                  <a:pt x="38" y="44"/>
                  <a:pt x="38" y="43"/>
                </a:cubicBezTo>
                <a:cubicBezTo>
                  <a:pt x="38" y="43"/>
                  <a:pt x="38" y="42"/>
                  <a:pt x="39" y="42"/>
                </a:cubicBezTo>
                <a:close/>
                <a:moveTo>
                  <a:pt x="94" y="0"/>
                </a:moveTo>
                <a:cubicBezTo>
                  <a:pt x="94" y="0"/>
                  <a:pt x="94" y="0"/>
                  <a:pt x="94" y="0"/>
                </a:cubicBezTo>
                <a:cubicBezTo>
                  <a:pt x="3" y="0"/>
                  <a:pt x="3" y="0"/>
                  <a:pt x="3" y="0"/>
                </a:cubicBezTo>
                <a:cubicBezTo>
                  <a:pt x="1" y="0"/>
                  <a:pt x="0" y="1"/>
                  <a:pt x="0" y="4"/>
                </a:cubicBezTo>
                <a:cubicBezTo>
                  <a:pt x="0" y="94"/>
                  <a:pt x="0" y="94"/>
                  <a:pt x="0" y="94"/>
                </a:cubicBezTo>
                <a:cubicBezTo>
                  <a:pt x="0" y="97"/>
                  <a:pt x="1" y="98"/>
                  <a:pt x="3" y="98"/>
                </a:cubicBezTo>
                <a:cubicBezTo>
                  <a:pt x="94" y="98"/>
                  <a:pt x="94" y="98"/>
                  <a:pt x="94" y="98"/>
                </a:cubicBezTo>
                <a:cubicBezTo>
                  <a:pt x="96" y="98"/>
                  <a:pt x="98" y="97"/>
                  <a:pt x="98" y="94"/>
                </a:cubicBezTo>
                <a:cubicBezTo>
                  <a:pt x="98" y="4"/>
                  <a:pt x="98" y="4"/>
                  <a:pt x="98" y="4"/>
                </a:cubicBezTo>
                <a:cubicBezTo>
                  <a:pt x="98" y="1"/>
                  <a:pt x="96" y="0"/>
                  <a:pt x="94" y="0"/>
                </a:cubicBezTo>
                <a:close/>
                <a:moveTo>
                  <a:pt x="91" y="91"/>
                </a:moveTo>
                <a:cubicBezTo>
                  <a:pt x="91" y="91"/>
                  <a:pt x="91" y="91"/>
                  <a:pt x="91" y="91"/>
                </a:cubicBezTo>
                <a:cubicBezTo>
                  <a:pt x="7" y="91"/>
                  <a:pt x="7" y="91"/>
                  <a:pt x="7" y="91"/>
                </a:cubicBezTo>
                <a:cubicBezTo>
                  <a:pt x="7" y="29"/>
                  <a:pt x="7" y="29"/>
                  <a:pt x="7" y="29"/>
                </a:cubicBezTo>
                <a:cubicBezTo>
                  <a:pt x="91" y="29"/>
                  <a:pt x="91" y="29"/>
                  <a:pt x="91" y="29"/>
                </a:cubicBezTo>
                <a:cubicBezTo>
                  <a:pt x="91" y="91"/>
                  <a:pt x="91" y="91"/>
                  <a:pt x="91" y="91"/>
                </a:cubicBezTo>
                <a:close/>
                <a:moveTo>
                  <a:pt x="91" y="25"/>
                </a:moveTo>
                <a:cubicBezTo>
                  <a:pt x="91" y="25"/>
                  <a:pt x="91" y="25"/>
                  <a:pt x="91" y="25"/>
                </a:cubicBezTo>
                <a:cubicBezTo>
                  <a:pt x="7" y="25"/>
                  <a:pt x="7" y="25"/>
                  <a:pt x="7" y="25"/>
                </a:cubicBezTo>
                <a:cubicBezTo>
                  <a:pt x="7" y="7"/>
                  <a:pt x="7" y="7"/>
                  <a:pt x="7" y="7"/>
                </a:cubicBezTo>
                <a:cubicBezTo>
                  <a:pt x="15" y="7"/>
                  <a:pt x="15" y="7"/>
                  <a:pt x="15" y="7"/>
                </a:cubicBezTo>
                <a:cubicBezTo>
                  <a:pt x="15" y="13"/>
                  <a:pt x="15" y="13"/>
                  <a:pt x="15" y="13"/>
                </a:cubicBezTo>
                <a:cubicBezTo>
                  <a:pt x="15" y="15"/>
                  <a:pt x="16" y="17"/>
                  <a:pt x="18" y="17"/>
                </a:cubicBezTo>
                <a:cubicBezTo>
                  <a:pt x="20" y="17"/>
                  <a:pt x="22" y="15"/>
                  <a:pt x="22" y="13"/>
                </a:cubicBezTo>
                <a:cubicBezTo>
                  <a:pt x="22" y="7"/>
                  <a:pt x="22" y="7"/>
                  <a:pt x="22" y="7"/>
                </a:cubicBezTo>
                <a:cubicBezTo>
                  <a:pt x="35" y="7"/>
                  <a:pt x="35" y="7"/>
                  <a:pt x="35" y="7"/>
                </a:cubicBezTo>
                <a:cubicBezTo>
                  <a:pt x="35" y="13"/>
                  <a:pt x="35" y="13"/>
                  <a:pt x="35" y="13"/>
                </a:cubicBezTo>
                <a:cubicBezTo>
                  <a:pt x="35" y="15"/>
                  <a:pt x="37" y="17"/>
                  <a:pt x="39" y="17"/>
                </a:cubicBezTo>
                <a:cubicBezTo>
                  <a:pt x="41" y="17"/>
                  <a:pt x="42" y="15"/>
                  <a:pt x="42" y="13"/>
                </a:cubicBezTo>
                <a:cubicBezTo>
                  <a:pt x="42" y="7"/>
                  <a:pt x="42" y="7"/>
                  <a:pt x="42" y="7"/>
                </a:cubicBezTo>
                <a:cubicBezTo>
                  <a:pt x="55" y="7"/>
                  <a:pt x="55" y="7"/>
                  <a:pt x="55" y="7"/>
                </a:cubicBezTo>
                <a:cubicBezTo>
                  <a:pt x="55" y="13"/>
                  <a:pt x="55" y="13"/>
                  <a:pt x="55" y="13"/>
                </a:cubicBezTo>
                <a:cubicBezTo>
                  <a:pt x="55" y="15"/>
                  <a:pt x="57" y="17"/>
                  <a:pt x="59" y="17"/>
                </a:cubicBezTo>
                <a:cubicBezTo>
                  <a:pt x="61" y="17"/>
                  <a:pt x="63" y="15"/>
                  <a:pt x="63" y="13"/>
                </a:cubicBezTo>
                <a:cubicBezTo>
                  <a:pt x="63" y="7"/>
                  <a:pt x="63" y="7"/>
                  <a:pt x="63" y="7"/>
                </a:cubicBezTo>
                <a:cubicBezTo>
                  <a:pt x="76" y="7"/>
                  <a:pt x="76" y="7"/>
                  <a:pt x="76" y="7"/>
                </a:cubicBezTo>
                <a:cubicBezTo>
                  <a:pt x="76" y="13"/>
                  <a:pt x="76" y="13"/>
                  <a:pt x="76" y="13"/>
                </a:cubicBezTo>
                <a:cubicBezTo>
                  <a:pt x="76" y="15"/>
                  <a:pt x="77" y="17"/>
                  <a:pt x="79" y="17"/>
                </a:cubicBezTo>
                <a:cubicBezTo>
                  <a:pt x="81" y="17"/>
                  <a:pt x="83" y="15"/>
                  <a:pt x="83" y="13"/>
                </a:cubicBezTo>
                <a:cubicBezTo>
                  <a:pt x="83" y="7"/>
                  <a:pt x="83" y="7"/>
                  <a:pt x="83" y="7"/>
                </a:cubicBezTo>
                <a:cubicBezTo>
                  <a:pt x="91" y="7"/>
                  <a:pt x="91" y="7"/>
                  <a:pt x="91" y="7"/>
                </a:cubicBezTo>
                <a:cubicBezTo>
                  <a:pt x="91" y="25"/>
                  <a:pt x="91" y="25"/>
                  <a:pt x="91" y="25"/>
                </a:cubicBezTo>
                <a:close/>
                <a:moveTo>
                  <a:pt x="71" y="48"/>
                </a:moveTo>
                <a:cubicBezTo>
                  <a:pt x="71" y="48"/>
                  <a:pt x="71" y="48"/>
                  <a:pt x="71" y="48"/>
                </a:cubicBezTo>
                <a:cubicBezTo>
                  <a:pt x="72" y="49"/>
                  <a:pt x="73" y="50"/>
                  <a:pt x="75" y="50"/>
                </a:cubicBezTo>
                <a:cubicBezTo>
                  <a:pt x="77" y="50"/>
                  <a:pt x="78" y="49"/>
                  <a:pt x="80" y="48"/>
                </a:cubicBezTo>
                <a:cubicBezTo>
                  <a:pt x="81" y="46"/>
                  <a:pt x="82" y="45"/>
                  <a:pt x="82" y="43"/>
                </a:cubicBezTo>
                <a:cubicBezTo>
                  <a:pt x="82" y="41"/>
                  <a:pt x="81" y="40"/>
                  <a:pt x="80" y="39"/>
                </a:cubicBezTo>
                <a:cubicBezTo>
                  <a:pt x="80" y="39"/>
                  <a:pt x="80" y="39"/>
                  <a:pt x="80" y="39"/>
                </a:cubicBezTo>
                <a:cubicBezTo>
                  <a:pt x="78" y="37"/>
                  <a:pt x="77" y="37"/>
                  <a:pt x="75" y="37"/>
                </a:cubicBezTo>
                <a:cubicBezTo>
                  <a:pt x="73" y="37"/>
                  <a:pt x="72" y="37"/>
                  <a:pt x="71" y="39"/>
                </a:cubicBezTo>
                <a:cubicBezTo>
                  <a:pt x="69" y="40"/>
                  <a:pt x="69" y="41"/>
                  <a:pt x="69" y="43"/>
                </a:cubicBezTo>
                <a:cubicBezTo>
                  <a:pt x="69" y="45"/>
                  <a:pt x="69" y="46"/>
                  <a:pt x="71" y="48"/>
                </a:cubicBezTo>
                <a:close/>
                <a:moveTo>
                  <a:pt x="74" y="42"/>
                </a:moveTo>
                <a:cubicBezTo>
                  <a:pt x="74" y="42"/>
                  <a:pt x="74" y="42"/>
                  <a:pt x="74" y="42"/>
                </a:cubicBezTo>
                <a:cubicBezTo>
                  <a:pt x="74" y="41"/>
                  <a:pt x="75" y="41"/>
                  <a:pt x="75" y="41"/>
                </a:cubicBezTo>
                <a:cubicBezTo>
                  <a:pt x="76" y="41"/>
                  <a:pt x="76" y="41"/>
                  <a:pt x="76" y="42"/>
                </a:cubicBezTo>
                <a:cubicBezTo>
                  <a:pt x="77" y="42"/>
                  <a:pt x="77" y="43"/>
                  <a:pt x="77" y="43"/>
                </a:cubicBezTo>
                <a:cubicBezTo>
                  <a:pt x="77" y="44"/>
                  <a:pt x="77" y="44"/>
                  <a:pt x="76" y="44"/>
                </a:cubicBezTo>
                <a:cubicBezTo>
                  <a:pt x="76" y="45"/>
                  <a:pt x="76" y="45"/>
                  <a:pt x="75" y="45"/>
                </a:cubicBezTo>
                <a:cubicBezTo>
                  <a:pt x="75" y="45"/>
                  <a:pt x="74" y="45"/>
                  <a:pt x="74" y="44"/>
                </a:cubicBezTo>
                <a:cubicBezTo>
                  <a:pt x="73" y="44"/>
                  <a:pt x="73" y="44"/>
                  <a:pt x="73" y="43"/>
                </a:cubicBezTo>
                <a:cubicBezTo>
                  <a:pt x="73" y="43"/>
                  <a:pt x="73" y="42"/>
                  <a:pt x="74" y="42"/>
                </a:cubicBezTo>
                <a:close/>
                <a:moveTo>
                  <a:pt x="71" y="65"/>
                </a:moveTo>
                <a:cubicBezTo>
                  <a:pt x="71" y="65"/>
                  <a:pt x="71" y="65"/>
                  <a:pt x="71" y="65"/>
                </a:cubicBezTo>
                <a:cubicBezTo>
                  <a:pt x="72" y="66"/>
                  <a:pt x="73" y="67"/>
                  <a:pt x="75" y="67"/>
                </a:cubicBezTo>
                <a:cubicBezTo>
                  <a:pt x="77" y="67"/>
                  <a:pt x="78" y="66"/>
                  <a:pt x="80" y="65"/>
                </a:cubicBezTo>
                <a:cubicBezTo>
                  <a:pt x="80" y="65"/>
                  <a:pt x="80" y="65"/>
                  <a:pt x="80" y="65"/>
                </a:cubicBezTo>
                <a:cubicBezTo>
                  <a:pt x="81" y="64"/>
                  <a:pt x="82" y="62"/>
                  <a:pt x="82" y="60"/>
                </a:cubicBezTo>
                <a:cubicBezTo>
                  <a:pt x="82" y="59"/>
                  <a:pt x="81" y="57"/>
                  <a:pt x="80" y="56"/>
                </a:cubicBezTo>
                <a:cubicBezTo>
                  <a:pt x="80" y="56"/>
                  <a:pt x="80" y="56"/>
                  <a:pt x="80" y="56"/>
                </a:cubicBezTo>
                <a:cubicBezTo>
                  <a:pt x="78" y="54"/>
                  <a:pt x="77" y="54"/>
                  <a:pt x="75" y="54"/>
                </a:cubicBezTo>
                <a:cubicBezTo>
                  <a:pt x="73" y="54"/>
                  <a:pt x="72" y="54"/>
                  <a:pt x="71" y="56"/>
                </a:cubicBezTo>
                <a:cubicBezTo>
                  <a:pt x="69" y="57"/>
                  <a:pt x="69" y="59"/>
                  <a:pt x="69" y="60"/>
                </a:cubicBezTo>
                <a:cubicBezTo>
                  <a:pt x="69" y="62"/>
                  <a:pt x="69" y="64"/>
                  <a:pt x="71" y="65"/>
                </a:cubicBezTo>
                <a:cubicBezTo>
                  <a:pt x="71" y="65"/>
                  <a:pt x="71" y="65"/>
                  <a:pt x="71" y="65"/>
                </a:cubicBezTo>
                <a:close/>
                <a:moveTo>
                  <a:pt x="74" y="59"/>
                </a:moveTo>
                <a:cubicBezTo>
                  <a:pt x="74" y="59"/>
                  <a:pt x="74" y="59"/>
                  <a:pt x="74" y="59"/>
                </a:cubicBezTo>
                <a:cubicBezTo>
                  <a:pt x="74" y="59"/>
                  <a:pt x="75" y="58"/>
                  <a:pt x="75" y="58"/>
                </a:cubicBezTo>
                <a:cubicBezTo>
                  <a:pt x="76" y="58"/>
                  <a:pt x="76" y="59"/>
                  <a:pt x="76" y="59"/>
                </a:cubicBezTo>
                <a:cubicBezTo>
                  <a:pt x="77" y="59"/>
                  <a:pt x="77" y="60"/>
                  <a:pt x="77" y="60"/>
                </a:cubicBezTo>
                <a:cubicBezTo>
                  <a:pt x="77" y="61"/>
                  <a:pt x="77" y="61"/>
                  <a:pt x="76" y="62"/>
                </a:cubicBezTo>
                <a:cubicBezTo>
                  <a:pt x="76" y="62"/>
                  <a:pt x="76" y="62"/>
                  <a:pt x="75" y="62"/>
                </a:cubicBezTo>
                <a:cubicBezTo>
                  <a:pt x="75" y="62"/>
                  <a:pt x="74" y="62"/>
                  <a:pt x="74" y="62"/>
                </a:cubicBezTo>
                <a:cubicBezTo>
                  <a:pt x="73" y="61"/>
                  <a:pt x="73" y="61"/>
                  <a:pt x="73" y="60"/>
                </a:cubicBezTo>
                <a:cubicBezTo>
                  <a:pt x="73" y="60"/>
                  <a:pt x="73" y="59"/>
                  <a:pt x="74" y="59"/>
                </a:cubicBezTo>
                <a:close/>
                <a:moveTo>
                  <a:pt x="36" y="82"/>
                </a:moveTo>
                <a:cubicBezTo>
                  <a:pt x="36" y="82"/>
                  <a:pt x="36" y="82"/>
                  <a:pt x="36" y="82"/>
                </a:cubicBezTo>
                <a:cubicBezTo>
                  <a:pt x="37" y="83"/>
                  <a:pt x="38" y="84"/>
                  <a:pt x="40" y="84"/>
                </a:cubicBezTo>
                <a:cubicBezTo>
                  <a:pt x="42" y="84"/>
                  <a:pt x="43" y="83"/>
                  <a:pt x="45" y="82"/>
                </a:cubicBezTo>
                <a:cubicBezTo>
                  <a:pt x="45" y="82"/>
                  <a:pt x="45" y="82"/>
                  <a:pt x="45" y="82"/>
                </a:cubicBezTo>
                <a:cubicBezTo>
                  <a:pt x="46" y="81"/>
                  <a:pt x="47" y="79"/>
                  <a:pt x="47" y="77"/>
                </a:cubicBezTo>
                <a:cubicBezTo>
                  <a:pt x="47" y="76"/>
                  <a:pt x="46" y="74"/>
                  <a:pt x="45" y="73"/>
                </a:cubicBezTo>
                <a:cubicBezTo>
                  <a:pt x="45" y="73"/>
                  <a:pt x="45" y="73"/>
                  <a:pt x="45" y="73"/>
                </a:cubicBezTo>
                <a:cubicBezTo>
                  <a:pt x="43" y="72"/>
                  <a:pt x="42" y="71"/>
                  <a:pt x="40" y="71"/>
                </a:cubicBezTo>
                <a:cubicBezTo>
                  <a:pt x="38" y="71"/>
                  <a:pt x="37" y="72"/>
                  <a:pt x="36" y="73"/>
                </a:cubicBezTo>
                <a:cubicBezTo>
                  <a:pt x="36" y="73"/>
                  <a:pt x="36" y="73"/>
                  <a:pt x="36" y="73"/>
                </a:cubicBezTo>
                <a:cubicBezTo>
                  <a:pt x="34" y="74"/>
                  <a:pt x="34" y="76"/>
                  <a:pt x="34" y="77"/>
                </a:cubicBezTo>
                <a:cubicBezTo>
                  <a:pt x="34" y="79"/>
                  <a:pt x="34" y="81"/>
                  <a:pt x="36" y="82"/>
                </a:cubicBezTo>
                <a:close/>
                <a:moveTo>
                  <a:pt x="39" y="76"/>
                </a:moveTo>
                <a:cubicBezTo>
                  <a:pt x="39" y="76"/>
                  <a:pt x="39" y="76"/>
                  <a:pt x="39" y="76"/>
                </a:cubicBezTo>
                <a:cubicBezTo>
                  <a:pt x="39" y="76"/>
                  <a:pt x="40" y="75"/>
                  <a:pt x="40" y="75"/>
                </a:cubicBezTo>
                <a:cubicBezTo>
                  <a:pt x="41" y="75"/>
                  <a:pt x="41" y="76"/>
                  <a:pt x="41" y="76"/>
                </a:cubicBezTo>
                <a:cubicBezTo>
                  <a:pt x="41" y="76"/>
                  <a:pt x="41" y="76"/>
                  <a:pt x="41" y="76"/>
                </a:cubicBezTo>
                <a:cubicBezTo>
                  <a:pt x="42" y="76"/>
                  <a:pt x="42" y="77"/>
                  <a:pt x="42" y="77"/>
                </a:cubicBezTo>
                <a:cubicBezTo>
                  <a:pt x="42" y="78"/>
                  <a:pt x="42" y="78"/>
                  <a:pt x="41" y="79"/>
                </a:cubicBezTo>
                <a:cubicBezTo>
                  <a:pt x="41" y="79"/>
                  <a:pt x="41" y="79"/>
                  <a:pt x="41" y="79"/>
                </a:cubicBezTo>
                <a:cubicBezTo>
                  <a:pt x="41" y="79"/>
                  <a:pt x="41" y="79"/>
                  <a:pt x="40" y="79"/>
                </a:cubicBezTo>
                <a:cubicBezTo>
                  <a:pt x="40" y="79"/>
                  <a:pt x="39" y="79"/>
                  <a:pt x="39" y="79"/>
                </a:cubicBezTo>
                <a:cubicBezTo>
                  <a:pt x="38" y="78"/>
                  <a:pt x="38" y="78"/>
                  <a:pt x="38" y="77"/>
                </a:cubicBezTo>
                <a:cubicBezTo>
                  <a:pt x="38" y="77"/>
                  <a:pt x="38" y="76"/>
                  <a:pt x="39" y="76"/>
                </a:cubicBezTo>
                <a:close/>
                <a:moveTo>
                  <a:pt x="18" y="65"/>
                </a:moveTo>
                <a:cubicBezTo>
                  <a:pt x="18" y="65"/>
                  <a:pt x="18" y="65"/>
                  <a:pt x="18" y="65"/>
                </a:cubicBezTo>
                <a:cubicBezTo>
                  <a:pt x="19" y="66"/>
                  <a:pt x="21" y="67"/>
                  <a:pt x="23" y="67"/>
                </a:cubicBezTo>
                <a:cubicBezTo>
                  <a:pt x="24" y="67"/>
                  <a:pt x="26" y="66"/>
                  <a:pt x="27" y="65"/>
                </a:cubicBezTo>
                <a:cubicBezTo>
                  <a:pt x="27" y="65"/>
                  <a:pt x="27" y="65"/>
                  <a:pt x="27" y="65"/>
                </a:cubicBezTo>
                <a:cubicBezTo>
                  <a:pt x="28" y="64"/>
                  <a:pt x="29" y="62"/>
                  <a:pt x="29" y="60"/>
                </a:cubicBezTo>
                <a:cubicBezTo>
                  <a:pt x="29" y="59"/>
                  <a:pt x="28" y="57"/>
                  <a:pt x="27" y="56"/>
                </a:cubicBezTo>
                <a:cubicBezTo>
                  <a:pt x="27" y="56"/>
                  <a:pt x="27" y="56"/>
                  <a:pt x="27" y="56"/>
                </a:cubicBezTo>
                <a:cubicBezTo>
                  <a:pt x="26" y="54"/>
                  <a:pt x="24" y="54"/>
                  <a:pt x="23" y="54"/>
                </a:cubicBezTo>
                <a:cubicBezTo>
                  <a:pt x="21" y="54"/>
                  <a:pt x="19" y="54"/>
                  <a:pt x="18" y="56"/>
                </a:cubicBezTo>
                <a:cubicBezTo>
                  <a:pt x="17" y="57"/>
                  <a:pt x="16" y="59"/>
                  <a:pt x="16" y="60"/>
                </a:cubicBezTo>
                <a:cubicBezTo>
                  <a:pt x="16" y="62"/>
                  <a:pt x="17" y="64"/>
                  <a:pt x="18" y="65"/>
                </a:cubicBezTo>
                <a:cubicBezTo>
                  <a:pt x="18" y="65"/>
                  <a:pt x="18" y="65"/>
                  <a:pt x="18" y="65"/>
                </a:cubicBezTo>
                <a:close/>
                <a:moveTo>
                  <a:pt x="21" y="59"/>
                </a:moveTo>
                <a:cubicBezTo>
                  <a:pt x="21" y="59"/>
                  <a:pt x="21" y="59"/>
                  <a:pt x="21" y="59"/>
                </a:cubicBezTo>
                <a:cubicBezTo>
                  <a:pt x="21" y="59"/>
                  <a:pt x="21" y="59"/>
                  <a:pt x="21" y="59"/>
                </a:cubicBezTo>
                <a:cubicBezTo>
                  <a:pt x="22" y="59"/>
                  <a:pt x="22" y="58"/>
                  <a:pt x="23" y="58"/>
                </a:cubicBezTo>
                <a:cubicBezTo>
                  <a:pt x="23" y="58"/>
                  <a:pt x="24" y="59"/>
                  <a:pt x="24" y="59"/>
                </a:cubicBezTo>
                <a:cubicBezTo>
                  <a:pt x="24" y="59"/>
                  <a:pt x="25" y="60"/>
                  <a:pt x="25" y="60"/>
                </a:cubicBezTo>
                <a:cubicBezTo>
                  <a:pt x="25" y="61"/>
                  <a:pt x="24" y="61"/>
                  <a:pt x="24" y="62"/>
                </a:cubicBezTo>
                <a:cubicBezTo>
                  <a:pt x="24" y="62"/>
                  <a:pt x="23" y="62"/>
                  <a:pt x="23" y="62"/>
                </a:cubicBezTo>
                <a:cubicBezTo>
                  <a:pt x="22" y="62"/>
                  <a:pt x="22" y="62"/>
                  <a:pt x="21" y="62"/>
                </a:cubicBezTo>
                <a:cubicBezTo>
                  <a:pt x="21" y="62"/>
                  <a:pt x="21" y="62"/>
                  <a:pt x="21" y="62"/>
                </a:cubicBezTo>
                <a:cubicBezTo>
                  <a:pt x="21" y="61"/>
                  <a:pt x="21" y="61"/>
                  <a:pt x="21" y="60"/>
                </a:cubicBezTo>
                <a:cubicBezTo>
                  <a:pt x="21" y="60"/>
                  <a:pt x="21" y="59"/>
                  <a:pt x="21" y="59"/>
                </a:cubicBezTo>
                <a:close/>
                <a:moveTo>
                  <a:pt x="18" y="82"/>
                </a:moveTo>
                <a:cubicBezTo>
                  <a:pt x="18" y="82"/>
                  <a:pt x="18" y="82"/>
                  <a:pt x="18" y="82"/>
                </a:cubicBezTo>
                <a:cubicBezTo>
                  <a:pt x="19" y="83"/>
                  <a:pt x="21" y="84"/>
                  <a:pt x="23" y="84"/>
                </a:cubicBezTo>
                <a:cubicBezTo>
                  <a:pt x="24" y="84"/>
                  <a:pt x="26" y="83"/>
                  <a:pt x="27" y="82"/>
                </a:cubicBezTo>
                <a:cubicBezTo>
                  <a:pt x="27" y="82"/>
                  <a:pt x="27" y="82"/>
                  <a:pt x="27" y="82"/>
                </a:cubicBezTo>
                <a:cubicBezTo>
                  <a:pt x="28" y="81"/>
                  <a:pt x="29" y="79"/>
                  <a:pt x="29" y="77"/>
                </a:cubicBezTo>
                <a:cubicBezTo>
                  <a:pt x="29" y="76"/>
                  <a:pt x="28" y="74"/>
                  <a:pt x="27" y="73"/>
                </a:cubicBezTo>
                <a:cubicBezTo>
                  <a:pt x="27" y="73"/>
                  <a:pt x="27" y="73"/>
                  <a:pt x="27" y="73"/>
                </a:cubicBezTo>
                <a:cubicBezTo>
                  <a:pt x="26" y="72"/>
                  <a:pt x="24" y="71"/>
                  <a:pt x="23" y="71"/>
                </a:cubicBezTo>
                <a:cubicBezTo>
                  <a:pt x="21" y="71"/>
                  <a:pt x="19" y="72"/>
                  <a:pt x="18" y="73"/>
                </a:cubicBezTo>
                <a:cubicBezTo>
                  <a:pt x="18" y="73"/>
                  <a:pt x="18" y="73"/>
                  <a:pt x="18" y="73"/>
                </a:cubicBezTo>
                <a:cubicBezTo>
                  <a:pt x="17" y="74"/>
                  <a:pt x="16" y="76"/>
                  <a:pt x="16" y="77"/>
                </a:cubicBezTo>
                <a:cubicBezTo>
                  <a:pt x="16" y="79"/>
                  <a:pt x="17" y="81"/>
                  <a:pt x="18" y="82"/>
                </a:cubicBezTo>
                <a:close/>
                <a:moveTo>
                  <a:pt x="21" y="76"/>
                </a:moveTo>
                <a:cubicBezTo>
                  <a:pt x="21" y="76"/>
                  <a:pt x="21" y="76"/>
                  <a:pt x="21" y="76"/>
                </a:cubicBezTo>
                <a:cubicBezTo>
                  <a:pt x="21" y="76"/>
                  <a:pt x="21" y="76"/>
                  <a:pt x="21" y="76"/>
                </a:cubicBezTo>
                <a:cubicBezTo>
                  <a:pt x="22" y="76"/>
                  <a:pt x="22" y="75"/>
                  <a:pt x="23" y="75"/>
                </a:cubicBezTo>
                <a:cubicBezTo>
                  <a:pt x="23" y="75"/>
                  <a:pt x="24" y="76"/>
                  <a:pt x="24" y="76"/>
                </a:cubicBezTo>
                <a:cubicBezTo>
                  <a:pt x="24" y="76"/>
                  <a:pt x="25" y="77"/>
                  <a:pt x="25" y="77"/>
                </a:cubicBezTo>
                <a:cubicBezTo>
                  <a:pt x="25" y="78"/>
                  <a:pt x="24" y="78"/>
                  <a:pt x="24" y="79"/>
                </a:cubicBezTo>
                <a:cubicBezTo>
                  <a:pt x="24" y="79"/>
                  <a:pt x="23" y="79"/>
                  <a:pt x="23" y="79"/>
                </a:cubicBezTo>
                <a:cubicBezTo>
                  <a:pt x="22" y="79"/>
                  <a:pt x="22" y="79"/>
                  <a:pt x="21" y="79"/>
                </a:cubicBezTo>
                <a:cubicBezTo>
                  <a:pt x="21" y="79"/>
                  <a:pt x="21" y="79"/>
                  <a:pt x="21" y="79"/>
                </a:cubicBezTo>
                <a:cubicBezTo>
                  <a:pt x="21" y="78"/>
                  <a:pt x="21" y="78"/>
                  <a:pt x="21" y="77"/>
                </a:cubicBezTo>
                <a:cubicBezTo>
                  <a:pt x="21" y="77"/>
                  <a:pt x="21" y="76"/>
                  <a:pt x="21" y="76"/>
                </a:cubicBezTo>
                <a:close/>
                <a:moveTo>
                  <a:pt x="53" y="65"/>
                </a:moveTo>
                <a:cubicBezTo>
                  <a:pt x="53" y="65"/>
                  <a:pt x="53" y="65"/>
                  <a:pt x="53" y="65"/>
                </a:cubicBezTo>
                <a:cubicBezTo>
                  <a:pt x="54" y="66"/>
                  <a:pt x="56" y="67"/>
                  <a:pt x="58" y="67"/>
                </a:cubicBezTo>
                <a:cubicBezTo>
                  <a:pt x="59" y="67"/>
                  <a:pt x="61" y="66"/>
                  <a:pt x="62" y="65"/>
                </a:cubicBezTo>
                <a:cubicBezTo>
                  <a:pt x="62" y="65"/>
                  <a:pt x="62" y="65"/>
                  <a:pt x="62" y="65"/>
                </a:cubicBezTo>
                <a:cubicBezTo>
                  <a:pt x="63" y="64"/>
                  <a:pt x="64" y="62"/>
                  <a:pt x="64" y="60"/>
                </a:cubicBezTo>
                <a:cubicBezTo>
                  <a:pt x="64" y="59"/>
                  <a:pt x="63" y="57"/>
                  <a:pt x="62" y="56"/>
                </a:cubicBezTo>
                <a:cubicBezTo>
                  <a:pt x="62" y="56"/>
                  <a:pt x="62" y="56"/>
                  <a:pt x="62" y="56"/>
                </a:cubicBezTo>
                <a:cubicBezTo>
                  <a:pt x="61" y="54"/>
                  <a:pt x="59" y="54"/>
                  <a:pt x="58" y="54"/>
                </a:cubicBezTo>
                <a:cubicBezTo>
                  <a:pt x="56" y="54"/>
                  <a:pt x="54" y="54"/>
                  <a:pt x="53" y="56"/>
                </a:cubicBezTo>
                <a:cubicBezTo>
                  <a:pt x="53" y="56"/>
                  <a:pt x="53" y="56"/>
                  <a:pt x="53" y="56"/>
                </a:cubicBezTo>
                <a:cubicBezTo>
                  <a:pt x="52" y="57"/>
                  <a:pt x="51" y="59"/>
                  <a:pt x="51" y="60"/>
                </a:cubicBezTo>
                <a:cubicBezTo>
                  <a:pt x="51" y="62"/>
                  <a:pt x="52" y="64"/>
                  <a:pt x="53" y="65"/>
                </a:cubicBezTo>
                <a:cubicBezTo>
                  <a:pt x="53" y="65"/>
                  <a:pt x="53" y="65"/>
                  <a:pt x="53" y="65"/>
                </a:cubicBezTo>
                <a:close/>
                <a:moveTo>
                  <a:pt x="56" y="59"/>
                </a:moveTo>
                <a:cubicBezTo>
                  <a:pt x="56" y="59"/>
                  <a:pt x="56" y="59"/>
                  <a:pt x="56" y="59"/>
                </a:cubicBezTo>
                <a:cubicBezTo>
                  <a:pt x="57" y="59"/>
                  <a:pt x="57" y="58"/>
                  <a:pt x="58" y="58"/>
                </a:cubicBezTo>
                <a:cubicBezTo>
                  <a:pt x="58" y="58"/>
                  <a:pt x="59" y="59"/>
                  <a:pt x="59" y="59"/>
                </a:cubicBezTo>
                <a:cubicBezTo>
                  <a:pt x="59" y="59"/>
                  <a:pt x="59" y="60"/>
                  <a:pt x="59" y="60"/>
                </a:cubicBezTo>
                <a:cubicBezTo>
                  <a:pt x="59" y="61"/>
                  <a:pt x="59" y="61"/>
                  <a:pt x="59" y="62"/>
                </a:cubicBezTo>
                <a:cubicBezTo>
                  <a:pt x="59" y="62"/>
                  <a:pt x="58" y="62"/>
                  <a:pt x="58" y="62"/>
                </a:cubicBezTo>
                <a:cubicBezTo>
                  <a:pt x="57" y="62"/>
                  <a:pt x="57" y="62"/>
                  <a:pt x="56" y="62"/>
                </a:cubicBezTo>
                <a:cubicBezTo>
                  <a:pt x="56" y="61"/>
                  <a:pt x="56" y="61"/>
                  <a:pt x="56" y="60"/>
                </a:cubicBezTo>
                <a:cubicBezTo>
                  <a:pt x="56" y="60"/>
                  <a:pt x="56" y="59"/>
                  <a:pt x="56" y="59"/>
                </a:cubicBezTo>
                <a:close/>
                <a:moveTo>
                  <a:pt x="53" y="82"/>
                </a:moveTo>
                <a:cubicBezTo>
                  <a:pt x="53" y="82"/>
                  <a:pt x="53" y="82"/>
                  <a:pt x="53" y="82"/>
                </a:cubicBezTo>
                <a:cubicBezTo>
                  <a:pt x="54" y="83"/>
                  <a:pt x="56" y="84"/>
                  <a:pt x="58" y="84"/>
                </a:cubicBezTo>
                <a:cubicBezTo>
                  <a:pt x="59" y="84"/>
                  <a:pt x="61" y="83"/>
                  <a:pt x="62" y="82"/>
                </a:cubicBezTo>
                <a:cubicBezTo>
                  <a:pt x="62" y="82"/>
                  <a:pt x="62" y="82"/>
                  <a:pt x="62" y="82"/>
                </a:cubicBezTo>
                <a:cubicBezTo>
                  <a:pt x="63" y="81"/>
                  <a:pt x="64" y="79"/>
                  <a:pt x="64" y="77"/>
                </a:cubicBezTo>
                <a:cubicBezTo>
                  <a:pt x="64" y="76"/>
                  <a:pt x="63" y="74"/>
                  <a:pt x="62" y="73"/>
                </a:cubicBezTo>
                <a:cubicBezTo>
                  <a:pt x="62" y="73"/>
                  <a:pt x="62" y="73"/>
                  <a:pt x="62" y="73"/>
                </a:cubicBezTo>
                <a:cubicBezTo>
                  <a:pt x="61" y="72"/>
                  <a:pt x="59" y="71"/>
                  <a:pt x="58" y="71"/>
                </a:cubicBezTo>
                <a:cubicBezTo>
                  <a:pt x="56" y="71"/>
                  <a:pt x="54" y="72"/>
                  <a:pt x="53" y="73"/>
                </a:cubicBezTo>
                <a:cubicBezTo>
                  <a:pt x="53" y="73"/>
                  <a:pt x="53" y="73"/>
                  <a:pt x="53" y="73"/>
                </a:cubicBezTo>
                <a:cubicBezTo>
                  <a:pt x="52" y="74"/>
                  <a:pt x="51" y="76"/>
                  <a:pt x="51" y="77"/>
                </a:cubicBezTo>
                <a:cubicBezTo>
                  <a:pt x="51" y="79"/>
                  <a:pt x="52" y="81"/>
                  <a:pt x="53" y="82"/>
                </a:cubicBezTo>
                <a:cubicBezTo>
                  <a:pt x="53" y="82"/>
                  <a:pt x="53" y="82"/>
                  <a:pt x="53" y="82"/>
                </a:cubicBezTo>
                <a:close/>
                <a:moveTo>
                  <a:pt x="56" y="76"/>
                </a:moveTo>
                <a:cubicBezTo>
                  <a:pt x="56" y="76"/>
                  <a:pt x="56" y="76"/>
                  <a:pt x="56" y="76"/>
                </a:cubicBezTo>
                <a:cubicBezTo>
                  <a:pt x="57" y="76"/>
                  <a:pt x="57" y="75"/>
                  <a:pt x="58" y="75"/>
                </a:cubicBezTo>
                <a:cubicBezTo>
                  <a:pt x="58" y="75"/>
                  <a:pt x="59" y="76"/>
                  <a:pt x="59" y="76"/>
                </a:cubicBezTo>
                <a:cubicBezTo>
                  <a:pt x="59" y="76"/>
                  <a:pt x="59" y="77"/>
                  <a:pt x="59" y="77"/>
                </a:cubicBezTo>
                <a:cubicBezTo>
                  <a:pt x="59" y="78"/>
                  <a:pt x="59" y="78"/>
                  <a:pt x="59" y="79"/>
                </a:cubicBezTo>
                <a:cubicBezTo>
                  <a:pt x="59" y="79"/>
                  <a:pt x="58" y="79"/>
                  <a:pt x="58" y="79"/>
                </a:cubicBezTo>
                <a:cubicBezTo>
                  <a:pt x="57" y="79"/>
                  <a:pt x="57" y="79"/>
                  <a:pt x="56" y="79"/>
                </a:cubicBezTo>
                <a:cubicBezTo>
                  <a:pt x="56" y="78"/>
                  <a:pt x="56" y="78"/>
                  <a:pt x="56" y="77"/>
                </a:cubicBezTo>
                <a:cubicBezTo>
                  <a:pt x="56" y="77"/>
                  <a:pt x="56" y="76"/>
                  <a:pt x="56" y="76"/>
                </a:cubicBezTo>
                <a:close/>
                <a:moveTo>
                  <a:pt x="36" y="65"/>
                </a:moveTo>
                <a:cubicBezTo>
                  <a:pt x="36" y="65"/>
                  <a:pt x="36" y="65"/>
                  <a:pt x="36" y="65"/>
                </a:cubicBezTo>
                <a:cubicBezTo>
                  <a:pt x="37" y="66"/>
                  <a:pt x="38" y="67"/>
                  <a:pt x="40" y="67"/>
                </a:cubicBezTo>
                <a:cubicBezTo>
                  <a:pt x="42" y="67"/>
                  <a:pt x="43" y="66"/>
                  <a:pt x="45" y="65"/>
                </a:cubicBezTo>
                <a:cubicBezTo>
                  <a:pt x="45" y="65"/>
                  <a:pt x="45" y="65"/>
                  <a:pt x="45" y="65"/>
                </a:cubicBezTo>
                <a:cubicBezTo>
                  <a:pt x="46" y="64"/>
                  <a:pt x="47" y="62"/>
                  <a:pt x="47" y="60"/>
                </a:cubicBezTo>
                <a:cubicBezTo>
                  <a:pt x="47" y="59"/>
                  <a:pt x="46" y="57"/>
                  <a:pt x="45" y="56"/>
                </a:cubicBezTo>
                <a:cubicBezTo>
                  <a:pt x="45" y="56"/>
                  <a:pt x="45" y="56"/>
                  <a:pt x="45" y="56"/>
                </a:cubicBezTo>
                <a:cubicBezTo>
                  <a:pt x="43" y="54"/>
                  <a:pt x="42" y="54"/>
                  <a:pt x="40" y="54"/>
                </a:cubicBezTo>
                <a:cubicBezTo>
                  <a:pt x="38" y="54"/>
                  <a:pt x="37" y="54"/>
                  <a:pt x="36" y="56"/>
                </a:cubicBezTo>
                <a:cubicBezTo>
                  <a:pt x="34" y="57"/>
                  <a:pt x="34" y="59"/>
                  <a:pt x="34" y="60"/>
                </a:cubicBezTo>
                <a:cubicBezTo>
                  <a:pt x="34" y="62"/>
                  <a:pt x="34" y="64"/>
                  <a:pt x="36" y="65"/>
                </a:cubicBezTo>
                <a:cubicBezTo>
                  <a:pt x="36" y="65"/>
                  <a:pt x="36" y="65"/>
                  <a:pt x="36" y="65"/>
                </a:cubicBezTo>
                <a:close/>
                <a:moveTo>
                  <a:pt x="39" y="59"/>
                </a:moveTo>
                <a:cubicBezTo>
                  <a:pt x="39" y="59"/>
                  <a:pt x="39" y="59"/>
                  <a:pt x="39" y="59"/>
                </a:cubicBezTo>
                <a:cubicBezTo>
                  <a:pt x="39" y="59"/>
                  <a:pt x="40" y="58"/>
                  <a:pt x="40" y="58"/>
                </a:cubicBezTo>
                <a:cubicBezTo>
                  <a:pt x="41" y="58"/>
                  <a:pt x="41" y="59"/>
                  <a:pt x="41" y="59"/>
                </a:cubicBezTo>
                <a:cubicBezTo>
                  <a:pt x="41" y="59"/>
                  <a:pt x="41" y="59"/>
                  <a:pt x="41" y="59"/>
                </a:cubicBezTo>
                <a:cubicBezTo>
                  <a:pt x="42" y="59"/>
                  <a:pt x="42" y="60"/>
                  <a:pt x="42" y="60"/>
                </a:cubicBezTo>
                <a:cubicBezTo>
                  <a:pt x="42" y="61"/>
                  <a:pt x="42" y="61"/>
                  <a:pt x="41" y="62"/>
                </a:cubicBezTo>
                <a:cubicBezTo>
                  <a:pt x="41" y="62"/>
                  <a:pt x="41" y="62"/>
                  <a:pt x="41" y="62"/>
                </a:cubicBezTo>
                <a:cubicBezTo>
                  <a:pt x="41" y="62"/>
                  <a:pt x="41" y="62"/>
                  <a:pt x="40" y="62"/>
                </a:cubicBezTo>
                <a:cubicBezTo>
                  <a:pt x="40" y="62"/>
                  <a:pt x="39" y="62"/>
                  <a:pt x="39" y="62"/>
                </a:cubicBezTo>
                <a:cubicBezTo>
                  <a:pt x="38" y="61"/>
                  <a:pt x="38" y="61"/>
                  <a:pt x="38" y="60"/>
                </a:cubicBezTo>
                <a:cubicBezTo>
                  <a:pt x="38" y="60"/>
                  <a:pt x="38" y="59"/>
                  <a:pt x="39" y="59"/>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8" name="原创设计师QQ598969553             _13"/>
          <p:cNvSpPr>
            <a:spLocks noEditPoints="1"/>
          </p:cNvSpPr>
          <p:nvPr/>
        </p:nvSpPr>
        <p:spPr bwMode="auto">
          <a:xfrm>
            <a:off x="942002" y="4013095"/>
            <a:ext cx="150500" cy="151206"/>
          </a:xfrm>
          <a:custGeom>
            <a:gdLst>
              <a:gd fmla="*/ 83 w 106" name="T0"/>
              <a:gd fmla="*/ 53 h 106" name="T1"/>
              <a:gd fmla="*/ 104 w 106" name="T2"/>
              <a:gd fmla="*/ 22 h 106" name="T3"/>
              <a:gd fmla="*/ 72 w 106" name="T4"/>
              <a:gd fmla="*/ 4 h 106" name="T5"/>
              <a:gd fmla="*/ 31 w 106" name="T6"/>
              <a:gd fmla="*/ 2 h 106" name="T7"/>
              <a:gd fmla="*/ 2 w 106" name="T8"/>
              <a:gd fmla="*/ 26 h 106" name="T9"/>
              <a:gd fmla="*/ 23 w 106" name="T10"/>
              <a:gd fmla="*/ 53 h 106" name="T11"/>
              <a:gd fmla="*/ 1 w 106" name="T12"/>
              <a:gd fmla="*/ 77 h 106" name="T13"/>
              <a:gd fmla="*/ 5 w 106" name="T14"/>
              <a:gd fmla="*/ 105 h 106" name="T15"/>
              <a:gd fmla="*/ 32 w 106" name="T16"/>
              <a:gd fmla="*/ 104 h 106" name="T17"/>
              <a:gd fmla="*/ 74 w 106" name="T18"/>
              <a:gd fmla="*/ 104 h 106" name="T19"/>
              <a:gd fmla="*/ 80 w 106" name="T20"/>
              <a:gd fmla="*/ 104 h 106" name="T21"/>
              <a:gd fmla="*/ 104 w 106" name="T22"/>
              <a:gd fmla="*/ 75 h 106" name="T23"/>
              <a:gd fmla="*/ 77 w 106" name="T24"/>
              <a:gd fmla="*/ 9 h 106" name="T25"/>
              <a:gd fmla="*/ 96 w 106" name="T26"/>
              <a:gd fmla="*/ 24 h 106" name="T27"/>
              <a:gd fmla="*/ 90 w 106" name="T28"/>
              <a:gd fmla="*/ 36 h 106" name="T29"/>
              <a:gd fmla="*/ 85 w 106" name="T30"/>
              <a:gd fmla="*/ 31 h 106" name="T31"/>
              <a:gd fmla="*/ 85 w 106" name="T32"/>
              <a:gd fmla="*/ 31 h 106" name="T33"/>
              <a:gd fmla="*/ 75 w 106" name="T34"/>
              <a:gd fmla="*/ 21 h 106" name="T35"/>
              <a:gd fmla="*/ 75 w 106" name="T36"/>
              <a:gd fmla="*/ 21 h 106" name="T37"/>
              <a:gd fmla="*/ 75 w 106" name="T38"/>
              <a:gd fmla="*/ 21 h 106" name="T39"/>
              <a:gd fmla="*/ 75 w 106" name="T40"/>
              <a:gd fmla="*/ 20 h 106" name="T41"/>
              <a:gd fmla="*/ 77 w 106" name="T42"/>
              <a:gd fmla="*/ 9 h 106" name="T43"/>
              <a:gd fmla="*/ 80 w 106" name="T44"/>
              <a:gd fmla="*/ 33 h 106" name="T45"/>
              <a:gd fmla="*/ 15 w 106" name="T46"/>
              <a:gd fmla="*/ 84 h 106" name="T47"/>
              <a:gd fmla="*/ 80 w 106" name="T48"/>
              <a:gd fmla="*/ 33 h 106" name="T49"/>
              <a:gd fmla="*/ 10 w 106" name="T50"/>
              <a:gd fmla="*/ 29 h 106" name="T51"/>
              <a:gd fmla="*/ 32 w 106" name="T52"/>
              <a:gd fmla="*/ 14 h 106" name="T53"/>
              <a:gd fmla="*/ 25 w 106" name="T54"/>
              <a:gd fmla="*/ 24 h 106" name="T55"/>
              <a:gd fmla="*/ 35 w 106" name="T56"/>
              <a:gd fmla="*/ 17 h 106" name="T57"/>
              <a:gd fmla="*/ 37 w 106" name="T58"/>
              <a:gd fmla="*/ 26 h 106" name="T59"/>
              <a:gd fmla="*/ 41 w 106" name="T60"/>
              <a:gd fmla="*/ 29 h 106" name="T61"/>
              <a:gd fmla="*/ 47 w 106" name="T62"/>
              <a:gd fmla="*/ 29 h 106" name="T63"/>
              <a:gd fmla="*/ 10 w 106" name="T64"/>
              <a:gd fmla="*/ 29 h 106" name="T65"/>
              <a:gd fmla="*/ 67 w 106" name="T66"/>
              <a:gd fmla="*/ 19 h 106" name="T67"/>
              <a:gd fmla="*/ 12 w 106" name="T68"/>
              <a:gd fmla="*/ 80 h 106" name="T69"/>
              <a:gd fmla="*/ 67 w 106" name="T70"/>
              <a:gd fmla="*/ 19 h 106" name="T71"/>
              <a:gd fmla="*/ 8 w 106" name="T72"/>
              <a:gd fmla="*/ 98 h 106" name="T73"/>
              <a:gd fmla="*/ 22 w 106" name="T74"/>
              <a:gd fmla="*/ 98 h 106" name="T75"/>
              <a:gd fmla="*/ 28 w 106" name="T76"/>
              <a:gd fmla="*/ 97 h 106" name="T77"/>
              <a:gd fmla="*/ 25 w 106" name="T78"/>
              <a:gd fmla="*/ 94 h 106" name="T79"/>
              <a:gd fmla="*/ 86 w 106" name="T80"/>
              <a:gd fmla="*/ 39 h 106" name="T81"/>
              <a:gd fmla="*/ 77 w 106" name="T82"/>
              <a:gd fmla="*/ 96 h 106" name="T83"/>
              <a:gd fmla="*/ 59 w 106" name="T84"/>
              <a:gd fmla="*/ 77 h 106" name="T85"/>
              <a:gd fmla="*/ 81 w 106" name="T86"/>
              <a:gd fmla="*/ 62 h 106" name="T87"/>
              <a:gd fmla="*/ 77 w 106" name="T88"/>
              <a:gd fmla="*/ 69 h 106" name="T89"/>
              <a:gd fmla="*/ 84 w 106" name="T90"/>
              <a:gd fmla="*/ 66 h 106" name="T91"/>
              <a:gd fmla="*/ 83 w 106" name="T92"/>
              <a:gd fmla="*/ 78 h 106" name="T93"/>
              <a:gd fmla="*/ 86 w 106" name="T94"/>
              <a:gd fmla="*/ 81 h 106" name="T95"/>
              <a:gd fmla="*/ 96 w 106" name="T96"/>
              <a:gd fmla="*/ 77 h 106" name="T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b="b" l="0" r="r" t="0"/>
            <a:pathLst>
              <a:path h="105" w="105">
                <a:moveTo>
                  <a:pt x="104" y="75"/>
                </a:moveTo>
                <a:cubicBezTo>
                  <a:pt x="83" y="53"/>
                  <a:pt x="83" y="53"/>
                  <a:pt x="83" y="53"/>
                </a:cubicBezTo>
                <a:cubicBezTo>
                  <a:pt x="102" y="34"/>
                  <a:pt x="102" y="34"/>
                  <a:pt x="102" y="34"/>
                </a:cubicBezTo>
                <a:cubicBezTo>
                  <a:pt x="105" y="31"/>
                  <a:pt x="106" y="27"/>
                  <a:pt x="104" y="22"/>
                </a:cubicBezTo>
                <a:cubicBezTo>
                  <a:pt x="102" y="17"/>
                  <a:pt x="92" y="9"/>
                  <a:pt x="87" y="4"/>
                </a:cubicBezTo>
                <a:cubicBezTo>
                  <a:pt x="83" y="0"/>
                  <a:pt x="76" y="0"/>
                  <a:pt x="72" y="4"/>
                </a:cubicBezTo>
                <a:cubicBezTo>
                  <a:pt x="52" y="23"/>
                  <a:pt x="52" y="23"/>
                  <a:pt x="52" y="23"/>
                </a:cubicBezTo>
                <a:cubicBezTo>
                  <a:pt x="31" y="2"/>
                  <a:pt x="31" y="2"/>
                  <a:pt x="31" y="2"/>
                </a:cubicBezTo>
                <a:cubicBezTo>
                  <a:pt x="30" y="1"/>
                  <a:pt x="27" y="1"/>
                  <a:pt x="26" y="2"/>
                </a:cubicBezTo>
                <a:cubicBezTo>
                  <a:pt x="2" y="26"/>
                  <a:pt x="2" y="26"/>
                  <a:pt x="2" y="26"/>
                </a:cubicBezTo>
                <a:cubicBezTo>
                  <a:pt x="0" y="28"/>
                  <a:pt x="0" y="30"/>
                  <a:pt x="2" y="31"/>
                </a:cubicBezTo>
                <a:cubicBezTo>
                  <a:pt x="23" y="53"/>
                  <a:pt x="23" y="53"/>
                  <a:pt x="23" y="53"/>
                </a:cubicBezTo>
                <a:cubicBezTo>
                  <a:pt x="2" y="74"/>
                  <a:pt x="2" y="74"/>
                  <a:pt x="2" y="74"/>
                </a:cubicBezTo>
                <a:cubicBezTo>
                  <a:pt x="1" y="75"/>
                  <a:pt x="1" y="76"/>
                  <a:pt x="1" y="77"/>
                </a:cubicBezTo>
                <a:cubicBezTo>
                  <a:pt x="1" y="85"/>
                  <a:pt x="1" y="93"/>
                  <a:pt x="1" y="101"/>
                </a:cubicBezTo>
                <a:cubicBezTo>
                  <a:pt x="1" y="103"/>
                  <a:pt x="2" y="105"/>
                  <a:pt x="5" y="105"/>
                </a:cubicBezTo>
                <a:cubicBezTo>
                  <a:pt x="29" y="105"/>
                  <a:pt x="29" y="105"/>
                  <a:pt x="29" y="105"/>
                </a:cubicBezTo>
                <a:cubicBezTo>
                  <a:pt x="30" y="105"/>
                  <a:pt x="31" y="105"/>
                  <a:pt x="32" y="104"/>
                </a:cubicBezTo>
                <a:cubicBezTo>
                  <a:pt x="53" y="83"/>
                  <a:pt x="53" y="83"/>
                  <a:pt x="53" y="83"/>
                </a:cubicBezTo>
                <a:cubicBezTo>
                  <a:pt x="74" y="104"/>
                  <a:pt x="74" y="104"/>
                  <a:pt x="74" y="104"/>
                </a:cubicBezTo>
                <a:cubicBezTo>
                  <a:pt x="75" y="104"/>
                  <a:pt x="75" y="104"/>
                  <a:pt x="75" y="104"/>
                </a:cubicBezTo>
                <a:cubicBezTo>
                  <a:pt x="76" y="106"/>
                  <a:pt x="78" y="106"/>
                  <a:pt x="80" y="104"/>
                </a:cubicBezTo>
                <a:cubicBezTo>
                  <a:pt x="104" y="80"/>
                  <a:pt x="104" y="80"/>
                  <a:pt x="104" y="80"/>
                </a:cubicBezTo>
                <a:cubicBezTo>
                  <a:pt x="105" y="79"/>
                  <a:pt x="105" y="76"/>
                  <a:pt x="104" y="75"/>
                </a:cubicBezTo>
                <a:close/>
                <a:moveTo>
                  <a:pt x="77" y="9"/>
                </a:moveTo>
                <a:cubicBezTo>
                  <a:pt x="77" y="9"/>
                  <a:pt x="77" y="9"/>
                  <a:pt x="77" y="9"/>
                </a:cubicBezTo>
                <a:cubicBezTo>
                  <a:pt x="78" y="8"/>
                  <a:pt x="80" y="8"/>
                  <a:pt x="82" y="9"/>
                </a:cubicBezTo>
                <a:cubicBezTo>
                  <a:pt x="87" y="14"/>
                  <a:pt x="92" y="19"/>
                  <a:pt x="96" y="24"/>
                </a:cubicBezTo>
                <a:cubicBezTo>
                  <a:pt x="98" y="26"/>
                  <a:pt x="98" y="28"/>
                  <a:pt x="96" y="29"/>
                </a:cubicBezTo>
                <a:cubicBezTo>
                  <a:pt x="90" y="36"/>
                  <a:pt x="90" y="36"/>
                  <a:pt x="90" y="36"/>
                </a:cubicBezTo>
                <a:cubicBezTo>
                  <a:pt x="85" y="31"/>
                  <a:pt x="85" y="31"/>
                  <a:pt x="85" y="31"/>
                </a:cubicBezTo>
                <a:cubicBezTo>
                  <a:pt x="85" y="31"/>
                  <a:pt x="85" y="31"/>
                  <a:pt x="85" y="31"/>
                </a:cubicBezTo>
                <a:cubicBezTo>
                  <a:pt x="85" y="31"/>
                  <a:pt x="85" y="31"/>
                  <a:pt x="85" y="31"/>
                </a:cubicBezTo>
                <a:cubicBezTo>
                  <a:pt x="85" y="31"/>
                  <a:pt x="85" y="31"/>
                  <a:pt x="85" y="31"/>
                </a:cubicBezTo>
                <a:cubicBezTo>
                  <a:pt x="85" y="31"/>
                  <a:pt x="85" y="31"/>
                  <a:pt x="85" y="31"/>
                </a:cubicBezTo>
                <a:cubicBezTo>
                  <a:pt x="75" y="21"/>
                  <a:pt x="7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5" y="20"/>
                  <a:pt x="75" y="20"/>
                  <a:pt x="75" y="20"/>
                </a:cubicBezTo>
                <a:cubicBezTo>
                  <a:pt x="70" y="16"/>
                  <a:pt x="70" y="16"/>
                  <a:pt x="70" y="16"/>
                </a:cubicBezTo>
                <a:cubicBezTo>
                  <a:pt x="77" y="9"/>
                  <a:pt x="77" y="9"/>
                  <a:pt x="77" y="9"/>
                </a:cubicBezTo>
                <a:close/>
                <a:moveTo>
                  <a:pt x="80" y="33"/>
                </a:moveTo>
                <a:cubicBezTo>
                  <a:pt x="80" y="33"/>
                  <a:pt x="80" y="33"/>
                  <a:pt x="80" y="33"/>
                </a:cubicBezTo>
                <a:cubicBezTo>
                  <a:pt x="61" y="52"/>
                  <a:pt x="42" y="72"/>
                  <a:pt x="22" y="91"/>
                </a:cubicBezTo>
                <a:cubicBezTo>
                  <a:pt x="15" y="84"/>
                  <a:pt x="15" y="84"/>
                  <a:pt x="15" y="84"/>
                </a:cubicBezTo>
                <a:cubicBezTo>
                  <a:pt x="73" y="25"/>
                  <a:pt x="73" y="25"/>
                  <a:pt x="73" y="25"/>
                </a:cubicBezTo>
                <a:cubicBezTo>
                  <a:pt x="76" y="28"/>
                  <a:pt x="78" y="30"/>
                  <a:pt x="80" y="33"/>
                </a:cubicBezTo>
                <a:close/>
                <a:moveTo>
                  <a:pt x="10" y="29"/>
                </a:moveTo>
                <a:cubicBezTo>
                  <a:pt x="10" y="29"/>
                  <a:pt x="10" y="29"/>
                  <a:pt x="10" y="29"/>
                </a:cubicBezTo>
                <a:cubicBezTo>
                  <a:pt x="29" y="10"/>
                  <a:pt x="29" y="10"/>
                  <a:pt x="29" y="10"/>
                </a:cubicBezTo>
                <a:cubicBezTo>
                  <a:pt x="32" y="14"/>
                  <a:pt x="32" y="14"/>
                  <a:pt x="32" y="14"/>
                </a:cubicBezTo>
                <a:cubicBezTo>
                  <a:pt x="25" y="20"/>
                  <a:pt x="25" y="20"/>
                  <a:pt x="25" y="20"/>
                </a:cubicBezTo>
                <a:cubicBezTo>
                  <a:pt x="25" y="21"/>
                  <a:pt x="25" y="23"/>
                  <a:pt x="25" y="24"/>
                </a:cubicBezTo>
                <a:cubicBezTo>
                  <a:pt x="26" y="24"/>
                  <a:pt x="28" y="24"/>
                  <a:pt x="29" y="24"/>
                </a:cubicBezTo>
                <a:cubicBezTo>
                  <a:pt x="35" y="17"/>
                  <a:pt x="35" y="17"/>
                  <a:pt x="35" y="17"/>
                </a:cubicBezTo>
                <a:cubicBezTo>
                  <a:pt x="41" y="22"/>
                  <a:pt x="41" y="22"/>
                  <a:pt x="41" y="22"/>
                </a:cubicBezTo>
                <a:cubicBezTo>
                  <a:pt x="37" y="26"/>
                  <a:pt x="37" y="26"/>
                  <a:pt x="37" y="26"/>
                </a:cubicBezTo>
                <a:cubicBezTo>
                  <a:pt x="36" y="27"/>
                  <a:pt x="36" y="28"/>
                  <a:pt x="37" y="29"/>
                </a:cubicBezTo>
                <a:cubicBezTo>
                  <a:pt x="38" y="30"/>
                  <a:pt x="40" y="30"/>
                  <a:pt x="41" y="29"/>
                </a:cubicBezTo>
                <a:cubicBezTo>
                  <a:pt x="44" y="26"/>
                  <a:pt x="44" y="26"/>
                  <a:pt x="44" y="26"/>
                </a:cubicBezTo>
                <a:cubicBezTo>
                  <a:pt x="47" y="29"/>
                  <a:pt x="47" y="29"/>
                  <a:pt x="47" y="29"/>
                </a:cubicBezTo>
                <a:cubicBezTo>
                  <a:pt x="29" y="47"/>
                  <a:pt x="29" y="47"/>
                  <a:pt x="29" y="47"/>
                </a:cubicBezTo>
                <a:cubicBezTo>
                  <a:pt x="10" y="29"/>
                  <a:pt x="10" y="29"/>
                  <a:pt x="10" y="29"/>
                </a:cubicBezTo>
                <a:close/>
                <a:moveTo>
                  <a:pt x="67" y="19"/>
                </a:moveTo>
                <a:cubicBezTo>
                  <a:pt x="67" y="19"/>
                  <a:pt x="67" y="19"/>
                  <a:pt x="67" y="19"/>
                </a:cubicBezTo>
                <a:cubicBezTo>
                  <a:pt x="70" y="22"/>
                  <a:pt x="70" y="22"/>
                  <a:pt x="70" y="22"/>
                </a:cubicBezTo>
                <a:cubicBezTo>
                  <a:pt x="12" y="80"/>
                  <a:pt x="12" y="80"/>
                  <a:pt x="12" y="80"/>
                </a:cubicBezTo>
                <a:cubicBezTo>
                  <a:pt x="9" y="78"/>
                  <a:pt x="9" y="78"/>
                  <a:pt x="9" y="78"/>
                </a:cubicBezTo>
                <a:cubicBezTo>
                  <a:pt x="67" y="19"/>
                  <a:pt x="67" y="19"/>
                  <a:pt x="67" y="19"/>
                </a:cubicBezTo>
                <a:close/>
                <a:moveTo>
                  <a:pt x="8" y="98"/>
                </a:moveTo>
                <a:cubicBezTo>
                  <a:pt x="8" y="98"/>
                  <a:pt x="8" y="98"/>
                  <a:pt x="8" y="98"/>
                </a:cubicBezTo>
                <a:cubicBezTo>
                  <a:pt x="8" y="84"/>
                  <a:pt x="8" y="84"/>
                  <a:pt x="8" y="84"/>
                </a:cubicBezTo>
                <a:cubicBezTo>
                  <a:pt x="22" y="98"/>
                  <a:pt x="22" y="98"/>
                  <a:pt x="22" y="98"/>
                </a:cubicBezTo>
                <a:cubicBezTo>
                  <a:pt x="8" y="98"/>
                  <a:pt x="8" y="98"/>
                  <a:pt x="8" y="98"/>
                </a:cubicBezTo>
                <a:close/>
                <a:moveTo>
                  <a:pt x="28" y="97"/>
                </a:moveTo>
                <a:cubicBezTo>
                  <a:pt x="28" y="97"/>
                  <a:pt x="28" y="97"/>
                  <a:pt x="28" y="97"/>
                </a:cubicBezTo>
                <a:cubicBezTo>
                  <a:pt x="25" y="94"/>
                  <a:pt x="25" y="94"/>
                  <a:pt x="25" y="94"/>
                </a:cubicBezTo>
                <a:cubicBezTo>
                  <a:pt x="45" y="75"/>
                  <a:pt x="64" y="55"/>
                  <a:pt x="84" y="36"/>
                </a:cubicBezTo>
                <a:cubicBezTo>
                  <a:pt x="86" y="39"/>
                  <a:pt x="86" y="39"/>
                  <a:pt x="86" y="39"/>
                </a:cubicBezTo>
                <a:cubicBezTo>
                  <a:pt x="28" y="97"/>
                  <a:pt x="28" y="97"/>
                  <a:pt x="28" y="97"/>
                </a:cubicBezTo>
                <a:close/>
                <a:moveTo>
                  <a:pt x="77" y="96"/>
                </a:moveTo>
                <a:cubicBezTo>
                  <a:pt x="77" y="96"/>
                  <a:pt x="77" y="96"/>
                  <a:pt x="77" y="96"/>
                </a:cubicBezTo>
                <a:cubicBezTo>
                  <a:pt x="59" y="77"/>
                  <a:pt x="59" y="77"/>
                  <a:pt x="59" y="77"/>
                </a:cubicBezTo>
                <a:cubicBezTo>
                  <a:pt x="77" y="59"/>
                  <a:pt x="77" y="59"/>
                  <a:pt x="77" y="59"/>
                </a:cubicBezTo>
                <a:cubicBezTo>
                  <a:pt x="81" y="62"/>
                  <a:pt x="81" y="62"/>
                  <a:pt x="81" y="62"/>
                </a:cubicBezTo>
                <a:cubicBezTo>
                  <a:pt x="77" y="66"/>
                  <a:pt x="77" y="66"/>
                  <a:pt x="77" y="66"/>
                </a:cubicBezTo>
                <a:cubicBezTo>
                  <a:pt x="77" y="67"/>
                  <a:pt x="77" y="68"/>
                  <a:pt x="77" y="69"/>
                </a:cubicBezTo>
                <a:cubicBezTo>
                  <a:pt x="78" y="70"/>
                  <a:pt x="80" y="70"/>
                  <a:pt x="81" y="69"/>
                </a:cubicBezTo>
                <a:cubicBezTo>
                  <a:pt x="84" y="66"/>
                  <a:pt x="84" y="66"/>
                  <a:pt x="84" y="66"/>
                </a:cubicBezTo>
                <a:cubicBezTo>
                  <a:pt x="89" y="71"/>
                  <a:pt x="89" y="71"/>
                  <a:pt x="89" y="71"/>
                </a:cubicBezTo>
                <a:cubicBezTo>
                  <a:pt x="83" y="78"/>
                  <a:pt x="83" y="78"/>
                  <a:pt x="83" y="78"/>
                </a:cubicBezTo>
                <a:cubicBezTo>
                  <a:pt x="82" y="78"/>
                  <a:pt x="82" y="80"/>
                  <a:pt x="83" y="81"/>
                </a:cubicBezTo>
                <a:cubicBezTo>
                  <a:pt x="84" y="82"/>
                  <a:pt x="85" y="82"/>
                  <a:pt x="86" y="81"/>
                </a:cubicBezTo>
                <a:cubicBezTo>
                  <a:pt x="93" y="74"/>
                  <a:pt x="93" y="74"/>
                  <a:pt x="93" y="74"/>
                </a:cubicBezTo>
                <a:cubicBezTo>
                  <a:pt x="96" y="77"/>
                  <a:pt x="96" y="77"/>
                  <a:pt x="96" y="77"/>
                </a:cubicBezTo>
                <a:cubicBezTo>
                  <a:pt x="77" y="96"/>
                  <a:pt x="77" y="96"/>
                  <a:pt x="77" y="96"/>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9" name="原创设计师QQ598969553             _14"/>
          <p:cNvSpPr>
            <a:spLocks noChangeArrowheads="1"/>
          </p:cNvSpPr>
          <p:nvPr/>
        </p:nvSpPr>
        <p:spPr bwMode="auto">
          <a:xfrm>
            <a:off x="1396292" y="3219028"/>
            <a:ext cx="2877354" cy="43891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nSpc>
                <a:spcPct val="120000"/>
              </a:lnSpc>
              <a:spcBef>
                <a:spcPts val="500"/>
              </a:spcBef>
              <a:buClr>
                <a:schemeClr val="bg1">
                  <a:lumMod val="50000"/>
                </a:schemeClr>
              </a:buClr>
            </a:pPr>
            <a:r>
              <a:rPr altLang="zh-CN" lang="en-US" sz="800">
                <a:solidFill>
                  <a:schemeClr val="bg1">
                    <a:lumMod val="50000"/>
                  </a:schemeClr>
                </a:solidFill>
              </a:rPr>
              <a:t>We have many PowerPoint templates that has been specifically designed to help anyone that is stepping into the world of PowerPoint for the very first time.</a:t>
            </a:r>
          </a:p>
        </p:txBody>
      </p:sp>
      <p:sp>
        <p:nvSpPr>
          <p:cNvPr id="20" name="原创设计师QQ598969553             _15"/>
          <p:cNvSpPr>
            <a:spLocks noChangeArrowheads="1"/>
          </p:cNvSpPr>
          <p:nvPr/>
        </p:nvSpPr>
        <p:spPr bwMode="auto">
          <a:xfrm>
            <a:off x="1396292" y="3867100"/>
            <a:ext cx="2877354" cy="43891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nSpc>
                <a:spcPct val="120000"/>
              </a:lnSpc>
              <a:spcBef>
                <a:spcPts val="500"/>
              </a:spcBef>
              <a:buClr>
                <a:schemeClr val="bg1">
                  <a:lumMod val="50000"/>
                </a:schemeClr>
              </a:buClr>
            </a:pPr>
            <a:r>
              <a:rPr altLang="zh-CN" lang="en-US" sz="800">
                <a:solidFill>
                  <a:schemeClr val="bg1">
                    <a:lumMod val="50000"/>
                  </a:schemeClr>
                </a:solidFill>
              </a:rPr>
              <a:t>We have many PowerPoint templates that has been specifically designed to help anyone that is stepping into the world of PowerPoint for the very first time.</a:t>
            </a:r>
          </a:p>
        </p:txBody>
      </p:sp>
      <p:grpSp>
        <p:nvGrpSpPr>
          <p:cNvPr id="21" name="原创设计师QQ598969553             _16"/>
          <p:cNvGrpSpPr/>
          <p:nvPr/>
        </p:nvGrpSpPr>
        <p:grpSpPr>
          <a:xfrm>
            <a:off x="4541765" y="1962628"/>
            <a:ext cx="4184795" cy="2347670"/>
            <a:chOff x="4541765" y="1962628"/>
            <a:chExt cx="4184795" cy="2347670"/>
          </a:xfrm>
        </p:grpSpPr>
        <p:pic>
          <p:nvPicPr>
            <p:cNvPr descr="C:\Users\Damon\Desktop\电子产品.png" id="22" name="Picture 2"/>
            <p:cNvPicPr>
              <a:picLocks noChangeArrowheads="1" noChangeAspect="1"/>
            </p:cNvPicPr>
            <p:nvPr/>
          </p:nvPicPr>
          <p:blipFill>
            <a:blip r:embed="rId3"/>
            <a:stretch>
              <a:fillRect/>
            </a:stretch>
          </p:blipFill>
          <p:spPr bwMode="auto">
            <a:xfrm>
              <a:off x="4541765" y="1962628"/>
              <a:ext cx="4184795" cy="2347670"/>
            </a:xfrm>
            <a:prstGeom prst="rect">
              <a:avLst/>
            </a:prstGeom>
            <a:noFill/>
            <a:ln>
              <a:noFill/>
            </a:ln>
            <a:effectLst>
              <a:reflection algn="bl" blurRad="6350" dir="5400000" endPos="9000" rotWithShape="0" stA="20000" sy="-100000"/>
            </a:effectLst>
            <a:extLst>
              <a:ext uri="{909E8E84-426E-40DD-AFC4-6F175D3DCCD1}">
                <a14:hiddenFill>
                  <a:solidFill>
                    <a:srgbClr val="FFFFFF"/>
                  </a:solidFill>
                </a14:hiddenFill>
              </a:ext>
            </a:extLst>
          </p:spPr>
        </p:pic>
        <p:sp>
          <p:nvSpPr>
            <p:cNvPr id="23" name="矩形 22"/>
            <p:cNvSpPr/>
            <p:nvPr/>
          </p:nvSpPr>
          <p:spPr>
            <a:xfrm>
              <a:off x="5121275" y="2124075"/>
              <a:ext cx="3089275" cy="191452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pic>
        <p:nvPicPr>
          <p:cNvPr id="24" name="Picture 64"/>
          <p:cNvPicPr>
            <a:picLocks noChangeAspect="1" noChangeShapeType="1" noGrp="1" noMove="1" noResize="1" noRot="1" noSelect="1"/>
          </p:cNvPicPr>
          <p:nvPr/>
        </p:nvPicPr>
        <p:blipFill>
          <a:blip r:embed="rId5">
            <a:extLst>
              <a:ext uri="{28A0092B-C50C-407E-A947-70E740481C1C}">
                <a14:useLocalDpi val="0"/>
              </a:ext>
            </a:extLst>
          </a:blip>
          <a:stretch>
            <a:fillRect/>
          </a:stretch>
        </p:blipFill>
        <p:spPr bwMode="auto">
          <a:xfrm>
            <a:off x="3582988" y="17705388"/>
            <a:ext cx="1978025" cy="51117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Tree>
    <p:extLst>
      <p:ext uri="{BB962C8B-B14F-4D97-AF65-F5344CB8AC3E}">
        <p14:creationId val="3659955452"/>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 presetSubtype="8">
                                  <p:stCondLst>
                                    <p:cond delay="0"/>
                                  </p:stCondLst>
                                  <p:childTnLst>
                                    <p:set>
                                      <p:cBhvr>
                                        <p:cTn dur="1" fill="hold" id="6">
                                          <p:stCondLst>
                                            <p:cond delay="0"/>
                                          </p:stCondLst>
                                        </p:cTn>
                                        <p:tgtEl>
                                          <p:spTgt spid="13"/>
                                        </p:tgtEl>
                                        <p:attrNameLst>
                                          <p:attrName>style.visibility</p:attrName>
                                        </p:attrNameLst>
                                      </p:cBhvr>
                                      <p:to>
                                        <p:strVal val="visible"/>
                                      </p:to>
                                    </p:set>
                                    <p:anim calcmode="lin" valueType="num">
                                      <p:cBhvr additive="base">
                                        <p:cTn dur="500" fill="hold" id="7"/>
                                        <p:tgtEl>
                                          <p:spTgt spid="13"/>
                                        </p:tgtEl>
                                        <p:attrNameLst>
                                          <p:attrName>ppt_x</p:attrName>
                                        </p:attrNameLst>
                                      </p:cBhvr>
                                      <p:tavLst>
                                        <p:tav tm="0">
                                          <p:val>
                                            <p:strVal val="0-#ppt_w/2"/>
                                          </p:val>
                                        </p:tav>
                                        <p:tav tm="100000">
                                          <p:val>
                                            <p:strVal val="#ppt_x"/>
                                          </p:val>
                                        </p:tav>
                                      </p:tavLst>
                                    </p:anim>
                                    <p:anim calcmode="lin" valueType="num">
                                      <p:cBhvr additive="base">
                                        <p:cTn dur="500" fill="hold" id="8"/>
                                        <p:tgtEl>
                                          <p:spTgt spid="13"/>
                                        </p:tgtEl>
                                        <p:attrNameLst>
                                          <p:attrName>ppt_y</p:attrName>
                                        </p:attrNameLst>
                                      </p:cBhvr>
                                      <p:tavLst>
                                        <p:tav tm="0">
                                          <p:val>
                                            <p:strVal val="#ppt_y"/>
                                          </p:val>
                                        </p:tav>
                                        <p:tav tm="100000">
                                          <p:val>
                                            <p:strVal val="#ppt_y"/>
                                          </p:val>
                                        </p:tav>
                                      </p:tavLst>
                                    </p:anim>
                                  </p:childTnLst>
                                </p:cTn>
                              </p:par>
                              <p:par>
                                <p:cTn fill="hold" grpId="1" id="9" nodeType="withEffect" presetClass="emph" presetID="35" presetSubtype="0" repeatCount="3000">
                                  <p:stCondLst>
                                    <p:cond delay="400"/>
                                  </p:stCondLst>
                                  <p:childTnLst>
                                    <p:anim calcmode="discrete" valueType="str">
                                      <p:cBhvr>
                                        <p:cTn dur="100" fill="hold" id="10"/>
                                        <p:tgtEl>
                                          <p:spTgt spid="13"/>
                                        </p:tgtEl>
                                        <p:attrNameLst>
                                          <p:attrName>style.visibility</p:attrName>
                                        </p:attrNameLst>
                                      </p:cBhvr>
                                      <p:tavLst>
                                        <p:tav tm="0">
                                          <p:val>
                                            <p:strVal val="hidden"/>
                                          </p:val>
                                        </p:tav>
                                        <p:tav tm="50000">
                                          <p:val>
                                            <p:strVal val="visible"/>
                                          </p:val>
                                        </p:tav>
                                      </p:tavLst>
                                    </p:anim>
                                  </p:childTnLst>
                                </p:cTn>
                              </p:par>
                              <p:par>
                                <p:cTn fill="hold" grpId="0" id="11" nodeType="withEffect" presetClass="entr" presetID="2" presetSubtype="8">
                                  <p:stCondLst>
                                    <p:cond delay="200"/>
                                  </p:stCondLst>
                                  <p:childTnLst>
                                    <p:set>
                                      <p:cBhvr>
                                        <p:cTn dur="1" fill="hold" id="12">
                                          <p:stCondLst>
                                            <p:cond delay="0"/>
                                          </p:stCondLst>
                                        </p:cTn>
                                        <p:tgtEl>
                                          <p:spTgt spid="12"/>
                                        </p:tgtEl>
                                        <p:attrNameLst>
                                          <p:attrName>style.visibility</p:attrName>
                                        </p:attrNameLst>
                                      </p:cBhvr>
                                      <p:to>
                                        <p:strVal val="visible"/>
                                      </p:to>
                                    </p:set>
                                    <p:anim calcmode="lin" valueType="num">
                                      <p:cBhvr additive="base">
                                        <p:cTn dur="500" fill="hold" id="13"/>
                                        <p:tgtEl>
                                          <p:spTgt spid="12"/>
                                        </p:tgtEl>
                                        <p:attrNameLst>
                                          <p:attrName>ppt_x</p:attrName>
                                        </p:attrNameLst>
                                      </p:cBhvr>
                                      <p:tavLst>
                                        <p:tav tm="0">
                                          <p:val>
                                            <p:strVal val="0-#ppt_w/2"/>
                                          </p:val>
                                        </p:tav>
                                        <p:tav tm="100000">
                                          <p:val>
                                            <p:strVal val="#ppt_x"/>
                                          </p:val>
                                        </p:tav>
                                      </p:tavLst>
                                    </p:anim>
                                    <p:anim calcmode="lin" valueType="num">
                                      <p:cBhvr additive="base">
                                        <p:cTn dur="500" fill="hold" id="14"/>
                                        <p:tgtEl>
                                          <p:spTgt spid="12"/>
                                        </p:tgtEl>
                                        <p:attrNameLst>
                                          <p:attrName>ppt_y</p:attrName>
                                        </p:attrNameLst>
                                      </p:cBhvr>
                                      <p:tavLst>
                                        <p:tav tm="0">
                                          <p:val>
                                            <p:strVal val="#ppt_y"/>
                                          </p:val>
                                        </p:tav>
                                        <p:tav tm="100000">
                                          <p:val>
                                            <p:strVal val="#ppt_y"/>
                                          </p:val>
                                        </p:tav>
                                      </p:tavLst>
                                    </p:anim>
                                  </p:childTnLst>
                                </p:cTn>
                              </p:par>
                              <p:par>
                                <p:cTn fill="hold" grpId="1" id="15" nodeType="withEffect" presetClass="emph" presetID="35" presetSubtype="0" repeatCount="3000">
                                  <p:stCondLst>
                                    <p:cond delay="600"/>
                                  </p:stCondLst>
                                  <p:childTnLst>
                                    <p:anim calcmode="discrete" valueType="str">
                                      <p:cBhvr>
                                        <p:cTn dur="100" fill="hold" id="16"/>
                                        <p:tgtEl>
                                          <p:spTgt spid="12"/>
                                        </p:tgtEl>
                                        <p:attrNameLst>
                                          <p:attrName>style.visibility</p:attrName>
                                        </p:attrNameLst>
                                      </p:cBhvr>
                                      <p:tavLst>
                                        <p:tav tm="0">
                                          <p:val>
                                            <p:strVal val="hidden"/>
                                          </p:val>
                                        </p:tav>
                                        <p:tav tm="50000">
                                          <p:val>
                                            <p:strVal val="visible"/>
                                          </p:val>
                                        </p:tav>
                                      </p:tavLst>
                                    </p:anim>
                                  </p:childTnLst>
                                </p:cTn>
                              </p:par>
                              <p:par>
                                <p:cTn fill="hold" grpId="0" id="17" nodeType="withEffect" presetClass="entr" presetID="47" presetSubtype="0">
                                  <p:stCondLst>
                                    <p:cond delay="700"/>
                                  </p:stCondLst>
                                  <p:childTnLst>
                                    <p:set>
                                      <p:cBhvr>
                                        <p:cTn dur="1" fill="hold" id="18">
                                          <p:stCondLst>
                                            <p:cond delay="0"/>
                                          </p:stCondLst>
                                        </p:cTn>
                                        <p:tgtEl>
                                          <p:spTgt spid="14"/>
                                        </p:tgtEl>
                                        <p:attrNameLst>
                                          <p:attrName>style.visibility</p:attrName>
                                        </p:attrNameLst>
                                      </p:cBhvr>
                                      <p:to>
                                        <p:strVal val="visible"/>
                                      </p:to>
                                    </p:set>
                                    <p:animEffect filter="fade" transition="in">
                                      <p:cBhvr>
                                        <p:cTn dur="300" id="19"/>
                                        <p:tgtEl>
                                          <p:spTgt spid="14"/>
                                        </p:tgtEl>
                                      </p:cBhvr>
                                    </p:animEffect>
                                    <p:anim calcmode="lin" valueType="num">
                                      <p:cBhvr>
                                        <p:cTn dur="300" fill="hold" id="20"/>
                                        <p:tgtEl>
                                          <p:spTgt spid="14"/>
                                        </p:tgtEl>
                                        <p:attrNameLst>
                                          <p:attrName>ppt_x</p:attrName>
                                        </p:attrNameLst>
                                      </p:cBhvr>
                                      <p:tavLst>
                                        <p:tav tm="0">
                                          <p:val>
                                            <p:strVal val="#ppt_x"/>
                                          </p:val>
                                        </p:tav>
                                        <p:tav tm="100000">
                                          <p:val>
                                            <p:strVal val="#ppt_x"/>
                                          </p:val>
                                        </p:tav>
                                      </p:tavLst>
                                    </p:anim>
                                    <p:anim calcmode="lin" valueType="num">
                                      <p:cBhvr>
                                        <p:cTn dur="300" fill="hold" id="21"/>
                                        <p:tgtEl>
                                          <p:spTgt spid="14"/>
                                        </p:tgtEl>
                                        <p:attrNameLst>
                                          <p:attrName>ppt_y</p:attrName>
                                        </p:attrNameLst>
                                      </p:cBhvr>
                                      <p:tavLst>
                                        <p:tav tm="0">
                                          <p:val>
                                            <p:strVal val="#ppt_y-.1"/>
                                          </p:val>
                                        </p:tav>
                                        <p:tav tm="100000">
                                          <p:val>
                                            <p:strVal val="#ppt_y"/>
                                          </p:val>
                                        </p:tav>
                                      </p:tavLst>
                                    </p:anim>
                                  </p:childTnLst>
                                </p:cTn>
                              </p:par>
                              <p:par>
                                <p:cTn fill="hold" grpId="0" id="22" nodeType="withEffect" presetClass="entr" presetID="42" presetSubtype="0">
                                  <p:stCondLst>
                                    <p:cond delay="700"/>
                                  </p:stCondLst>
                                  <p:childTnLst>
                                    <p:set>
                                      <p:cBhvr>
                                        <p:cTn dur="1" fill="hold" id="23">
                                          <p:stCondLst>
                                            <p:cond delay="0"/>
                                          </p:stCondLst>
                                        </p:cTn>
                                        <p:tgtEl>
                                          <p:spTgt spid="15"/>
                                        </p:tgtEl>
                                        <p:attrNameLst>
                                          <p:attrName>style.visibility</p:attrName>
                                        </p:attrNameLst>
                                      </p:cBhvr>
                                      <p:to>
                                        <p:strVal val="visible"/>
                                      </p:to>
                                    </p:set>
                                    <p:animEffect filter="fade" transition="in">
                                      <p:cBhvr>
                                        <p:cTn dur="300" id="24"/>
                                        <p:tgtEl>
                                          <p:spTgt spid="15"/>
                                        </p:tgtEl>
                                      </p:cBhvr>
                                    </p:animEffect>
                                    <p:anim calcmode="lin" valueType="num">
                                      <p:cBhvr>
                                        <p:cTn dur="300" fill="hold" id="25"/>
                                        <p:tgtEl>
                                          <p:spTgt spid="15"/>
                                        </p:tgtEl>
                                        <p:attrNameLst>
                                          <p:attrName>ppt_x</p:attrName>
                                        </p:attrNameLst>
                                      </p:cBhvr>
                                      <p:tavLst>
                                        <p:tav tm="0">
                                          <p:val>
                                            <p:strVal val="#ppt_x"/>
                                          </p:val>
                                        </p:tav>
                                        <p:tav tm="100000">
                                          <p:val>
                                            <p:strVal val="#ppt_x"/>
                                          </p:val>
                                        </p:tav>
                                      </p:tavLst>
                                    </p:anim>
                                    <p:anim calcmode="lin" valueType="num">
                                      <p:cBhvr>
                                        <p:cTn dur="300" fill="hold" id="26"/>
                                        <p:tgtEl>
                                          <p:spTgt spid="15"/>
                                        </p:tgtEl>
                                        <p:attrNameLst>
                                          <p:attrName>ppt_y</p:attrName>
                                        </p:attrNameLst>
                                      </p:cBhvr>
                                      <p:tavLst>
                                        <p:tav tm="0">
                                          <p:val>
                                            <p:strVal val="#ppt_y+.1"/>
                                          </p:val>
                                        </p:tav>
                                        <p:tav tm="100000">
                                          <p:val>
                                            <p:strVal val="#ppt_y"/>
                                          </p:val>
                                        </p:tav>
                                      </p:tavLst>
                                    </p:anim>
                                  </p:childTnLst>
                                </p:cTn>
                              </p:par>
                              <p:par>
                                <p:cTn fill="hold" grpId="0" id="27" nodeType="withEffect" presetClass="entr" presetID="16" presetSubtype="37">
                                  <p:stCondLst>
                                    <p:cond delay="600"/>
                                  </p:stCondLst>
                                  <p:childTnLst>
                                    <p:set>
                                      <p:cBhvr>
                                        <p:cTn dur="1" fill="hold" id="28">
                                          <p:stCondLst>
                                            <p:cond delay="0"/>
                                          </p:stCondLst>
                                        </p:cTn>
                                        <p:tgtEl>
                                          <p:spTgt spid="6"/>
                                        </p:tgtEl>
                                        <p:attrNameLst>
                                          <p:attrName>style.visibility</p:attrName>
                                        </p:attrNameLst>
                                      </p:cBhvr>
                                      <p:to>
                                        <p:strVal val="visible"/>
                                      </p:to>
                                    </p:set>
                                    <p:animEffect filter="barn(outVertical)" transition="in">
                                      <p:cBhvr>
                                        <p:cTn dur="500" id="29"/>
                                        <p:tgtEl>
                                          <p:spTgt spid="6"/>
                                        </p:tgtEl>
                                      </p:cBhvr>
                                    </p:animEffect>
                                  </p:childTnLst>
                                </p:cTn>
                              </p:par>
                              <p:par>
                                <p:cTn fill="hold" grpId="0" id="30" nodeType="withEffect" presetClass="entr" presetID="2" presetSubtype="2">
                                  <p:stCondLst>
                                    <p:cond delay="1100"/>
                                  </p:stCondLst>
                                  <p:childTnLst>
                                    <p:set>
                                      <p:cBhvr>
                                        <p:cTn dur="1" fill="hold" id="31">
                                          <p:stCondLst>
                                            <p:cond delay="0"/>
                                          </p:stCondLst>
                                        </p:cTn>
                                        <p:tgtEl>
                                          <p:spTgt spid="7"/>
                                        </p:tgtEl>
                                        <p:attrNameLst>
                                          <p:attrName>style.visibility</p:attrName>
                                        </p:attrNameLst>
                                      </p:cBhvr>
                                      <p:to>
                                        <p:strVal val="visible"/>
                                      </p:to>
                                    </p:set>
                                    <p:anim calcmode="lin" valueType="num">
                                      <p:cBhvr additive="base">
                                        <p:cTn dur="500" fill="hold" id="32"/>
                                        <p:tgtEl>
                                          <p:spTgt spid="7"/>
                                        </p:tgtEl>
                                        <p:attrNameLst>
                                          <p:attrName>ppt_x</p:attrName>
                                        </p:attrNameLst>
                                      </p:cBhvr>
                                      <p:tavLst>
                                        <p:tav tm="0">
                                          <p:val>
                                            <p:strVal val="1+#ppt_w/2"/>
                                          </p:val>
                                        </p:tav>
                                        <p:tav tm="100000">
                                          <p:val>
                                            <p:strVal val="#ppt_x"/>
                                          </p:val>
                                        </p:tav>
                                      </p:tavLst>
                                    </p:anim>
                                    <p:anim calcmode="lin" valueType="num">
                                      <p:cBhvr additive="base">
                                        <p:cTn dur="500" fill="hold" id="33"/>
                                        <p:tgtEl>
                                          <p:spTgt spid="7"/>
                                        </p:tgtEl>
                                        <p:attrNameLst>
                                          <p:attrName>ppt_y</p:attrName>
                                        </p:attrNameLst>
                                      </p:cBhvr>
                                      <p:tavLst>
                                        <p:tav tm="0">
                                          <p:val>
                                            <p:strVal val="#ppt_y"/>
                                          </p:val>
                                        </p:tav>
                                        <p:tav tm="100000">
                                          <p:val>
                                            <p:strVal val="#ppt_y"/>
                                          </p:val>
                                        </p:tav>
                                      </p:tavLst>
                                    </p:anim>
                                  </p:childTnLst>
                                </p:cTn>
                              </p:par>
                              <p:par>
                                <p:cTn fill="hold" grpId="0" id="34" nodeType="withEffect" presetClass="entr" presetID="53" presetSubtype="0">
                                  <p:stCondLst>
                                    <p:cond delay="1100"/>
                                  </p:stCondLst>
                                  <p:childTnLst>
                                    <p:set>
                                      <p:cBhvr>
                                        <p:cTn dur="1" fill="hold" id="35">
                                          <p:stCondLst>
                                            <p:cond delay="0"/>
                                          </p:stCondLst>
                                        </p:cTn>
                                        <p:tgtEl>
                                          <p:spTgt spid="9"/>
                                        </p:tgtEl>
                                        <p:attrNameLst>
                                          <p:attrName>style.visibility</p:attrName>
                                        </p:attrNameLst>
                                      </p:cBhvr>
                                      <p:to>
                                        <p:strVal val="visible"/>
                                      </p:to>
                                    </p:set>
                                    <p:anim calcmode="lin" valueType="num">
                                      <p:cBhvr>
                                        <p:cTn dur="500" fill="hold" id="36"/>
                                        <p:tgtEl>
                                          <p:spTgt spid="9"/>
                                        </p:tgtEl>
                                        <p:attrNameLst>
                                          <p:attrName>ppt_w</p:attrName>
                                        </p:attrNameLst>
                                      </p:cBhvr>
                                      <p:tavLst>
                                        <p:tav tm="0">
                                          <p:val>
                                            <p:fltVal val="0"/>
                                          </p:val>
                                        </p:tav>
                                        <p:tav tm="100000">
                                          <p:val>
                                            <p:strVal val="#ppt_w"/>
                                          </p:val>
                                        </p:tav>
                                      </p:tavLst>
                                    </p:anim>
                                    <p:anim calcmode="lin" valueType="num">
                                      <p:cBhvr>
                                        <p:cTn dur="500" fill="hold" id="37"/>
                                        <p:tgtEl>
                                          <p:spTgt spid="9"/>
                                        </p:tgtEl>
                                        <p:attrNameLst>
                                          <p:attrName>ppt_h</p:attrName>
                                        </p:attrNameLst>
                                      </p:cBhvr>
                                      <p:tavLst>
                                        <p:tav tm="0">
                                          <p:val>
                                            <p:fltVal val="0"/>
                                          </p:val>
                                        </p:tav>
                                        <p:tav tm="100000">
                                          <p:val>
                                            <p:strVal val="#ppt_h"/>
                                          </p:val>
                                        </p:tav>
                                      </p:tavLst>
                                    </p:anim>
                                    <p:animEffect filter="fade" transition="in">
                                      <p:cBhvr>
                                        <p:cTn dur="500" id="38"/>
                                        <p:tgtEl>
                                          <p:spTgt spid="9"/>
                                        </p:tgtEl>
                                      </p:cBhvr>
                                    </p:animEffect>
                                  </p:childTnLst>
                                </p:cTn>
                              </p:par>
                              <p:par>
                                <p:cTn fill="hold" grpId="0" id="39" nodeType="withEffect" presetClass="entr" presetID="53" presetSubtype="0">
                                  <p:stCondLst>
                                    <p:cond delay="1100"/>
                                  </p:stCondLst>
                                  <p:childTnLst>
                                    <p:set>
                                      <p:cBhvr>
                                        <p:cTn dur="1" fill="hold" id="40">
                                          <p:stCondLst>
                                            <p:cond delay="0"/>
                                          </p:stCondLst>
                                        </p:cTn>
                                        <p:tgtEl>
                                          <p:spTgt spid="16"/>
                                        </p:tgtEl>
                                        <p:attrNameLst>
                                          <p:attrName>style.visibility</p:attrName>
                                        </p:attrNameLst>
                                      </p:cBhvr>
                                      <p:to>
                                        <p:strVal val="visible"/>
                                      </p:to>
                                    </p:set>
                                    <p:anim calcmode="lin" valueType="num">
                                      <p:cBhvr>
                                        <p:cTn dur="500" fill="hold" id="41"/>
                                        <p:tgtEl>
                                          <p:spTgt spid="16"/>
                                        </p:tgtEl>
                                        <p:attrNameLst>
                                          <p:attrName>ppt_w</p:attrName>
                                        </p:attrNameLst>
                                      </p:cBhvr>
                                      <p:tavLst>
                                        <p:tav tm="0">
                                          <p:val>
                                            <p:fltVal val="0"/>
                                          </p:val>
                                        </p:tav>
                                        <p:tav tm="100000">
                                          <p:val>
                                            <p:strVal val="#ppt_w"/>
                                          </p:val>
                                        </p:tav>
                                      </p:tavLst>
                                    </p:anim>
                                    <p:anim calcmode="lin" valueType="num">
                                      <p:cBhvr>
                                        <p:cTn dur="500" fill="hold" id="42"/>
                                        <p:tgtEl>
                                          <p:spTgt spid="16"/>
                                        </p:tgtEl>
                                        <p:attrNameLst>
                                          <p:attrName>ppt_h</p:attrName>
                                        </p:attrNameLst>
                                      </p:cBhvr>
                                      <p:tavLst>
                                        <p:tav tm="0">
                                          <p:val>
                                            <p:fltVal val="0"/>
                                          </p:val>
                                        </p:tav>
                                        <p:tav tm="100000">
                                          <p:val>
                                            <p:strVal val="#ppt_h"/>
                                          </p:val>
                                        </p:tav>
                                      </p:tavLst>
                                    </p:anim>
                                    <p:animEffect filter="fade" transition="in">
                                      <p:cBhvr>
                                        <p:cTn dur="500" id="43"/>
                                        <p:tgtEl>
                                          <p:spTgt spid="16"/>
                                        </p:tgtEl>
                                      </p:cBhvr>
                                    </p:animEffect>
                                  </p:childTnLst>
                                </p:cTn>
                              </p:par>
                              <p:par>
                                <p:cTn fill="hold" grpId="0" id="44" nodeType="withEffect" presetClass="entr" presetID="42" presetSubtype="0">
                                  <p:stCondLst>
                                    <p:cond delay="1600"/>
                                  </p:stCondLst>
                                  <p:childTnLst>
                                    <p:set>
                                      <p:cBhvr>
                                        <p:cTn dur="1" fill="hold" id="45">
                                          <p:stCondLst>
                                            <p:cond delay="0"/>
                                          </p:stCondLst>
                                        </p:cTn>
                                        <p:tgtEl>
                                          <p:spTgt spid="8"/>
                                        </p:tgtEl>
                                        <p:attrNameLst>
                                          <p:attrName>style.visibility</p:attrName>
                                        </p:attrNameLst>
                                      </p:cBhvr>
                                      <p:to>
                                        <p:strVal val="visible"/>
                                      </p:to>
                                    </p:set>
                                    <p:animEffect filter="fade" transition="in">
                                      <p:cBhvr>
                                        <p:cTn dur="500" id="46"/>
                                        <p:tgtEl>
                                          <p:spTgt spid="8"/>
                                        </p:tgtEl>
                                      </p:cBhvr>
                                    </p:animEffect>
                                    <p:anim calcmode="lin" valueType="num">
                                      <p:cBhvr>
                                        <p:cTn dur="500" fill="hold" id="47"/>
                                        <p:tgtEl>
                                          <p:spTgt spid="8"/>
                                        </p:tgtEl>
                                        <p:attrNameLst>
                                          <p:attrName>ppt_x</p:attrName>
                                        </p:attrNameLst>
                                      </p:cBhvr>
                                      <p:tavLst>
                                        <p:tav tm="0">
                                          <p:val>
                                            <p:strVal val="#ppt_x"/>
                                          </p:val>
                                        </p:tav>
                                        <p:tav tm="100000">
                                          <p:val>
                                            <p:strVal val="#ppt_x"/>
                                          </p:val>
                                        </p:tav>
                                      </p:tavLst>
                                    </p:anim>
                                    <p:anim calcmode="lin" valueType="num">
                                      <p:cBhvr>
                                        <p:cTn dur="500" fill="hold" id="48"/>
                                        <p:tgtEl>
                                          <p:spTgt spid="8"/>
                                        </p:tgtEl>
                                        <p:attrNameLst>
                                          <p:attrName>ppt_y</p:attrName>
                                        </p:attrNameLst>
                                      </p:cBhvr>
                                      <p:tavLst>
                                        <p:tav tm="0">
                                          <p:val>
                                            <p:strVal val="#ppt_y+.1"/>
                                          </p:val>
                                        </p:tav>
                                        <p:tav tm="100000">
                                          <p:val>
                                            <p:strVal val="#ppt_y"/>
                                          </p:val>
                                        </p:tav>
                                      </p:tavLst>
                                    </p:anim>
                                  </p:childTnLst>
                                </p:cTn>
                              </p:par>
                              <p:par>
                                <p:cTn fill="hold" grpId="0" id="49" nodeType="withEffect" presetClass="entr" presetID="53" presetSubtype="0">
                                  <p:stCondLst>
                                    <p:cond delay="1600"/>
                                  </p:stCondLst>
                                  <p:childTnLst>
                                    <p:set>
                                      <p:cBhvr>
                                        <p:cTn dur="1" fill="hold" id="50">
                                          <p:stCondLst>
                                            <p:cond delay="0"/>
                                          </p:stCondLst>
                                        </p:cTn>
                                        <p:tgtEl>
                                          <p:spTgt spid="10"/>
                                        </p:tgtEl>
                                        <p:attrNameLst>
                                          <p:attrName>style.visibility</p:attrName>
                                        </p:attrNameLst>
                                      </p:cBhvr>
                                      <p:to>
                                        <p:strVal val="visible"/>
                                      </p:to>
                                    </p:set>
                                    <p:anim calcmode="lin" valueType="num">
                                      <p:cBhvr>
                                        <p:cTn dur="500" fill="hold" id="51"/>
                                        <p:tgtEl>
                                          <p:spTgt spid="10"/>
                                        </p:tgtEl>
                                        <p:attrNameLst>
                                          <p:attrName>ppt_w</p:attrName>
                                        </p:attrNameLst>
                                      </p:cBhvr>
                                      <p:tavLst>
                                        <p:tav tm="0">
                                          <p:val>
                                            <p:fltVal val="0"/>
                                          </p:val>
                                        </p:tav>
                                        <p:tav tm="100000">
                                          <p:val>
                                            <p:strVal val="#ppt_w"/>
                                          </p:val>
                                        </p:tav>
                                      </p:tavLst>
                                    </p:anim>
                                    <p:anim calcmode="lin" valueType="num">
                                      <p:cBhvr>
                                        <p:cTn dur="500" fill="hold" id="52"/>
                                        <p:tgtEl>
                                          <p:spTgt spid="10"/>
                                        </p:tgtEl>
                                        <p:attrNameLst>
                                          <p:attrName>ppt_h</p:attrName>
                                        </p:attrNameLst>
                                      </p:cBhvr>
                                      <p:tavLst>
                                        <p:tav tm="0">
                                          <p:val>
                                            <p:fltVal val="0"/>
                                          </p:val>
                                        </p:tav>
                                        <p:tav tm="100000">
                                          <p:val>
                                            <p:strVal val="#ppt_h"/>
                                          </p:val>
                                        </p:tav>
                                      </p:tavLst>
                                    </p:anim>
                                    <p:animEffect filter="fade" transition="in">
                                      <p:cBhvr>
                                        <p:cTn dur="500" id="53"/>
                                        <p:tgtEl>
                                          <p:spTgt spid="10"/>
                                        </p:tgtEl>
                                      </p:cBhvr>
                                    </p:animEffect>
                                  </p:childTnLst>
                                </p:cTn>
                              </p:par>
                              <p:par>
                                <p:cTn fill="hold" grpId="0" id="54" nodeType="withEffect" presetClass="entr" presetID="53" presetSubtype="0">
                                  <p:stCondLst>
                                    <p:cond delay="1600"/>
                                  </p:stCondLst>
                                  <p:childTnLst>
                                    <p:set>
                                      <p:cBhvr>
                                        <p:cTn dur="1" fill="hold" id="55">
                                          <p:stCondLst>
                                            <p:cond delay="0"/>
                                          </p:stCondLst>
                                        </p:cTn>
                                        <p:tgtEl>
                                          <p:spTgt spid="17"/>
                                        </p:tgtEl>
                                        <p:attrNameLst>
                                          <p:attrName>style.visibility</p:attrName>
                                        </p:attrNameLst>
                                      </p:cBhvr>
                                      <p:to>
                                        <p:strVal val="visible"/>
                                      </p:to>
                                    </p:set>
                                    <p:anim calcmode="lin" valueType="num">
                                      <p:cBhvr>
                                        <p:cTn dur="500" fill="hold" id="56"/>
                                        <p:tgtEl>
                                          <p:spTgt spid="17"/>
                                        </p:tgtEl>
                                        <p:attrNameLst>
                                          <p:attrName>ppt_w</p:attrName>
                                        </p:attrNameLst>
                                      </p:cBhvr>
                                      <p:tavLst>
                                        <p:tav tm="0">
                                          <p:val>
                                            <p:fltVal val="0"/>
                                          </p:val>
                                        </p:tav>
                                        <p:tav tm="100000">
                                          <p:val>
                                            <p:strVal val="#ppt_w"/>
                                          </p:val>
                                        </p:tav>
                                      </p:tavLst>
                                    </p:anim>
                                    <p:anim calcmode="lin" valueType="num">
                                      <p:cBhvr>
                                        <p:cTn dur="500" fill="hold" id="57"/>
                                        <p:tgtEl>
                                          <p:spTgt spid="17"/>
                                        </p:tgtEl>
                                        <p:attrNameLst>
                                          <p:attrName>ppt_h</p:attrName>
                                        </p:attrNameLst>
                                      </p:cBhvr>
                                      <p:tavLst>
                                        <p:tav tm="0">
                                          <p:val>
                                            <p:fltVal val="0"/>
                                          </p:val>
                                        </p:tav>
                                        <p:tav tm="100000">
                                          <p:val>
                                            <p:strVal val="#ppt_h"/>
                                          </p:val>
                                        </p:tav>
                                      </p:tavLst>
                                    </p:anim>
                                    <p:animEffect filter="fade" transition="in">
                                      <p:cBhvr>
                                        <p:cTn dur="500" id="58"/>
                                        <p:tgtEl>
                                          <p:spTgt spid="17"/>
                                        </p:tgtEl>
                                      </p:cBhvr>
                                    </p:animEffect>
                                  </p:childTnLst>
                                </p:cTn>
                              </p:par>
                              <p:par>
                                <p:cTn fill="hold" grpId="0" id="59" nodeType="withEffect" presetClass="entr" presetID="42" presetSubtype="0">
                                  <p:stCondLst>
                                    <p:cond delay="2100"/>
                                  </p:stCondLst>
                                  <p:childTnLst>
                                    <p:set>
                                      <p:cBhvr>
                                        <p:cTn dur="1" fill="hold" id="60">
                                          <p:stCondLst>
                                            <p:cond delay="0"/>
                                          </p:stCondLst>
                                        </p:cTn>
                                        <p:tgtEl>
                                          <p:spTgt spid="19"/>
                                        </p:tgtEl>
                                        <p:attrNameLst>
                                          <p:attrName>style.visibility</p:attrName>
                                        </p:attrNameLst>
                                      </p:cBhvr>
                                      <p:to>
                                        <p:strVal val="visible"/>
                                      </p:to>
                                    </p:set>
                                    <p:animEffect filter="fade" transition="in">
                                      <p:cBhvr>
                                        <p:cTn dur="500" id="61"/>
                                        <p:tgtEl>
                                          <p:spTgt spid="19"/>
                                        </p:tgtEl>
                                      </p:cBhvr>
                                    </p:animEffect>
                                    <p:anim calcmode="lin" valueType="num">
                                      <p:cBhvr>
                                        <p:cTn dur="500" fill="hold" id="62"/>
                                        <p:tgtEl>
                                          <p:spTgt spid="19"/>
                                        </p:tgtEl>
                                        <p:attrNameLst>
                                          <p:attrName>ppt_x</p:attrName>
                                        </p:attrNameLst>
                                      </p:cBhvr>
                                      <p:tavLst>
                                        <p:tav tm="0">
                                          <p:val>
                                            <p:strVal val="#ppt_x"/>
                                          </p:val>
                                        </p:tav>
                                        <p:tav tm="100000">
                                          <p:val>
                                            <p:strVal val="#ppt_x"/>
                                          </p:val>
                                        </p:tav>
                                      </p:tavLst>
                                    </p:anim>
                                    <p:anim calcmode="lin" valueType="num">
                                      <p:cBhvr>
                                        <p:cTn dur="500" fill="hold" id="63"/>
                                        <p:tgtEl>
                                          <p:spTgt spid="19"/>
                                        </p:tgtEl>
                                        <p:attrNameLst>
                                          <p:attrName>ppt_y</p:attrName>
                                        </p:attrNameLst>
                                      </p:cBhvr>
                                      <p:tavLst>
                                        <p:tav tm="0">
                                          <p:val>
                                            <p:strVal val="#ppt_y+.1"/>
                                          </p:val>
                                        </p:tav>
                                        <p:tav tm="100000">
                                          <p:val>
                                            <p:strVal val="#ppt_y"/>
                                          </p:val>
                                        </p:tav>
                                      </p:tavLst>
                                    </p:anim>
                                  </p:childTnLst>
                                </p:cTn>
                              </p:par>
                              <p:par>
                                <p:cTn fill="hold" grpId="0" id="64" nodeType="withEffect" presetClass="entr" presetID="53" presetSubtype="0">
                                  <p:stCondLst>
                                    <p:cond delay="2100"/>
                                  </p:stCondLst>
                                  <p:childTnLst>
                                    <p:set>
                                      <p:cBhvr>
                                        <p:cTn dur="1" fill="hold" id="65">
                                          <p:stCondLst>
                                            <p:cond delay="0"/>
                                          </p:stCondLst>
                                        </p:cTn>
                                        <p:tgtEl>
                                          <p:spTgt spid="11"/>
                                        </p:tgtEl>
                                        <p:attrNameLst>
                                          <p:attrName>style.visibility</p:attrName>
                                        </p:attrNameLst>
                                      </p:cBhvr>
                                      <p:to>
                                        <p:strVal val="visible"/>
                                      </p:to>
                                    </p:set>
                                    <p:anim calcmode="lin" valueType="num">
                                      <p:cBhvr>
                                        <p:cTn dur="500" fill="hold" id="66"/>
                                        <p:tgtEl>
                                          <p:spTgt spid="11"/>
                                        </p:tgtEl>
                                        <p:attrNameLst>
                                          <p:attrName>ppt_w</p:attrName>
                                        </p:attrNameLst>
                                      </p:cBhvr>
                                      <p:tavLst>
                                        <p:tav tm="0">
                                          <p:val>
                                            <p:fltVal val="0"/>
                                          </p:val>
                                        </p:tav>
                                        <p:tav tm="100000">
                                          <p:val>
                                            <p:strVal val="#ppt_w"/>
                                          </p:val>
                                        </p:tav>
                                      </p:tavLst>
                                    </p:anim>
                                    <p:anim calcmode="lin" valueType="num">
                                      <p:cBhvr>
                                        <p:cTn dur="500" fill="hold" id="67"/>
                                        <p:tgtEl>
                                          <p:spTgt spid="11"/>
                                        </p:tgtEl>
                                        <p:attrNameLst>
                                          <p:attrName>ppt_h</p:attrName>
                                        </p:attrNameLst>
                                      </p:cBhvr>
                                      <p:tavLst>
                                        <p:tav tm="0">
                                          <p:val>
                                            <p:fltVal val="0"/>
                                          </p:val>
                                        </p:tav>
                                        <p:tav tm="100000">
                                          <p:val>
                                            <p:strVal val="#ppt_h"/>
                                          </p:val>
                                        </p:tav>
                                      </p:tavLst>
                                    </p:anim>
                                    <p:animEffect filter="fade" transition="in">
                                      <p:cBhvr>
                                        <p:cTn dur="500" id="68"/>
                                        <p:tgtEl>
                                          <p:spTgt spid="11"/>
                                        </p:tgtEl>
                                      </p:cBhvr>
                                    </p:animEffect>
                                  </p:childTnLst>
                                </p:cTn>
                              </p:par>
                              <p:par>
                                <p:cTn fill="hold" grpId="0" id="69" nodeType="withEffect" presetClass="entr" presetID="53" presetSubtype="0">
                                  <p:stCondLst>
                                    <p:cond delay="2100"/>
                                  </p:stCondLst>
                                  <p:childTnLst>
                                    <p:set>
                                      <p:cBhvr>
                                        <p:cTn dur="1" fill="hold" id="70">
                                          <p:stCondLst>
                                            <p:cond delay="0"/>
                                          </p:stCondLst>
                                        </p:cTn>
                                        <p:tgtEl>
                                          <p:spTgt spid="18"/>
                                        </p:tgtEl>
                                        <p:attrNameLst>
                                          <p:attrName>style.visibility</p:attrName>
                                        </p:attrNameLst>
                                      </p:cBhvr>
                                      <p:to>
                                        <p:strVal val="visible"/>
                                      </p:to>
                                    </p:set>
                                    <p:anim calcmode="lin" valueType="num">
                                      <p:cBhvr>
                                        <p:cTn dur="500" fill="hold" id="71"/>
                                        <p:tgtEl>
                                          <p:spTgt spid="18"/>
                                        </p:tgtEl>
                                        <p:attrNameLst>
                                          <p:attrName>ppt_w</p:attrName>
                                        </p:attrNameLst>
                                      </p:cBhvr>
                                      <p:tavLst>
                                        <p:tav tm="0">
                                          <p:val>
                                            <p:fltVal val="0"/>
                                          </p:val>
                                        </p:tav>
                                        <p:tav tm="100000">
                                          <p:val>
                                            <p:strVal val="#ppt_w"/>
                                          </p:val>
                                        </p:tav>
                                      </p:tavLst>
                                    </p:anim>
                                    <p:anim calcmode="lin" valueType="num">
                                      <p:cBhvr>
                                        <p:cTn dur="500" fill="hold" id="72"/>
                                        <p:tgtEl>
                                          <p:spTgt spid="18"/>
                                        </p:tgtEl>
                                        <p:attrNameLst>
                                          <p:attrName>ppt_h</p:attrName>
                                        </p:attrNameLst>
                                      </p:cBhvr>
                                      <p:tavLst>
                                        <p:tav tm="0">
                                          <p:val>
                                            <p:fltVal val="0"/>
                                          </p:val>
                                        </p:tav>
                                        <p:tav tm="100000">
                                          <p:val>
                                            <p:strVal val="#ppt_h"/>
                                          </p:val>
                                        </p:tav>
                                      </p:tavLst>
                                    </p:anim>
                                    <p:animEffect filter="fade" transition="in">
                                      <p:cBhvr>
                                        <p:cTn dur="500" id="73"/>
                                        <p:tgtEl>
                                          <p:spTgt spid="18"/>
                                        </p:tgtEl>
                                      </p:cBhvr>
                                    </p:animEffect>
                                  </p:childTnLst>
                                </p:cTn>
                              </p:par>
                              <p:par>
                                <p:cTn fill="hold" grpId="0" id="74" nodeType="withEffect" presetClass="entr" presetID="42" presetSubtype="0">
                                  <p:stCondLst>
                                    <p:cond delay="2600"/>
                                  </p:stCondLst>
                                  <p:childTnLst>
                                    <p:set>
                                      <p:cBhvr>
                                        <p:cTn dur="1" fill="hold" id="75">
                                          <p:stCondLst>
                                            <p:cond delay="0"/>
                                          </p:stCondLst>
                                        </p:cTn>
                                        <p:tgtEl>
                                          <p:spTgt spid="20"/>
                                        </p:tgtEl>
                                        <p:attrNameLst>
                                          <p:attrName>style.visibility</p:attrName>
                                        </p:attrNameLst>
                                      </p:cBhvr>
                                      <p:to>
                                        <p:strVal val="visible"/>
                                      </p:to>
                                    </p:set>
                                    <p:animEffect filter="fade" transition="in">
                                      <p:cBhvr>
                                        <p:cTn dur="500" id="76"/>
                                        <p:tgtEl>
                                          <p:spTgt spid="20"/>
                                        </p:tgtEl>
                                      </p:cBhvr>
                                    </p:animEffect>
                                    <p:anim calcmode="lin" valueType="num">
                                      <p:cBhvr>
                                        <p:cTn dur="500" fill="hold" id="77"/>
                                        <p:tgtEl>
                                          <p:spTgt spid="20"/>
                                        </p:tgtEl>
                                        <p:attrNameLst>
                                          <p:attrName>ppt_x</p:attrName>
                                        </p:attrNameLst>
                                      </p:cBhvr>
                                      <p:tavLst>
                                        <p:tav tm="0">
                                          <p:val>
                                            <p:strVal val="#ppt_x"/>
                                          </p:val>
                                        </p:tav>
                                        <p:tav tm="100000">
                                          <p:val>
                                            <p:strVal val="#ppt_x"/>
                                          </p:val>
                                        </p:tav>
                                      </p:tavLst>
                                    </p:anim>
                                    <p:anim calcmode="lin" valueType="num">
                                      <p:cBhvr>
                                        <p:cTn dur="500" fill="hold" id="78"/>
                                        <p:tgtEl>
                                          <p:spTgt spid="20"/>
                                        </p:tgtEl>
                                        <p:attrNameLst>
                                          <p:attrName>ppt_y</p:attrName>
                                        </p:attrNameLst>
                                      </p:cBhvr>
                                      <p:tavLst>
                                        <p:tav tm="0">
                                          <p:val>
                                            <p:strVal val="#ppt_y+.1"/>
                                          </p:val>
                                        </p:tav>
                                        <p:tav tm="100000">
                                          <p:val>
                                            <p:strVal val="#ppt_y"/>
                                          </p:val>
                                        </p:tav>
                                      </p:tavLst>
                                    </p:anim>
                                  </p:childTnLst>
                                </p:cTn>
                              </p:par>
                              <p:par>
                                <p:cTn fill="hold" id="79" nodeType="withEffect" presetClass="entr" presetID="47" presetSubtype="0">
                                  <p:stCondLst>
                                    <p:cond delay="2600"/>
                                  </p:stCondLst>
                                  <p:childTnLst>
                                    <p:set>
                                      <p:cBhvr>
                                        <p:cTn dur="1" fill="hold" id="80">
                                          <p:stCondLst>
                                            <p:cond delay="0"/>
                                          </p:stCondLst>
                                        </p:cTn>
                                        <p:tgtEl>
                                          <p:spTgt spid="21"/>
                                        </p:tgtEl>
                                        <p:attrNameLst>
                                          <p:attrName>style.visibility</p:attrName>
                                        </p:attrNameLst>
                                      </p:cBhvr>
                                      <p:to>
                                        <p:strVal val="visible"/>
                                      </p:to>
                                    </p:set>
                                    <p:animEffect filter="fade" transition="in">
                                      <p:cBhvr>
                                        <p:cTn dur="1000" id="81"/>
                                        <p:tgtEl>
                                          <p:spTgt spid="21"/>
                                        </p:tgtEl>
                                      </p:cBhvr>
                                    </p:animEffect>
                                    <p:anim calcmode="lin" valueType="num">
                                      <p:cBhvr>
                                        <p:cTn dur="1000" fill="hold" id="82"/>
                                        <p:tgtEl>
                                          <p:spTgt spid="21"/>
                                        </p:tgtEl>
                                        <p:attrNameLst>
                                          <p:attrName>ppt_x</p:attrName>
                                        </p:attrNameLst>
                                      </p:cBhvr>
                                      <p:tavLst>
                                        <p:tav tm="0">
                                          <p:val>
                                            <p:strVal val="#ppt_x"/>
                                          </p:val>
                                        </p:tav>
                                        <p:tav tm="100000">
                                          <p:val>
                                            <p:strVal val="#ppt_x"/>
                                          </p:val>
                                        </p:tav>
                                      </p:tavLst>
                                    </p:anim>
                                    <p:anim calcmode="lin" valueType="num">
                                      <p:cBhvr>
                                        <p:cTn dur="1000" fill="hold" id="83"/>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2"/>
      <p:bldP grpId="1" spid="12"/>
      <p:bldP grpId="0" spid="13"/>
      <p:bldP grpId="1" spid="13"/>
      <p:bldP grpId="0" spid="14"/>
      <p:bldP grpId="0" spid="15"/>
      <p:bldP grpId="0" spid="6"/>
      <p:bldP grpId="0" spid="7"/>
      <p:bldP grpId="0" spid="8"/>
      <p:bldP grpId="0" spid="9"/>
      <p:bldP grpId="0" spid="10"/>
      <p:bldP grpId="0" spid="11"/>
      <p:bldP grpId="0" spid="16"/>
      <p:bldP grpId="0" spid="17"/>
      <p:bldP grpId="0" spid="18"/>
      <p:bldP grpId="0" spid="19"/>
      <p:bldP grpId="0" spid="20"/>
    </p:bldLst>
  </p:timing>
</p:sld>
</file>

<file path=ppt/slides/slide2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2" name="原创设计师QQ598969553             _1"/>
          <p:cNvSpPr/>
          <p:nvPr/>
        </p:nvSpPr>
        <p:spPr bwMode="auto">
          <a:xfrm>
            <a:off x="0" y="0"/>
            <a:ext cx="322337" cy="643548"/>
          </a:xfrm>
          <a:custGeom>
            <a:gdLst>
              <a:gd fmla="*/ 0 w 286" name="T0"/>
              <a:gd fmla="*/ 0 h 571" name="T1"/>
              <a:gd fmla="*/ 286 w 286" name="T2"/>
              <a:gd fmla="*/ 287 h 571" name="T3"/>
              <a:gd fmla="*/ 0 w 286" name="T4"/>
              <a:gd fmla="*/ 571 h 571" name="T5"/>
              <a:gd fmla="*/ 0 w 286" name="T6"/>
              <a:gd fmla="*/ 0 h 571" name="T7"/>
            </a:gdLst>
            <a:cxnLst>
              <a:cxn ang="0">
                <a:pos x="T0" y="T1"/>
              </a:cxn>
              <a:cxn ang="0">
                <a:pos x="T2" y="T3"/>
              </a:cxn>
              <a:cxn ang="0">
                <a:pos x="T4" y="T5"/>
              </a:cxn>
              <a:cxn ang="0">
                <a:pos x="T6" y="T7"/>
              </a:cxn>
            </a:cxnLst>
            <a:rect b="b" l="0" r="r" t="0"/>
            <a:pathLst>
              <a:path h="571" w="286">
                <a:moveTo>
                  <a:pt x="0" y="0"/>
                </a:moveTo>
                <a:lnTo>
                  <a:pt x="286" y="287"/>
                </a:lnTo>
                <a:lnTo>
                  <a:pt x="0" y="571"/>
                </a:lnTo>
                <a:lnTo>
                  <a:pt x="0" y="0"/>
                </a:lnTo>
                <a:close/>
              </a:path>
            </a:pathLst>
          </a:custGeom>
          <a:solidFill>
            <a:schemeClr val="tx1">
              <a:lumMod val="75000"/>
              <a:lumOff val="25000"/>
            </a:schemeClr>
          </a:solidFill>
          <a:ln cap="flat" w="6350">
            <a:noFill/>
            <a:prstDash val="solid"/>
            <a:miter lim="800000"/>
          </a:ln>
        </p:spPr>
        <p:txBody>
          <a:bodyPr anchor="t" anchorCtr="0" bIns="45720" compatLnSpc="1" lIns="91440" numCol="1" rIns="91440" tIns="45720" vert="horz" wrap="square"/>
          <a:lstStyle/>
          <a:p>
            <a:endParaRPr altLang="en-US" lang="zh-CN"/>
          </a:p>
        </p:txBody>
      </p:sp>
      <p:sp>
        <p:nvSpPr>
          <p:cNvPr id="13" name="原创设计师QQ598969553             _2"/>
          <p:cNvSpPr/>
          <p:nvPr/>
        </p:nvSpPr>
        <p:spPr bwMode="auto">
          <a:xfrm>
            <a:off x="99884" y="225172"/>
            <a:ext cx="216113" cy="433005"/>
          </a:xfrm>
          <a:custGeom>
            <a:gdLst>
              <a:gd fmla="*/ 0 w 278" name="T0"/>
              <a:gd fmla="*/ 0 h 557" name="T1"/>
              <a:gd fmla="*/ 278 w 278" name="T2"/>
              <a:gd fmla="*/ 278 h 557" name="T3"/>
              <a:gd fmla="*/ 0 w 278" name="T4"/>
              <a:gd fmla="*/ 557 h 557" name="T5"/>
              <a:gd fmla="*/ 0 w 278" name="T6"/>
              <a:gd fmla="*/ 0 h 557" name="T7"/>
            </a:gdLst>
            <a:cxnLst>
              <a:cxn ang="0">
                <a:pos x="T0" y="T1"/>
              </a:cxn>
              <a:cxn ang="0">
                <a:pos x="T2" y="T3"/>
              </a:cxn>
              <a:cxn ang="0">
                <a:pos x="T4" y="T5"/>
              </a:cxn>
              <a:cxn ang="0">
                <a:pos x="T6" y="T7"/>
              </a:cxn>
            </a:cxnLst>
            <a:rect b="b" l="0" r="r" t="0"/>
            <a:pathLst>
              <a:path h="557" w="278">
                <a:moveTo>
                  <a:pt x="0" y="0"/>
                </a:moveTo>
                <a:lnTo>
                  <a:pt x="278" y="278"/>
                </a:lnTo>
                <a:lnTo>
                  <a:pt x="0" y="557"/>
                </a:lnTo>
                <a:lnTo>
                  <a:pt x="0" y="0"/>
                </a:lnTo>
                <a:close/>
              </a:path>
            </a:pathLst>
          </a:custGeom>
          <a:solidFill>
            <a:schemeClr val="accent1"/>
          </a:solidFill>
          <a:ln>
            <a:noFill/>
          </a:ln>
        </p:spPr>
        <p:txBody>
          <a:bodyPr anchor="t" anchorCtr="0" bIns="45720" compatLnSpc="1" lIns="91440" numCol="1" rIns="91440" tIns="45720" vert="horz" wrap="square"/>
          <a:lstStyle/>
          <a:p>
            <a:endParaRPr altLang="en-US" lang="zh-CN"/>
          </a:p>
        </p:txBody>
      </p:sp>
      <p:sp>
        <p:nvSpPr>
          <p:cNvPr id="14" name="原创设计师QQ598969553             _3"/>
          <p:cNvSpPr>
            <a:spLocks noChangeArrowheads="1"/>
          </p:cNvSpPr>
          <p:nvPr/>
        </p:nvSpPr>
        <p:spPr bwMode="auto">
          <a:xfrm>
            <a:off x="463550" y="194692"/>
            <a:ext cx="1212850" cy="304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none">
            <a:spAutoFit/>
          </a:bodyPr>
          <a:lstStyle/>
          <a:p>
            <a:pPr fontAlgn="base">
              <a:spcBef>
                <a:spcPct val="0"/>
              </a:spcBef>
              <a:spcAft>
                <a:spcPct val="0"/>
              </a:spcAft>
            </a:pPr>
            <a:r>
              <a:rPr altLang="zh-CN" b="1" lang="en-US" sz="2000">
                <a:solidFill>
                  <a:schemeClr val="accent1"/>
                </a:solidFill>
                <a:latin charset="0" pitchFamily="34" typeface="Impact"/>
                <a:ea charset="-122" pitchFamily="34" typeface="微软雅黑"/>
                <a:cs charset="-122" pitchFamily="2" typeface="宋体"/>
              </a:rPr>
              <a:t>WEB端展示</a:t>
            </a:r>
          </a:p>
        </p:txBody>
      </p:sp>
      <p:sp>
        <p:nvSpPr>
          <p:cNvPr id="15" name="原创设计师QQ598969553             _4"/>
          <p:cNvSpPr>
            <a:spLocks noChangeArrowheads="1"/>
          </p:cNvSpPr>
          <p:nvPr/>
        </p:nvSpPr>
        <p:spPr bwMode="auto">
          <a:xfrm>
            <a:off x="467544" y="540445"/>
            <a:ext cx="1800606" cy="1219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fontAlgn="base">
              <a:spcBef>
                <a:spcPct val="0"/>
              </a:spcBef>
              <a:spcAft>
                <a:spcPct val="0"/>
              </a:spcAft>
              <a:buFont charset="0" pitchFamily="34" typeface="Arial"/>
              <a:buNone/>
            </a:pPr>
            <a:r>
              <a:rPr altLang="zh-CN" lang="en-US" sz="800">
                <a:solidFill>
                  <a:srgbClr val="53585E"/>
                </a:solidFill>
                <a:latin charset="0" pitchFamily="34" typeface="Arial"/>
                <a:cs charset="0" pitchFamily="34" typeface="Arial"/>
              </a:rPr>
              <a:t>This is a subtitle for your presentation</a:t>
            </a:r>
          </a:p>
        </p:txBody>
      </p:sp>
      <p:grpSp>
        <p:nvGrpSpPr>
          <p:cNvPr id="6" name="原创设计师QQ598969553             _5"/>
          <p:cNvGrpSpPr/>
          <p:nvPr/>
        </p:nvGrpSpPr>
        <p:grpSpPr>
          <a:xfrm>
            <a:off x="1195504" y="1110874"/>
            <a:ext cx="6752991" cy="3484244"/>
            <a:chOff x="1195504" y="1110874"/>
            <a:chExt cx="6752991" cy="3484244"/>
          </a:xfrm>
        </p:grpSpPr>
        <p:grpSp>
          <p:nvGrpSpPr>
            <p:cNvPr id="7" name="组合 6"/>
            <p:cNvGrpSpPr/>
            <p:nvPr/>
          </p:nvGrpSpPr>
          <p:grpSpPr>
            <a:xfrm>
              <a:off x="1195504" y="1110874"/>
              <a:ext cx="6752991" cy="245553"/>
              <a:chOff x="1195504" y="1043941"/>
              <a:chExt cx="6752991" cy="245553"/>
            </a:xfrm>
          </p:grpSpPr>
          <p:sp>
            <p:nvSpPr>
              <p:cNvPr id="9" name="Freeform 7"/>
              <p:cNvSpPr/>
              <p:nvPr/>
            </p:nvSpPr>
            <p:spPr bwMode="auto">
              <a:xfrm>
                <a:off x="1195504" y="1043941"/>
                <a:ext cx="6752991" cy="245553"/>
              </a:xfrm>
              <a:custGeom>
                <a:gdLst>
                  <a:gd fmla="*/ 5903 w 5951" name="T0"/>
                  <a:gd fmla="*/ 0 h 216" name="T1"/>
                  <a:gd fmla="*/ 48 w 5951" name="T2"/>
                  <a:gd fmla="*/ 0 h 216" name="T3"/>
                  <a:gd fmla="*/ 0 w 5951" name="T4"/>
                  <a:gd fmla="*/ 48 h 216" name="T5"/>
                  <a:gd fmla="*/ 0 w 5951" name="T6"/>
                  <a:gd fmla="*/ 216 h 216" name="T7"/>
                  <a:gd fmla="*/ 5951 w 5951" name="T8"/>
                  <a:gd fmla="*/ 216 h 216" name="T9"/>
                  <a:gd fmla="*/ 5951 w 5951" name="T10"/>
                  <a:gd fmla="*/ 48 h 216" name="T11"/>
                  <a:gd fmla="*/ 5903 w 5951" name="T12"/>
                  <a:gd fmla="*/ 0 h 216" name="T13"/>
                </a:gdLst>
                <a:cxnLst>
                  <a:cxn ang="0">
                    <a:pos x="T0" y="T1"/>
                  </a:cxn>
                  <a:cxn ang="0">
                    <a:pos x="T2" y="T3"/>
                  </a:cxn>
                  <a:cxn ang="0">
                    <a:pos x="T4" y="T5"/>
                  </a:cxn>
                  <a:cxn ang="0">
                    <a:pos x="T6" y="T7"/>
                  </a:cxn>
                  <a:cxn ang="0">
                    <a:pos x="T8" y="T9"/>
                  </a:cxn>
                  <a:cxn ang="0">
                    <a:pos x="T10" y="T11"/>
                  </a:cxn>
                  <a:cxn ang="0">
                    <a:pos x="T12" y="T13"/>
                  </a:cxn>
                </a:cxnLst>
                <a:rect b="b" l="0" r="r" t="0"/>
                <a:pathLst>
                  <a:path h="216" w="5951">
                    <a:moveTo>
                      <a:pt x="5903" y="0"/>
                    </a:moveTo>
                    <a:cubicBezTo>
                      <a:pt x="48" y="0"/>
                      <a:pt x="48" y="0"/>
                      <a:pt x="48" y="0"/>
                    </a:cubicBezTo>
                    <a:cubicBezTo>
                      <a:pt x="21" y="0"/>
                      <a:pt x="0" y="22"/>
                      <a:pt x="0" y="48"/>
                    </a:cubicBezTo>
                    <a:cubicBezTo>
                      <a:pt x="0" y="216"/>
                      <a:pt x="0" y="216"/>
                      <a:pt x="0" y="216"/>
                    </a:cubicBezTo>
                    <a:cubicBezTo>
                      <a:pt x="5951" y="216"/>
                      <a:pt x="5951" y="216"/>
                      <a:pt x="5951" y="216"/>
                    </a:cubicBezTo>
                    <a:cubicBezTo>
                      <a:pt x="5951" y="48"/>
                      <a:pt x="5951" y="48"/>
                      <a:pt x="5951" y="48"/>
                    </a:cubicBezTo>
                    <a:cubicBezTo>
                      <a:pt x="5951" y="22"/>
                      <a:pt x="5930" y="0"/>
                      <a:pt x="5903" y="0"/>
                    </a:cubicBezTo>
                    <a:close/>
                  </a:path>
                </a:pathLst>
              </a:custGeom>
              <a:gradFill>
                <a:gsLst>
                  <a:gs pos="100000">
                    <a:srgbClr val="E4E4E4"/>
                  </a:gs>
                  <a:gs pos="0">
                    <a:schemeClr val="bg1">
                      <a:lumMod val="95000"/>
                    </a:schemeClr>
                  </a:gs>
                </a:gsLst>
                <a:lin ang="5400000" scaled="0"/>
              </a:gradFill>
              <a:ln>
                <a:noFill/>
              </a:ln>
              <a:effectLst>
                <a:outerShdw algn="tl" blurRad="38100" dir="2700000" dist="12700" rotWithShape="0">
                  <a:prstClr val="black">
                    <a:alpha val="20000"/>
                  </a:prstClr>
                </a:outerShdw>
              </a:effectLst>
            </p:spPr>
            <p:txBody>
              <a:bodyPr anchor="t" anchorCtr="0" bIns="45720" compatLnSpc="1" lIns="91440" numCol="1" rIns="91440" tIns="45720" vert="horz" wrap="square"/>
              <a:lstStyle/>
              <a:p>
                <a:endParaRPr altLang="en-US" lang="zh-CN"/>
              </a:p>
            </p:txBody>
          </p:sp>
          <p:sp>
            <p:nvSpPr>
              <p:cNvPr id="10" name="Oval 9"/>
              <p:cNvSpPr>
                <a:spLocks noChangeArrowheads="1"/>
              </p:cNvSpPr>
              <p:nvPr/>
            </p:nvSpPr>
            <p:spPr bwMode="auto">
              <a:xfrm>
                <a:off x="1305521" y="1138079"/>
                <a:ext cx="72588" cy="73156"/>
              </a:xfrm>
              <a:prstGeom prst="ellipse">
                <a:avLst/>
              </a:prstGeom>
              <a:solidFill>
                <a:schemeClr val="bg1">
                  <a:lumMod val="50000"/>
                </a:schemeClr>
              </a:solidFill>
              <a:ln>
                <a:noFill/>
              </a:ln>
            </p:spPr>
            <p:txBody>
              <a:bodyPr anchor="t" anchorCtr="0" bIns="45720" compatLnSpc="1" lIns="91440" numCol="1" rIns="91440" tIns="45720" vert="horz" wrap="square"/>
              <a:lstStyle/>
              <a:p>
                <a:endParaRPr altLang="en-US" lang="zh-CN"/>
              </a:p>
            </p:txBody>
          </p:sp>
          <p:sp>
            <p:nvSpPr>
              <p:cNvPr id="11" name="Oval 10"/>
              <p:cNvSpPr>
                <a:spLocks noChangeArrowheads="1"/>
              </p:cNvSpPr>
              <p:nvPr/>
            </p:nvSpPr>
            <p:spPr bwMode="auto">
              <a:xfrm>
                <a:off x="1417806" y="1138079"/>
                <a:ext cx="72588" cy="73156"/>
              </a:xfrm>
              <a:prstGeom prst="ellipse">
                <a:avLst/>
              </a:prstGeom>
              <a:solidFill>
                <a:schemeClr val="bg1">
                  <a:lumMod val="85000"/>
                </a:schemeClr>
              </a:solidFill>
              <a:ln>
                <a:noFill/>
              </a:ln>
            </p:spPr>
            <p:txBody>
              <a:bodyPr anchor="t" anchorCtr="0" bIns="45720" compatLnSpc="1" lIns="91440" numCol="1" rIns="91440" tIns="45720" vert="horz" wrap="square"/>
              <a:lstStyle/>
              <a:p>
                <a:endParaRPr altLang="en-US" lang="zh-CN"/>
              </a:p>
            </p:txBody>
          </p:sp>
          <p:sp>
            <p:nvSpPr>
              <p:cNvPr id="16" name="Oval 11"/>
              <p:cNvSpPr>
                <a:spLocks noChangeArrowheads="1"/>
              </p:cNvSpPr>
              <p:nvPr/>
            </p:nvSpPr>
            <p:spPr bwMode="auto">
              <a:xfrm>
                <a:off x="1531226" y="1138079"/>
                <a:ext cx="73156" cy="73156"/>
              </a:xfrm>
              <a:prstGeom prst="ellipse">
                <a:avLst/>
              </a:prstGeom>
              <a:solidFill>
                <a:schemeClr val="bg1">
                  <a:lumMod val="75000"/>
                </a:schemeClr>
              </a:solidFill>
              <a:ln>
                <a:noFill/>
              </a:ln>
            </p:spPr>
            <p:txBody>
              <a:bodyPr anchor="t" anchorCtr="0" bIns="45720" compatLnSpc="1" lIns="91440" numCol="1" rIns="91440" tIns="45720" vert="horz" wrap="square"/>
              <a:lstStyle/>
              <a:p>
                <a:endParaRPr altLang="en-US" lang="zh-CN"/>
              </a:p>
            </p:txBody>
          </p:sp>
          <p:sp>
            <p:nvSpPr>
              <p:cNvPr id="17" name="Freeform 12"/>
              <p:cNvSpPr/>
              <p:nvPr/>
            </p:nvSpPr>
            <p:spPr bwMode="auto">
              <a:xfrm>
                <a:off x="7710315" y="1132408"/>
                <a:ext cx="79394" cy="84498"/>
              </a:xfrm>
              <a:custGeom>
                <a:gdLst>
                  <a:gd fmla="*/ 67 w 70" name="T0"/>
                  <a:gd fmla="*/ 25 h 74" name="T1"/>
                  <a:gd fmla="*/ 65 w 70" name="T2"/>
                  <a:gd fmla="*/ 24 h 74" name="T3"/>
                  <a:gd fmla="*/ 64 w 70" name="T4"/>
                  <a:gd fmla="*/ 26 h 74" name="T5"/>
                  <a:gd fmla="*/ 67 w 70" name="T6"/>
                  <a:gd fmla="*/ 39 h 74" name="T7"/>
                  <a:gd fmla="*/ 35 w 70" name="T8"/>
                  <a:gd fmla="*/ 71 h 74" name="T9"/>
                  <a:gd fmla="*/ 3 w 70" name="T10"/>
                  <a:gd fmla="*/ 39 h 74" name="T11"/>
                  <a:gd fmla="*/ 16 w 70" name="T12"/>
                  <a:gd fmla="*/ 13 h 74" name="T13"/>
                  <a:gd fmla="*/ 19 w 70" name="T14"/>
                  <a:gd fmla="*/ 23 h 74" name="T15"/>
                  <a:gd fmla="*/ 35 w 70" name="T16"/>
                  <a:gd fmla="*/ 5 h 74" name="T17"/>
                  <a:gd fmla="*/ 12 w 70" name="T18"/>
                  <a:gd fmla="*/ 0 h 74" name="T19"/>
                  <a:gd fmla="*/ 15 w 70" name="T20"/>
                  <a:gd fmla="*/ 10 h 74" name="T21"/>
                  <a:gd fmla="*/ 0 w 70" name="T22"/>
                  <a:gd fmla="*/ 39 h 74" name="T23"/>
                  <a:gd fmla="*/ 35 w 70" name="T24"/>
                  <a:gd fmla="*/ 74 h 74" name="T25"/>
                  <a:gd fmla="*/ 70 w 70" name="T26"/>
                  <a:gd fmla="*/ 39 h 74" name="T27"/>
                  <a:gd fmla="*/ 67 w 70" name="T28"/>
                  <a:gd fmla="*/ 25 h 74"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74" w="70">
                    <a:moveTo>
                      <a:pt x="67" y="25"/>
                    </a:moveTo>
                    <a:cubicBezTo>
                      <a:pt x="67" y="24"/>
                      <a:pt x="66" y="24"/>
                      <a:pt x="65" y="24"/>
                    </a:cubicBezTo>
                    <a:cubicBezTo>
                      <a:pt x="64" y="24"/>
                      <a:pt x="64" y="25"/>
                      <a:pt x="64" y="26"/>
                    </a:cubicBezTo>
                    <a:cubicBezTo>
                      <a:pt x="66" y="30"/>
                      <a:pt x="67" y="34"/>
                      <a:pt x="67" y="39"/>
                    </a:cubicBezTo>
                    <a:cubicBezTo>
                      <a:pt x="67" y="57"/>
                      <a:pt x="53" y="71"/>
                      <a:pt x="35" y="71"/>
                    </a:cubicBezTo>
                    <a:cubicBezTo>
                      <a:pt x="18" y="71"/>
                      <a:pt x="3" y="57"/>
                      <a:pt x="3" y="39"/>
                    </a:cubicBezTo>
                    <a:cubicBezTo>
                      <a:pt x="3" y="29"/>
                      <a:pt x="8" y="19"/>
                      <a:pt x="16" y="13"/>
                    </a:cubicBezTo>
                    <a:cubicBezTo>
                      <a:pt x="19" y="23"/>
                      <a:pt x="19" y="23"/>
                      <a:pt x="19" y="23"/>
                    </a:cubicBezTo>
                    <a:cubicBezTo>
                      <a:pt x="35" y="5"/>
                      <a:pt x="35" y="5"/>
                      <a:pt x="35" y="5"/>
                    </a:cubicBezTo>
                    <a:cubicBezTo>
                      <a:pt x="12" y="0"/>
                      <a:pt x="12" y="0"/>
                      <a:pt x="12" y="0"/>
                    </a:cubicBezTo>
                    <a:cubicBezTo>
                      <a:pt x="15" y="10"/>
                      <a:pt x="15" y="10"/>
                      <a:pt x="15" y="10"/>
                    </a:cubicBezTo>
                    <a:cubicBezTo>
                      <a:pt x="6" y="17"/>
                      <a:pt x="0" y="28"/>
                      <a:pt x="0" y="39"/>
                    </a:cubicBezTo>
                    <a:cubicBezTo>
                      <a:pt x="0" y="58"/>
                      <a:pt x="16" y="74"/>
                      <a:pt x="35" y="74"/>
                    </a:cubicBezTo>
                    <a:cubicBezTo>
                      <a:pt x="54" y="74"/>
                      <a:pt x="70" y="58"/>
                      <a:pt x="70" y="39"/>
                    </a:cubicBezTo>
                    <a:cubicBezTo>
                      <a:pt x="70" y="34"/>
                      <a:pt x="69" y="29"/>
                      <a:pt x="67" y="25"/>
                    </a:cubicBezTo>
                    <a:close/>
                  </a:path>
                </a:pathLst>
              </a:custGeom>
              <a:solidFill>
                <a:schemeClr val="bg1">
                  <a:lumMod val="50000"/>
                </a:schemeClr>
              </a:solidFill>
              <a:ln>
                <a:noFill/>
              </a:ln>
            </p:spPr>
            <p:txBody>
              <a:bodyPr anchor="t" anchorCtr="0" bIns="45720" compatLnSpc="1" lIns="91440" numCol="1" rIns="91440" tIns="45720" vert="horz" wrap="square"/>
              <a:lstStyle/>
              <a:p>
                <a:endParaRPr altLang="en-US" lang="zh-CN"/>
              </a:p>
            </p:txBody>
          </p:sp>
        </p:grpSp>
        <p:sp>
          <p:nvSpPr>
            <p:cNvPr id="8" name="Freeform 8"/>
            <p:cNvSpPr/>
            <p:nvPr/>
          </p:nvSpPr>
          <p:spPr bwMode="auto">
            <a:xfrm>
              <a:off x="1195504" y="1356427"/>
              <a:ext cx="6752991" cy="3238691"/>
            </a:xfrm>
            <a:custGeom>
              <a:gdLst>
                <a:gd fmla="*/ 0 w 11908" name="T0"/>
                <a:gd fmla="*/ 0 h 5711" name="T1"/>
                <a:gd fmla="*/ 0 w 11908" name="T2"/>
                <a:gd fmla="*/ 144 h 5711" name="T3"/>
                <a:gd fmla="*/ 0 w 11908" name="T4"/>
                <a:gd fmla="*/ 5711 h 5711" name="T5"/>
                <a:gd fmla="*/ 11908 w 11908" name="T6"/>
                <a:gd fmla="*/ 5711 h 5711" name="T7"/>
                <a:gd fmla="*/ 11908 w 11908" name="T8"/>
                <a:gd fmla="*/ 144 h 5711" name="T9"/>
                <a:gd fmla="*/ 11908 w 11908" name="T10"/>
                <a:gd fmla="*/ 0 h 5711" name="T11"/>
                <a:gd fmla="*/ 0 w 11908" name="T12"/>
                <a:gd fmla="*/ 0 h 5711" name="T13"/>
              </a:gdLst>
              <a:cxnLst>
                <a:cxn ang="0">
                  <a:pos x="T0" y="T1"/>
                </a:cxn>
                <a:cxn ang="0">
                  <a:pos x="T2" y="T3"/>
                </a:cxn>
                <a:cxn ang="0">
                  <a:pos x="T4" y="T5"/>
                </a:cxn>
                <a:cxn ang="0">
                  <a:pos x="T6" y="T7"/>
                </a:cxn>
                <a:cxn ang="0">
                  <a:pos x="T8" y="T9"/>
                </a:cxn>
                <a:cxn ang="0">
                  <a:pos x="T10" y="T11"/>
                </a:cxn>
                <a:cxn ang="0">
                  <a:pos x="T12" y="T13"/>
                </a:cxn>
              </a:cxnLst>
              <a:rect b="b" l="0" r="r" t="0"/>
              <a:pathLst>
                <a:path h="5711" w="11908">
                  <a:moveTo>
                    <a:pt x="0" y="0"/>
                  </a:moveTo>
                  <a:lnTo>
                    <a:pt x="0" y="144"/>
                  </a:lnTo>
                  <a:lnTo>
                    <a:pt x="0" y="5711"/>
                  </a:lnTo>
                  <a:lnTo>
                    <a:pt x="11908" y="5711"/>
                  </a:lnTo>
                  <a:lnTo>
                    <a:pt x="11908" y="144"/>
                  </a:lnTo>
                  <a:lnTo>
                    <a:pt x="11908" y="0"/>
                  </a:lnTo>
                  <a:lnTo>
                    <a:pt x="0" y="0"/>
                  </a:lnTo>
                  <a:close/>
                </a:path>
              </a:pathLst>
            </a:custGeom>
            <a:solidFill>
              <a:srgbClr val="FFFFFF"/>
            </a:solidFill>
            <a:ln>
              <a:noFill/>
            </a:ln>
            <a:effectLst>
              <a:outerShdw algn="tl" blurRad="38100" dir="2700000" dist="12700" rotWithShape="0">
                <a:prstClr val="black">
                  <a:alpha val="20000"/>
                </a:prstClr>
              </a:outerShdw>
            </a:effectLst>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grpSp>
      <p:grpSp>
        <p:nvGrpSpPr>
          <p:cNvPr id="18" name="原创设计师QQ598969553             _6"/>
          <p:cNvGrpSpPr/>
          <p:nvPr/>
        </p:nvGrpSpPr>
        <p:grpSpPr>
          <a:xfrm>
            <a:off x="1018570" y="2704416"/>
            <a:ext cx="352734" cy="354436"/>
            <a:chOff x="1018570" y="2637483"/>
            <a:chExt cx="352734" cy="354436"/>
          </a:xfrm>
        </p:grpSpPr>
        <p:sp>
          <p:nvSpPr>
            <p:cNvPr id="19" name="Oval 13"/>
            <p:cNvSpPr>
              <a:spLocks noChangeArrowheads="1"/>
            </p:cNvSpPr>
            <p:nvPr/>
          </p:nvSpPr>
          <p:spPr bwMode="auto">
            <a:xfrm>
              <a:off x="1018570" y="2637483"/>
              <a:ext cx="352734" cy="354436"/>
            </a:xfrm>
            <a:prstGeom prst="ellipse">
              <a:avLst/>
            </a:prstGeom>
            <a:solidFill>
              <a:schemeClr val="accent1"/>
            </a:solidFill>
            <a:ln>
              <a:noFill/>
            </a:ln>
          </p:spPr>
          <p:txBody>
            <a:bodyPr anchor="t" anchorCtr="0" bIns="45720" compatLnSpc="1" lIns="91440" numCol="1" rIns="91440" tIns="45720" vert="horz" wrap="square"/>
            <a:lstStyle/>
            <a:p>
              <a:endParaRPr altLang="en-US" lang="zh-CN"/>
            </a:p>
          </p:txBody>
        </p:sp>
        <p:sp>
          <p:nvSpPr>
            <p:cNvPr id="20" name="Freeform 14"/>
            <p:cNvSpPr/>
            <p:nvPr/>
          </p:nvSpPr>
          <p:spPr bwMode="auto">
            <a:xfrm>
              <a:off x="1147868" y="2749769"/>
              <a:ext cx="95272" cy="132701"/>
            </a:xfrm>
            <a:custGeom>
              <a:gdLst>
                <a:gd fmla="*/ 75 w 84" name="T0"/>
                <a:gd fmla="*/ 117 h 117" name="T1"/>
                <a:gd fmla="*/ 70 w 84" name="T2"/>
                <a:gd fmla="*/ 115 h 117" name="T3"/>
                <a:gd fmla="*/ 3 w 84" name="T4"/>
                <a:gd fmla="*/ 65 h 117" name="T5"/>
                <a:gd fmla="*/ 0 w 84" name="T6"/>
                <a:gd fmla="*/ 59 h 117" name="T7"/>
                <a:gd fmla="*/ 3 w 84" name="T8"/>
                <a:gd fmla="*/ 52 h 117" name="T9"/>
                <a:gd fmla="*/ 70 w 84" name="T10"/>
                <a:gd fmla="*/ 3 h 117" name="T11"/>
                <a:gd fmla="*/ 82 w 84" name="T12"/>
                <a:gd fmla="*/ 5 h 117" name="T13"/>
                <a:gd fmla="*/ 80 w 84" name="T14"/>
                <a:gd fmla="*/ 16 h 117" name="T15"/>
                <a:gd fmla="*/ 21 w 84" name="T16"/>
                <a:gd fmla="*/ 59 h 117" name="T17"/>
                <a:gd fmla="*/ 80 w 84" name="T18"/>
                <a:gd fmla="*/ 102 h 117" name="T19"/>
                <a:gd fmla="*/ 82 w 84" name="T20"/>
                <a:gd fmla="*/ 113 h 117" name="T21"/>
                <a:gd fmla="*/ 75 w 84" name="T22"/>
                <a:gd fmla="*/ 117 h 117"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117" w="84">
                  <a:moveTo>
                    <a:pt x="75" y="117"/>
                  </a:moveTo>
                  <a:cubicBezTo>
                    <a:pt x="73" y="117"/>
                    <a:pt x="72" y="116"/>
                    <a:pt x="70" y="115"/>
                  </a:cubicBezTo>
                  <a:cubicBezTo>
                    <a:pt x="3" y="65"/>
                    <a:pt x="3" y="65"/>
                    <a:pt x="3" y="65"/>
                  </a:cubicBezTo>
                  <a:cubicBezTo>
                    <a:pt x="1" y="64"/>
                    <a:pt x="0" y="61"/>
                    <a:pt x="0" y="59"/>
                  </a:cubicBezTo>
                  <a:cubicBezTo>
                    <a:pt x="0" y="56"/>
                    <a:pt x="1" y="54"/>
                    <a:pt x="3" y="52"/>
                  </a:cubicBezTo>
                  <a:cubicBezTo>
                    <a:pt x="70" y="3"/>
                    <a:pt x="70" y="3"/>
                    <a:pt x="70" y="3"/>
                  </a:cubicBezTo>
                  <a:cubicBezTo>
                    <a:pt x="74" y="0"/>
                    <a:pt x="79" y="1"/>
                    <a:pt x="82" y="5"/>
                  </a:cubicBezTo>
                  <a:cubicBezTo>
                    <a:pt x="84" y="8"/>
                    <a:pt x="83" y="13"/>
                    <a:pt x="80" y="16"/>
                  </a:cubicBezTo>
                  <a:cubicBezTo>
                    <a:pt x="21" y="59"/>
                    <a:pt x="21" y="59"/>
                    <a:pt x="21" y="59"/>
                  </a:cubicBezTo>
                  <a:cubicBezTo>
                    <a:pt x="80" y="102"/>
                    <a:pt x="80" y="102"/>
                    <a:pt x="80" y="102"/>
                  </a:cubicBezTo>
                  <a:cubicBezTo>
                    <a:pt x="83" y="105"/>
                    <a:pt x="84" y="110"/>
                    <a:pt x="82" y="113"/>
                  </a:cubicBezTo>
                  <a:cubicBezTo>
                    <a:pt x="80" y="116"/>
                    <a:pt x="78" y="117"/>
                    <a:pt x="75" y="117"/>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grpSp>
      <p:grpSp>
        <p:nvGrpSpPr>
          <p:cNvPr id="21" name="原创设计师QQ598969553             _7"/>
          <p:cNvGrpSpPr/>
          <p:nvPr/>
        </p:nvGrpSpPr>
        <p:grpSpPr>
          <a:xfrm>
            <a:off x="7771561" y="2704416"/>
            <a:ext cx="353869" cy="354436"/>
            <a:chOff x="7771561" y="2637483"/>
            <a:chExt cx="353869" cy="354436"/>
          </a:xfrm>
        </p:grpSpPr>
        <p:sp>
          <p:nvSpPr>
            <p:cNvPr id="22" name="Oval 15"/>
            <p:cNvSpPr>
              <a:spLocks noChangeArrowheads="1"/>
            </p:cNvSpPr>
            <p:nvPr/>
          </p:nvSpPr>
          <p:spPr bwMode="auto">
            <a:xfrm>
              <a:off x="7771561" y="2637483"/>
              <a:ext cx="353869" cy="354436"/>
            </a:xfrm>
            <a:prstGeom prst="ellipse">
              <a:avLst/>
            </a:prstGeom>
            <a:solidFill>
              <a:schemeClr val="accent1"/>
            </a:solidFill>
            <a:ln>
              <a:noFill/>
            </a:ln>
          </p:spPr>
          <p:txBody>
            <a:bodyPr anchor="t" anchorCtr="0" bIns="45720" compatLnSpc="1" lIns="91440" numCol="1" rIns="91440" tIns="45720" vert="horz" wrap="square"/>
            <a:lstStyle/>
            <a:p>
              <a:endParaRPr altLang="en-US" lang="zh-CN"/>
            </a:p>
          </p:txBody>
        </p:sp>
        <p:sp>
          <p:nvSpPr>
            <p:cNvPr id="23" name="Freeform 16"/>
            <p:cNvSpPr/>
            <p:nvPr/>
          </p:nvSpPr>
          <p:spPr bwMode="auto">
            <a:xfrm>
              <a:off x="7900860" y="2746366"/>
              <a:ext cx="95272" cy="132701"/>
            </a:xfrm>
            <a:custGeom>
              <a:gdLst>
                <a:gd fmla="*/ 9 w 84" name="T0"/>
                <a:gd fmla="*/ 0 h 117" name="T1"/>
                <a:gd fmla="*/ 13 w 84" name="T2"/>
                <a:gd fmla="*/ 2 h 117" name="T3"/>
                <a:gd fmla="*/ 81 w 84" name="T4"/>
                <a:gd fmla="*/ 52 h 117" name="T5"/>
                <a:gd fmla="*/ 84 w 84" name="T6"/>
                <a:gd fmla="*/ 58 h 117" name="T7"/>
                <a:gd fmla="*/ 81 w 84" name="T8"/>
                <a:gd fmla="*/ 65 h 117" name="T9"/>
                <a:gd fmla="*/ 13 w 84" name="T10"/>
                <a:gd fmla="*/ 114 h 117" name="T11"/>
                <a:gd fmla="*/ 2 w 84" name="T12"/>
                <a:gd fmla="*/ 112 h 117" name="T13"/>
                <a:gd fmla="*/ 4 w 84" name="T14"/>
                <a:gd fmla="*/ 101 h 117" name="T15"/>
                <a:gd fmla="*/ 62 w 84" name="T16"/>
                <a:gd fmla="*/ 58 h 117" name="T17"/>
                <a:gd fmla="*/ 4 w 84" name="T18"/>
                <a:gd fmla="*/ 15 h 117" name="T19"/>
                <a:gd fmla="*/ 2 w 84" name="T20"/>
                <a:gd fmla="*/ 4 h 117" name="T21"/>
                <a:gd fmla="*/ 9 w 84" name="T22"/>
                <a:gd fmla="*/ 0 h 117"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117" w="84">
                  <a:moveTo>
                    <a:pt x="9" y="0"/>
                  </a:moveTo>
                  <a:cubicBezTo>
                    <a:pt x="10" y="0"/>
                    <a:pt x="12" y="1"/>
                    <a:pt x="13" y="2"/>
                  </a:cubicBezTo>
                  <a:cubicBezTo>
                    <a:pt x="81" y="52"/>
                    <a:pt x="81" y="52"/>
                    <a:pt x="81" y="52"/>
                  </a:cubicBezTo>
                  <a:cubicBezTo>
                    <a:pt x="83" y="53"/>
                    <a:pt x="84" y="56"/>
                    <a:pt x="84" y="58"/>
                  </a:cubicBezTo>
                  <a:cubicBezTo>
                    <a:pt x="84" y="61"/>
                    <a:pt x="83" y="63"/>
                    <a:pt x="81" y="65"/>
                  </a:cubicBezTo>
                  <a:cubicBezTo>
                    <a:pt x="13" y="114"/>
                    <a:pt x="13" y="114"/>
                    <a:pt x="13" y="114"/>
                  </a:cubicBezTo>
                  <a:cubicBezTo>
                    <a:pt x="10" y="117"/>
                    <a:pt x="5" y="116"/>
                    <a:pt x="2" y="112"/>
                  </a:cubicBezTo>
                  <a:cubicBezTo>
                    <a:pt x="0" y="109"/>
                    <a:pt x="0" y="104"/>
                    <a:pt x="4" y="101"/>
                  </a:cubicBezTo>
                  <a:cubicBezTo>
                    <a:pt x="62" y="58"/>
                    <a:pt x="62" y="58"/>
                    <a:pt x="62" y="58"/>
                  </a:cubicBezTo>
                  <a:cubicBezTo>
                    <a:pt x="4" y="15"/>
                    <a:pt x="4" y="15"/>
                    <a:pt x="4" y="15"/>
                  </a:cubicBezTo>
                  <a:cubicBezTo>
                    <a:pt x="0" y="12"/>
                    <a:pt x="0" y="7"/>
                    <a:pt x="2" y="4"/>
                  </a:cubicBezTo>
                  <a:cubicBezTo>
                    <a:pt x="4" y="1"/>
                    <a:pt x="6" y="0"/>
                    <a:pt x="9" y="0"/>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grpSp>
      <p:sp>
        <p:nvSpPr>
          <p:cNvPr id="24" name="原创设计师QQ598969553             _8"/>
          <p:cNvSpPr/>
          <p:nvPr/>
        </p:nvSpPr>
        <p:spPr bwMode="auto">
          <a:xfrm>
            <a:off x="1598651" y="1634852"/>
            <a:ext cx="1934553" cy="1609624"/>
          </a:xfrm>
          <a:custGeom>
            <a:gdLst>
              <a:gd fmla="*/ 0 w 11908" name="T0"/>
              <a:gd fmla="*/ 0 h 5711" name="T1"/>
              <a:gd fmla="*/ 0 w 11908" name="T2"/>
              <a:gd fmla="*/ 144 h 5711" name="T3"/>
              <a:gd fmla="*/ 0 w 11908" name="T4"/>
              <a:gd fmla="*/ 5711 h 5711" name="T5"/>
              <a:gd fmla="*/ 11908 w 11908" name="T6"/>
              <a:gd fmla="*/ 5711 h 5711" name="T7"/>
              <a:gd fmla="*/ 11908 w 11908" name="T8"/>
              <a:gd fmla="*/ 144 h 5711" name="T9"/>
              <a:gd fmla="*/ 11908 w 11908" name="T10"/>
              <a:gd fmla="*/ 0 h 5711" name="T11"/>
              <a:gd fmla="*/ 0 w 11908" name="T12"/>
              <a:gd fmla="*/ 0 h 5711" name="T13"/>
            </a:gdLst>
            <a:cxnLst>
              <a:cxn ang="0">
                <a:pos x="T0" y="T1"/>
              </a:cxn>
              <a:cxn ang="0">
                <a:pos x="T2" y="T3"/>
              </a:cxn>
              <a:cxn ang="0">
                <a:pos x="T4" y="T5"/>
              </a:cxn>
              <a:cxn ang="0">
                <a:pos x="T6" y="T7"/>
              </a:cxn>
              <a:cxn ang="0">
                <a:pos x="T8" y="T9"/>
              </a:cxn>
              <a:cxn ang="0">
                <a:pos x="T10" y="T11"/>
              </a:cxn>
              <a:cxn ang="0">
                <a:pos x="T12" y="T13"/>
              </a:cxn>
            </a:cxnLst>
            <a:rect b="b" l="0" r="r" t="0"/>
            <a:pathLst>
              <a:path h="5711" w="11908">
                <a:moveTo>
                  <a:pt x="0" y="0"/>
                </a:moveTo>
                <a:lnTo>
                  <a:pt x="0" y="144"/>
                </a:lnTo>
                <a:lnTo>
                  <a:pt x="0" y="5711"/>
                </a:lnTo>
                <a:lnTo>
                  <a:pt x="11908" y="5711"/>
                </a:lnTo>
                <a:lnTo>
                  <a:pt x="11908" y="144"/>
                </a:lnTo>
                <a:lnTo>
                  <a:pt x="11908" y="0"/>
                </a:lnTo>
                <a:lnTo>
                  <a:pt x="0" y="0"/>
                </a:lnTo>
                <a:close/>
              </a:path>
            </a:pathLst>
          </a:custGeom>
          <a:blipFill dpi="0" rotWithShape="1">
            <a:blip r:embed="rId3"/>
            <a:stretch>
              <a:fillRect/>
            </a:stretch>
          </a:blipFill>
          <a:ln>
            <a:noFill/>
          </a:ln>
          <a:effectLst/>
        </p:spPr>
        <p:txBody>
          <a:bodyPr anchor="t" anchorCtr="0" bIns="45720" compatLnSpc="1" lIns="91440" numCol="1" rIns="91440" tIns="45720" vert="horz" wrap="square"/>
          <a:lstStyle/>
          <a:p>
            <a:endParaRPr altLang="en-US" lang="zh-CN"/>
          </a:p>
        </p:txBody>
      </p:sp>
      <p:sp>
        <p:nvSpPr>
          <p:cNvPr id="25" name="原创设计师QQ598969553             _9"/>
          <p:cNvSpPr>
            <a:spLocks noChangeArrowheads="1"/>
          </p:cNvSpPr>
          <p:nvPr/>
        </p:nvSpPr>
        <p:spPr bwMode="auto">
          <a:xfrm>
            <a:off x="1650505" y="3761566"/>
            <a:ext cx="1806776" cy="58521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ctr">
              <a:lnSpc>
                <a:spcPct val="120000"/>
              </a:lnSpc>
              <a:spcBef>
                <a:spcPts val="300"/>
              </a:spcBef>
            </a:pPr>
            <a:r>
              <a:rPr altLang="zh-CN" lang="en-US" sz="800">
                <a:solidFill>
                  <a:schemeClr val="bg1">
                    <a:lumMod val="50000"/>
                  </a:schemeClr>
                </a:solidFill>
              </a:rPr>
              <a:t>We have many PowerPoint templates that has been specifically designed to help anyone that is stepping into the world of PowerPoint for the very first time. </a:t>
            </a:r>
          </a:p>
        </p:txBody>
      </p:sp>
      <p:sp>
        <p:nvSpPr>
          <p:cNvPr id="26" name="原创设计师QQ598969553             _10"/>
          <p:cNvSpPr>
            <a:spLocks noChangeArrowheads="1"/>
          </p:cNvSpPr>
          <p:nvPr/>
        </p:nvSpPr>
        <p:spPr bwMode="auto">
          <a:xfrm>
            <a:off x="1926764" y="3380667"/>
            <a:ext cx="1254256" cy="1828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ctr" lvl="0">
              <a:lnSpc>
                <a:spcPct val="120000"/>
              </a:lnSpc>
              <a:spcBef>
                <a:spcPts val="300"/>
              </a:spcBef>
            </a:pPr>
            <a:r>
              <a:rPr altLang="en-US" b="1" lang="zh-CN" sz="1000">
                <a:solidFill>
                  <a:srgbClr val="000000">
                    <a:lumMod val="75000"/>
                    <a:lumOff val="25000"/>
                  </a:srgbClr>
                </a:solidFill>
              </a:rPr>
              <a:t>TOPIC HEADER HERE</a:t>
            </a:r>
          </a:p>
        </p:txBody>
      </p:sp>
      <p:cxnSp>
        <p:nvCxnSpPr>
          <p:cNvPr id="27" name="原创设计师QQ598969553             _11"/>
          <p:cNvCxnSpPr/>
          <p:nvPr/>
        </p:nvCxnSpPr>
        <p:spPr>
          <a:xfrm>
            <a:off x="1926764" y="3651458"/>
            <a:ext cx="1254256" cy="0"/>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8" name="原创设计师QQ598969553             _12"/>
          <p:cNvSpPr/>
          <p:nvPr/>
        </p:nvSpPr>
        <p:spPr>
          <a:xfrm rot="5400000">
            <a:off x="1598651" y="1634852"/>
            <a:ext cx="504056" cy="504056"/>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accent2"/>
              </a:solidFill>
            </a:endParaRPr>
          </a:p>
        </p:txBody>
      </p:sp>
      <p:sp>
        <p:nvSpPr>
          <p:cNvPr id="29" name="原创设计师QQ598969553             _13"/>
          <p:cNvSpPr txBox="1"/>
          <p:nvPr/>
        </p:nvSpPr>
        <p:spPr>
          <a:xfrm>
            <a:off x="1596352" y="1668854"/>
            <a:ext cx="313055" cy="243840"/>
          </a:xfrm>
          <a:prstGeom prst="rect">
            <a:avLst/>
          </a:prstGeom>
          <a:noFill/>
        </p:spPr>
        <p:txBody>
          <a:bodyPr rtlCol="0" wrap="none">
            <a:spAutoFit/>
          </a:bodyPr>
          <a:lstStyle/>
          <a:p>
            <a:r>
              <a:rPr altLang="zh-CN" lang="en-US" sz="1000">
                <a:solidFill>
                  <a:schemeClr val="bg1"/>
                </a:solidFill>
              </a:rPr>
              <a:t>01</a:t>
            </a:r>
          </a:p>
        </p:txBody>
      </p:sp>
      <p:sp>
        <p:nvSpPr>
          <p:cNvPr id="30" name="原创设计师QQ598969553             _14"/>
          <p:cNvSpPr/>
          <p:nvPr/>
        </p:nvSpPr>
        <p:spPr bwMode="auto">
          <a:xfrm>
            <a:off x="3626234" y="1634852"/>
            <a:ext cx="1934553" cy="1609624"/>
          </a:xfrm>
          <a:custGeom>
            <a:gdLst>
              <a:gd fmla="*/ 0 w 11908" name="T0"/>
              <a:gd fmla="*/ 0 h 5711" name="T1"/>
              <a:gd fmla="*/ 0 w 11908" name="T2"/>
              <a:gd fmla="*/ 144 h 5711" name="T3"/>
              <a:gd fmla="*/ 0 w 11908" name="T4"/>
              <a:gd fmla="*/ 5711 h 5711" name="T5"/>
              <a:gd fmla="*/ 11908 w 11908" name="T6"/>
              <a:gd fmla="*/ 5711 h 5711" name="T7"/>
              <a:gd fmla="*/ 11908 w 11908" name="T8"/>
              <a:gd fmla="*/ 144 h 5711" name="T9"/>
              <a:gd fmla="*/ 11908 w 11908" name="T10"/>
              <a:gd fmla="*/ 0 h 5711" name="T11"/>
              <a:gd fmla="*/ 0 w 11908" name="T12"/>
              <a:gd fmla="*/ 0 h 5711" name="T13"/>
            </a:gdLst>
            <a:cxnLst>
              <a:cxn ang="0">
                <a:pos x="T0" y="T1"/>
              </a:cxn>
              <a:cxn ang="0">
                <a:pos x="T2" y="T3"/>
              </a:cxn>
              <a:cxn ang="0">
                <a:pos x="T4" y="T5"/>
              </a:cxn>
              <a:cxn ang="0">
                <a:pos x="T6" y="T7"/>
              </a:cxn>
              <a:cxn ang="0">
                <a:pos x="T8" y="T9"/>
              </a:cxn>
              <a:cxn ang="0">
                <a:pos x="T10" y="T11"/>
              </a:cxn>
              <a:cxn ang="0">
                <a:pos x="T12" y="T13"/>
              </a:cxn>
            </a:cxnLst>
            <a:rect b="b" l="0" r="r" t="0"/>
            <a:pathLst>
              <a:path h="5711" w="11908">
                <a:moveTo>
                  <a:pt x="0" y="0"/>
                </a:moveTo>
                <a:lnTo>
                  <a:pt x="0" y="144"/>
                </a:lnTo>
                <a:lnTo>
                  <a:pt x="0" y="5711"/>
                </a:lnTo>
                <a:lnTo>
                  <a:pt x="11908" y="5711"/>
                </a:lnTo>
                <a:lnTo>
                  <a:pt x="11908" y="144"/>
                </a:lnTo>
                <a:lnTo>
                  <a:pt x="11908" y="0"/>
                </a:lnTo>
                <a:lnTo>
                  <a:pt x="0" y="0"/>
                </a:lnTo>
                <a:close/>
              </a:path>
            </a:pathLst>
          </a:custGeom>
          <a:blipFill dpi="0" rotWithShape="1">
            <a:blip r:embed="rId4"/>
            <a:stretch>
              <a:fillRect/>
            </a:stretch>
          </a:blipFill>
          <a:ln>
            <a:noFill/>
          </a:ln>
          <a:effectLst/>
        </p:spPr>
        <p:txBody>
          <a:bodyPr anchor="t" anchorCtr="0" bIns="45720" compatLnSpc="1" lIns="91440" numCol="1" rIns="91440" tIns="45720" vert="horz" wrap="square"/>
          <a:lstStyle/>
          <a:p>
            <a:endParaRPr altLang="en-US" lang="zh-CN"/>
          </a:p>
        </p:txBody>
      </p:sp>
      <p:sp>
        <p:nvSpPr>
          <p:cNvPr id="31" name="原创设计师QQ598969553             _15"/>
          <p:cNvSpPr>
            <a:spLocks noChangeArrowheads="1"/>
          </p:cNvSpPr>
          <p:nvPr/>
        </p:nvSpPr>
        <p:spPr bwMode="auto">
          <a:xfrm>
            <a:off x="3678088" y="3761566"/>
            <a:ext cx="1806776" cy="58521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ctr">
              <a:lnSpc>
                <a:spcPct val="120000"/>
              </a:lnSpc>
              <a:spcBef>
                <a:spcPts val="300"/>
              </a:spcBef>
            </a:pPr>
            <a:r>
              <a:rPr altLang="zh-CN" lang="en-US" sz="800">
                <a:solidFill>
                  <a:schemeClr val="bg1">
                    <a:lumMod val="50000"/>
                  </a:schemeClr>
                </a:solidFill>
              </a:rPr>
              <a:t>We have many PowerPoint templates that has been specifically designed to help anyone that is stepping into the world of PowerPoint for the very first time. </a:t>
            </a:r>
          </a:p>
        </p:txBody>
      </p:sp>
      <p:sp>
        <p:nvSpPr>
          <p:cNvPr id="32" name="原创设计师QQ598969553             _16"/>
          <p:cNvSpPr>
            <a:spLocks noChangeArrowheads="1"/>
          </p:cNvSpPr>
          <p:nvPr/>
        </p:nvSpPr>
        <p:spPr bwMode="auto">
          <a:xfrm>
            <a:off x="3954347" y="3380667"/>
            <a:ext cx="1254256" cy="1828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ctr" lvl="0">
              <a:lnSpc>
                <a:spcPct val="120000"/>
              </a:lnSpc>
              <a:spcBef>
                <a:spcPts val="300"/>
              </a:spcBef>
            </a:pPr>
            <a:r>
              <a:rPr altLang="en-US" b="1" lang="zh-CN" sz="1000">
                <a:solidFill>
                  <a:srgbClr val="000000">
                    <a:lumMod val="75000"/>
                    <a:lumOff val="25000"/>
                  </a:srgbClr>
                </a:solidFill>
              </a:rPr>
              <a:t>TOPIC HEADER HERE</a:t>
            </a:r>
          </a:p>
        </p:txBody>
      </p:sp>
      <p:cxnSp>
        <p:nvCxnSpPr>
          <p:cNvPr id="33" name="原创设计师QQ598969553             _17"/>
          <p:cNvCxnSpPr/>
          <p:nvPr/>
        </p:nvCxnSpPr>
        <p:spPr>
          <a:xfrm>
            <a:off x="3954347" y="3651458"/>
            <a:ext cx="1254256" cy="0"/>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4" name="原创设计师QQ598969553             _18"/>
          <p:cNvSpPr/>
          <p:nvPr/>
        </p:nvSpPr>
        <p:spPr>
          <a:xfrm rot="5400000">
            <a:off x="3626234" y="1634852"/>
            <a:ext cx="504056" cy="504056"/>
          </a:xfrm>
          <a:prstGeom prst="r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5" name="原创设计师QQ598969553             _19"/>
          <p:cNvSpPr txBox="1"/>
          <p:nvPr/>
        </p:nvSpPr>
        <p:spPr>
          <a:xfrm>
            <a:off x="3623935" y="1668854"/>
            <a:ext cx="313055" cy="243840"/>
          </a:xfrm>
          <a:prstGeom prst="rect">
            <a:avLst/>
          </a:prstGeom>
          <a:noFill/>
        </p:spPr>
        <p:txBody>
          <a:bodyPr rtlCol="0" wrap="none">
            <a:spAutoFit/>
          </a:bodyPr>
          <a:lstStyle/>
          <a:p>
            <a:r>
              <a:rPr altLang="zh-CN" lang="en-US" sz="1000">
                <a:solidFill>
                  <a:schemeClr val="bg1"/>
                </a:solidFill>
              </a:rPr>
              <a:t>02</a:t>
            </a:r>
          </a:p>
        </p:txBody>
      </p:sp>
      <p:sp>
        <p:nvSpPr>
          <p:cNvPr id="36" name="原创设计师QQ598969553             _20"/>
          <p:cNvSpPr/>
          <p:nvPr/>
        </p:nvSpPr>
        <p:spPr bwMode="auto">
          <a:xfrm>
            <a:off x="5653816" y="1634852"/>
            <a:ext cx="1934553" cy="1609624"/>
          </a:xfrm>
          <a:custGeom>
            <a:gdLst>
              <a:gd fmla="*/ 0 w 11908" name="T0"/>
              <a:gd fmla="*/ 0 h 5711" name="T1"/>
              <a:gd fmla="*/ 0 w 11908" name="T2"/>
              <a:gd fmla="*/ 144 h 5711" name="T3"/>
              <a:gd fmla="*/ 0 w 11908" name="T4"/>
              <a:gd fmla="*/ 5711 h 5711" name="T5"/>
              <a:gd fmla="*/ 11908 w 11908" name="T6"/>
              <a:gd fmla="*/ 5711 h 5711" name="T7"/>
              <a:gd fmla="*/ 11908 w 11908" name="T8"/>
              <a:gd fmla="*/ 144 h 5711" name="T9"/>
              <a:gd fmla="*/ 11908 w 11908" name="T10"/>
              <a:gd fmla="*/ 0 h 5711" name="T11"/>
              <a:gd fmla="*/ 0 w 11908" name="T12"/>
              <a:gd fmla="*/ 0 h 5711" name="T13"/>
            </a:gdLst>
            <a:cxnLst>
              <a:cxn ang="0">
                <a:pos x="T0" y="T1"/>
              </a:cxn>
              <a:cxn ang="0">
                <a:pos x="T2" y="T3"/>
              </a:cxn>
              <a:cxn ang="0">
                <a:pos x="T4" y="T5"/>
              </a:cxn>
              <a:cxn ang="0">
                <a:pos x="T6" y="T7"/>
              </a:cxn>
              <a:cxn ang="0">
                <a:pos x="T8" y="T9"/>
              </a:cxn>
              <a:cxn ang="0">
                <a:pos x="T10" y="T11"/>
              </a:cxn>
              <a:cxn ang="0">
                <a:pos x="T12" y="T13"/>
              </a:cxn>
            </a:cxnLst>
            <a:rect b="b" l="0" r="r" t="0"/>
            <a:pathLst>
              <a:path h="5711" w="11908">
                <a:moveTo>
                  <a:pt x="0" y="0"/>
                </a:moveTo>
                <a:lnTo>
                  <a:pt x="0" y="144"/>
                </a:lnTo>
                <a:lnTo>
                  <a:pt x="0" y="5711"/>
                </a:lnTo>
                <a:lnTo>
                  <a:pt x="11908" y="5711"/>
                </a:lnTo>
                <a:lnTo>
                  <a:pt x="11908" y="144"/>
                </a:lnTo>
                <a:lnTo>
                  <a:pt x="11908" y="0"/>
                </a:lnTo>
                <a:lnTo>
                  <a:pt x="0" y="0"/>
                </a:lnTo>
                <a:close/>
              </a:path>
            </a:pathLst>
          </a:custGeom>
          <a:blipFill dpi="0" rotWithShape="1">
            <a:blip r:embed="rId5"/>
            <a:stretch>
              <a:fillRect/>
            </a:stretch>
          </a:blipFill>
          <a:ln>
            <a:noFill/>
          </a:ln>
          <a:effectLst/>
        </p:spPr>
        <p:txBody>
          <a:bodyPr anchor="t" anchorCtr="0" bIns="45720" compatLnSpc="1" lIns="91440" numCol="1" rIns="91440" tIns="45720" vert="horz" wrap="square"/>
          <a:lstStyle/>
          <a:p>
            <a:endParaRPr altLang="en-US" lang="zh-CN"/>
          </a:p>
        </p:txBody>
      </p:sp>
      <p:sp>
        <p:nvSpPr>
          <p:cNvPr id="37" name="原创设计师QQ598969553             _21"/>
          <p:cNvSpPr>
            <a:spLocks noChangeArrowheads="1"/>
          </p:cNvSpPr>
          <p:nvPr/>
        </p:nvSpPr>
        <p:spPr bwMode="auto">
          <a:xfrm>
            <a:off x="5705670" y="3761566"/>
            <a:ext cx="1806776" cy="58521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ctr">
              <a:lnSpc>
                <a:spcPct val="120000"/>
              </a:lnSpc>
              <a:spcBef>
                <a:spcPts val="300"/>
              </a:spcBef>
            </a:pPr>
            <a:r>
              <a:rPr altLang="zh-CN" lang="en-US" sz="800">
                <a:solidFill>
                  <a:schemeClr val="bg1">
                    <a:lumMod val="50000"/>
                  </a:schemeClr>
                </a:solidFill>
              </a:rPr>
              <a:t>We have many PowerPoint templates that has been specifically designed to help anyone that is stepping into the world of PowerPoint for the very first time. </a:t>
            </a:r>
          </a:p>
        </p:txBody>
      </p:sp>
      <p:sp>
        <p:nvSpPr>
          <p:cNvPr id="38" name="原创设计师QQ598969553             _22"/>
          <p:cNvSpPr>
            <a:spLocks noChangeArrowheads="1"/>
          </p:cNvSpPr>
          <p:nvPr/>
        </p:nvSpPr>
        <p:spPr bwMode="auto">
          <a:xfrm>
            <a:off x="5981929" y="3380667"/>
            <a:ext cx="1254256" cy="1828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ctr" lvl="0">
              <a:lnSpc>
                <a:spcPct val="120000"/>
              </a:lnSpc>
              <a:spcBef>
                <a:spcPts val="300"/>
              </a:spcBef>
            </a:pPr>
            <a:r>
              <a:rPr altLang="en-US" b="1" lang="zh-CN" sz="1000">
                <a:solidFill>
                  <a:srgbClr val="000000">
                    <a:lumMod val="75000"/>
                    <a:lumOff val="25000"/>
                  </a:srgbClr>
                </a:solidFill>
              </a:rPr>
              <a:t>TOPIC HEADER HERE</a:t>
            </a:r>
          </a:p>
        </p:txBody>
      </p:sp>
      <p:cxnSp>
        <p:nvCxnSpPr>
          <p:cNvPr id="39" name="原创设计师QQ598969553             _23"/>
          <p:cNvCxnSpPr/>
          <p:nvPr/>
        </p:nvCxnSpPr>
        <p:spPr>
          <a:xfrm>
            <a:off x="5981929" y="3651458"/>
            <a:ext cx="1254256" cy="0"/>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40" name="原创设计师QQ598969553             _24"/>
          <p:cNvSpPr/>
          <p:nvPr/>
        </p:nvSpPr>
        <p:spPr>
          <a:xfrm rot="5400000">
            <a:off x="5653816" y="1634852"/>
            <a:ext cx="504056" cy="504056"/>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1" name="原创设计师QQ598969553             _25"/>
          <p:cNvSpPr txBox="1"/>
          <p:nvPr/>
        </p:nvSpPr>
        <p:spPr>
          <a:xfrm>
            <a:off x="5651517" y="1668854"/>
            <a:ext cx="313055" cy="243840"/>
          </a:xfrm>
          <a:prstGeom prst="rect">
            <a:avLst/>
          </a:prstGeom>
          <a:noFill/>
        </p:spPr>
        <p:txBody>
          <a:bodyPr rtlCol="0" wrap="none">
            <a:spAutoFit/>
          </a:bodyPr>
          <a:lstStyle/>
          <a:p>
            <a:r>
              <a:rPr altLang="zh-CN" lang="en-US" sz="1000">
                <a:solidFill>
                  <a:schemeClr val="bg1"/>
                </a:solidFill>
              </a:rPr>
              <a:t>03</a:t>
            </a:r>
          </a:p>
        </p:txBody>
      </p:sp>
      <p:pic>
        <p:nvPicPr>
          <p:cNvPr id="42" name="Picture 64"/>
          <p:cNvPicPr>
            <a:picLocks noChangeAspect="1" noChangeShapeType="1" noGrp="1" noMove="1" noResize="1" noRot="1" noSelect="1"/>
          </p:cNvPicPr>
          <p:nvPr/>
        </p:nvPicPr>
        <p:blipFill>
          <a:blip r:embed="rId6">
            <a:extLst>
              <a:ext uri="{28A0092B-C50C-407E-A947-70E740481C1C}">
                <a14:useLocalDpi val="0"/>
              </a:ext>
            </a:extLst>
          </a:blip>
          <a:stretch>
            <a:fillRect/>
          </a:stretch>
        </p:blipFill>
        <p:spPr bwMode="auto">
          <a:xfrm>
            <a:off x="3582988" y="17705388"/>
            <a:ext cx="1978025" cy="51117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Tree>
    <p:extLst>
      <p:ext uri="{BB962C8B-B14F-4D97-AF65-F5344CB8AC3E}">
        <p14:creationId val="3230527864"/>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 presetSubtype="8">
                                  <p:stCondLst>
                                    <p:cond delay="0"/>
                                  </p:stCondLst>
                                  <p:childTnLst>
                                    <p:set>
                                      <p:cBhvr>
                                        <p:cTn dur="1" fill="hold" id="6">
                                          <p:stCondLst>
                                            <p:cond delay="0"/>
                                          </p:stCondLst>
                                        </p:cTn>
                                        <p:tgtEl>
                                          <p:spTgt spid="13"/>
                                        </p:tgtEl>
                                        <p:attrNameLst>
                                          <p:attrName>style.visibility</p:attrName>
                                        </p:attrNameLst>
                                      </p:cBhvr>
                                      <p:to>
                                        <p:strVal val="visible"/>
                                      </p:to>
                                    </p:set>
                                    <p:anim calcmode="lin" valueType="num">
                                      <p:cBhvr additive="base">
                                        <p:cTn dur="500" fill="hold" id="7"/>
                                        <p:tgtEl>
                                          <p:spTgt spid="13"/>
                                        </p:tgtEl>
                                        <p:attrNameLst>
                                          <p:attrName>ppt_x</p:attrName>
                                        </p:attrNameLst>
                                      </p:cBhvr>
                                      <p:tavLst>
                                        <p:tav tm="0">
                                          <p:val>
                                            <p:strVal val="0-#ppt_w/2"/>
                                          </p:val>
                                        </p:tav>
                                        <p:tav tm="100000">
                                          <p:val>
                                            <p:strVal val="#ppt_x"/>
                                          </p:val>
                                        </p:tav>
                                      </p:tavLst>
                                    </p:anim>
                                    <p:anim calcmode="lin" valueType="num">
                                      <p:cBhvr additive="base">
                                        <p:cTn dur="500" fill="hold" id="8"/>
                                        <p:tgtEl>
                                          <p:spTgt spid="13"/>
                                        </p:tgtEl>
                                        <p:attrNameLst>
                                          <p:attrName>ppt_y</p:attrName>
                                        </p:attrNameLst>
                                      </p:cBhvr>
                                      <p:tavLst>
                                        <p:tav tm="0">
                                          <p:val>
                                            <p:strVal val="#ppt_y"/>
                                          </p:val>
                                        </p:tav>
                                        <p:tav tm="100000">
                                          <p:val>
                                            <p:strVal val="#ppt_y"/>
                                          </p:val>
                                        </p:tav>
                                      </p:tavLst>
                                    </p:anim>
                                  </p:childTnLst>
                                </p:cTn>
                              </p:par>
                              <p:par>
                                <p:cTn fill="hold" grpId="1" id="9" nodeType="withEffect" presetClass="emph" presetID="35" presetSubtype="0" repeatCount="3000">
                                  <p:stCondLst>
                                    <p:cond delay="400"/>
                                  </p:stCondLst>
                                  <p:childTnLst>
                                    <p:anim calcmode="discrete" valueType="str">
                                      <p:cBhvr>
                                        <p:cTn dur="100" fill="hold" id="10"/>
                                        <p:tgtEl>
                                          <p:spTgt spid="13"/>
                                        </p:tgtEl>
                                        <p:attrNameLst>
                                          <p:attrName>style.visibility</p:attrName>
                                        </p:attrNameLst>
                                      </p:cBhvr>
                                      <p:tavLst>
                                        <p:tav tm="0">
                                          <p:val>
                                            <p:strVal val="hidden"/>
                                          </p:val>
                                        </p:tav>
                                        <p:tav tm="50000">
                                          <p:val>
                                            <p:strVal val="visible"/>
                                          </p:val>
                                        </p:tav>
                                      </p:tavLst>
                                    </p:anim>
                                  </p:childTnLst>
                                </p:cTn>
                              </p:par>
                              <p:par>
                                <p:cTn fill="hold" grpId="0" id="11" nodeType="withEffect" presetClass="entr" presetID="2" presetSubtype="8">
                                  <p:stCondLst>
                                    <p:cond delay="200"/>
                                  </p:stCondLst>
                                  <p:childTnLst>
                                    <p:set>
                                      <p:cBhvr>
                                        <p:cTn dur="1" fill="hold" id="12">
                                          <p:stCondLst>
                                            <p:cond delay="0"/>
                                          </p:stCondLst>
                                        </p:cTn>
                                        <p:tgtEl>
                                          <p:spTgt spid="12"/>
                                        </p:tgtEl>
                                        <p:attrNameLst>
                                          <p:attrName>style.visibility</p:attrName>
                                        </p:attrNameLst>
                                      </p:cBhvr>
                                      <p:to>
                                        <p:strVal val="visible"/>
                                      </p:to>
                                    </p:set>
                                    <p:anim calcmode="lin" valueType="num">
                                      <p:cBhvr additive="base">
                                        <p:cTn dur="500" fill="hold" id="13"/>
                                        <p:tgtEl>
                                          <p:spTgt spid="12"/>
                                        </p:tgtEl>
                                        <p:attrNameLst>
                                          <p:attrName>ppt_x</p:attrName>
                                        </p:attrNameLst>
                                      </p:cBhvr>
                                      <p:tavLst>
                                        <p:tav tm="0">
                                          <p:val>
                                            <p:strVal val="0-#ppt_w/2"/>
                                          </p:val>
                                        </p:tav>
                                        <p:tav tm="100000">
                                          <p:val>
                                            <p:strVal val="#ppt_x"/>
                                          </p:val>
                                        </p:tav>
                                      </p:tavLst>
                                    </p:anim>
                                    <p:anim calcmode="lin" valueType="num">
                                      <p:cBhvr additive="base">
                                        <p:cTn dur="500" fill="hold" id="14"/>
                                        <p:tgtEl>
                                          <p:spTgt spid="12"/>
                                        </p:tgtEl>
                                        <p:attrNameLst>
                                          <p:attrName>ppt_y</p:attrName>
                                        </p:attrNameLst>
                                      </p:cBhvr>
                                      <p:tavLst>
                                        <p:tav tm="0">
                                          <p:val>
                                            <p:strVal val="#ppt_y"/>
                                          </p:val>
                                        </p:tav>
                                        <p:tav tm="100000">
                                          <p:val>
                                            <p:strVal val="#ppt_y"/>
                                          </p:val>
                                        </p:tav>
                                      </p:tavLst>
                                    </p:anim>
                                  </p:childTnLst>
                                </p:cTn>
                              </p:par>
                              <p:par>
                                <p:cTn fill="hold" grpId="1" id="15" nodeType="withEffect" presetClass="emph" presetID="35" presetSubtype="0" repeatCount="3000">
                                  <p:stCondLst>
                                    <p:cond delay="600"/>
                                  </p:stCondLst>
                                  <p:childTnLst>
                                    <p:anim calcmode="discrete" valueType="str">
                                      <p:cBhvr>
                                        <p:cTn dur="100" fill="hold" id="16"/>
                                        <p:tgtEl>
                                          <p:spTgt spid="12"/>
                                        </p:tgtEl>
                                        <p:attrNameLst>
                                          <p:attrName>style.visibility</p:attrName>
                                        </p:attrNameLst>
                                      </p:cBhvr>
                                      <p:tavLst>
                                        <p:tav tm="0">
                                          <p:val>
                                            <p:strVal val="hidden"/>
                                          </p:val>
                                        </p:tav>
                                        <p:tav tm="50000">
                                          <p:val>
                                            <p:strVal val="visible"/>
                                          </p:val>
                                        </p:tav>
                                      </p:tavLst>
                                    </p:anim>
                                  </p:childTnLst>
                                </p:cTn>
                              </p:par>
                              <p:par>
                                <p:cTn fill="hold" grpId="0" id="17" nodeType="withEffect" presetClass="entr" presetID="47" presetSubtype="0">
                                  <p:stCondLst>
                                    <p:cond delay="700"/>
                                  </p:stCondLst>
                                  <p:childTnLst>
                                    <p:set>
                                      <p:cBhvr>
                                        <p:cTn dur="1" fill="hold" id="18">
                                          <p:stCondLst>
                                            <p:cond delay="0"/>
                                          </p:stCondLst>
                                        </p:cTn>
                                        <p:tgtEl>
                                          <p:spTgt spid="14"/>
                                        </p:tgtEl>
                                        <p:attrNameLst>
                                          <p:attrName>style.visibility</p:attrName>
                                        </p:attrNameLst>
                                      </p:cBhvr>
                                      <p:to>
                                        <p:strVal val="visible"/>
                                      </p:to>
                                    </p:set>
                                    <p:animEffect filter="fade" transition="in">
                                      <p:cBhvr>
                                        <p:cTn dur="300" id="19"/>
                                        <p:tgtEl>
                                          <p:spTgt spid="14"/>
                                        </p:tgtEl>
                                      </p:cBhvr>
                                    </p:animEffect>
                                    <p:anim calcmode="lin" valueType="num">
                                      <p:cBhvr>
                                        <p:cTn dur="300" fill="hold" id="20"/>
                                        <p:tgtEl>
                                          <p:spTgt spid="14"/>
                                        </p:tgtEl>
                                        <p:attrNameLst>
                                          <p:attrName>ppt_x</p:attrName>
                                        </p:attrNameLst>
                                      </p:cBhvr>
                                      <p:tavLst>
                                        <p:tav tm="0">
                                          <p:val>
                                            <p:strVal val="#ppt_x"/>
                                          </p:val>
                                        </p:tav>
                                        <p:tav tm="100000">
                                          <p:val>
                                            <p:strVal val="#ppt_x"/>
                                          </p:val>
                                        </p:tav>
                                      </p:tavLst>
                                    </p:anim>
                                    <p:anim calcmode="lin" valueType="num">
                                      <p:cBhvr>
                                        <p:cTn dur="300" fill="hold" id="21"/>
                                        <p:tgtEl>
                                          <p:spTgt spid="14"/>
                                        </p:tgtEl>
                                        <p:attrNameLst>
                                          <p:attrName>ppt_y</p:attrName>
                                        </p:attrNameLst>
                                      </p:cBhvr>
                                      <p:tavLst>
                                        <p:tav tm="0">
                                          <p:val>
                                            <p:strVal val="#ppt_y-.1"/>
                                          </p:val>
                                        </p:tav>
                                        <p:tav tm="100000">
                                          <p:val>
                                            <p:strVal val="#ppt_y"/>
                                          </p:val>
                                        </p:tav>
                                      </p:tavLst>
                                    </p:anim>
                                  </p:childTnLst>
                                </p:cTn>
                              </p:par>
                              <p:par>
                                <p:cTn fill="hold" grpId="0" id="22" nodeType="withEffect" presetClass="entr" presetID="42" presetSubtype="0">
                                  <p:stCondLst>
                                    <p:cond delay="700"/>
                                  </p:stCondLst>
                                  <p:childTnLst>
                                    <p:set>
                                      <p:cBhvr>
                                        <p:cTn dur="1" fill="hold" id="23">
                                          <p:stCondLst>
                                            <p:cond delay="0"/>
                                          </p:stCondLst>
                                        </p:cTn>
                                        <p:tgtEl>
                                          <p:spTgt spid="15"/>
                                        </p:tgtEl>
                                        <p:attrNameLst>
                                          <p:attrName>style.visibility</p:attrName>
                                        </p:attrNameLst>
                                      </p:cBhvr>
                                      <p:to>
                                        <p:strVal val="visible"/>
                                      </p:to>
                                    </p:set>
                                    <p:animEffect filter="fade" transition="in">
                                      <p:cBhvr>
                                        <p:cTn dur="300" id="24"/>
                                        <p:tgtEl>
                                          <p:spTgt spid="15"/>
                                        </p:tgtEl>
                                      </p:cBhvr>
                                    </p:animEffect>
                                    <p:anim calcmode="lin" valueType="num">
                                      <p:cBhvr>
                                        <p:cTn dur="300" fill="hold" id="25"/>
                                        <p:tgtEl>
                                          <p:spTgt spid="15"/>
                                        </p:tgtEl>
                                        <p:attrNameLst>
                                          <p:attrName>ppt_x</p:attrName>
                                        </p:attrNameLst>
                                      </p:cBhvr>
                                      <p:tavLst>
                                        <p:tav tm="0">
                                          <p:val>
                                            <p:strVal val="#ppt_x"/>
                                          </p:val>
                                        </p:tav>
                                        <p:tav tm="100000">
                                          <p:val>
                                            <p:strVal val="#ppt_x"/>
                                          </p:val>
                                        </p:tav>
                                      </p:tavLst>
                                    </p:anim>
                                    <p:anim calcmode="lin" valueType="num">
                                      <p:cBhvr>
                                        <p:cTn dur="300" fill="hold" id="26"/>
                                        <p:tgtEl>
                                          <p:spTgt spid="15"/>
                                        </p:tgtEl>
                                        <p:attrNameLst>
                                          <p:attrName>ppt_y</p:attrName>
                                        </p:attrNameLst>
                                      </p:cBhvr>
                                      <p:tavLst>
                                        <p:tav tm="0">
                                          <p:val>
                                            <p:strVal val="#ppt_y+.1"/>
                                          </p:val>
                                        </p:tav>
                                        <p:tav tm="100000">
                                          <p:val>
                                            <p:strVal val="#ppt_y"/>
                                          </p:val>
                                        </p:tav>
                                      </p:tavLst>
                                    </p:anim>
                                  </p:childTnLst>
                                </p:cTn>
                              </p:par>
                              <p:par>
                                <p:cTn fill="hold" id="27" nodeType="withEffect" presetClass="entr" presetID="42" presetSubtype="0">
                                  <p:stCondLst>
                                    <p:cond delay="600"/>
                                  </p:stCondLst>
                                  <p:childTnLst>
                                    <p:set>
                                      <p:cBhvr>
                                        <p:cTn dur="1" fill="hold" id="28">
                                          <p:stCondLst>
                                            <p:cond delay="0"/>
                                          </p:stCondLst>
                                        </p:cTn>
                                        <p:tgtEl>
                                          <p:spTgt spid="6"/>
                                        </p:tgtEl>
                                        <p:attrNameLst>
                                          <p:attrName>style.visibility</p:attrName>
                                        </p:attrNameLst>
                                      </p:cBhvr>
                                      <p:to>
                                        <p:strVal val="visible"/>
                                      </p:to>
                                    </p:set>
                                    <p:animEffect filter="fade" transition="in">
                                      <p:cBhvr>
                                        <p:cTn dur="500" id="29"/>
                                        <p:tgtEl>
                                          <p:spTgt spid="6"/>
                                        </p:tgtEl>
                                      </p:cBhvr>
                                    </p:animEffect>
                                    <p:anim calcmode="lin" valueType="num">
                                      <p:cBhvr>
                                        <p:cTn dur="500" fill="hold" id="30"/>
                                        <p:tgtEl>
                                          <p:spTgt spid="6"/>
                                        </p:tgtEl>
                                        <p:attrNameLst>
                                          <p:attrName>ppt_x</p:attrName>
                                        </p:attrNameLst>
                                      </p:cBhvr>
                                      <p:tavLst>
                                        <p:tav tm="0">
                                          <p:val>
                                            <p:strVal val="#ppt_x"/>
                                          </p:val>
                                        </p:tav>
                                        <p:tav tm="100000">
                                          <p:val>
                                            <p:strVal val="#ppt_x"/>
                                          </p:val>
                                        </p:tav>
                                      </p:tavLst>
                                    </p:anim>
                                    <p:anim calcmode="lin" valueType="num">
                                      <p:cBhvr>
                                        <p:cTn dur="500" fill="hold" id="31"/>
                                        <p:tgtEl>
                                          <p:spTgt spid="6"/>
                                        </p:tgtEl>
                                        <p:attrNameLst>
                                          <p:attrName>ppt_y</p:attrName>
                                        </p:attrNameLst>
                                      </p:cBhvr>
                                      <p:tavLst>
                                        <p:tav tm="0">
                                          <p:val>
                                            <p:strVal val="#ppt_y+.1"/>
                                          </p:val>
                                        </p:tav>
                                        <p:tav tm="100000">
                                          <p:val>
                                            <p:strVal val="#ppt_y"/>
                                          </p:val>
                                        </p:tav>
                                      </p:tavLst>
                                    </p:anim>
                                  </p:childTnLst>
                                </p:cTn>
                              </p:par>
                              <p:par>
                                <p:cTn fill="hold" id="32" nodeType="withEffect" presetClass="entr" presetID="2" presetSubtype="2">
                                  <p:stCondLst>
                                    <p:cond delay="1100"/>
                                  </p:stCondLst>
                                  <p:childTnLst>
                                    <p:set>
                                      <p:cBhvr>
                                        <p:cTn dur="1" fill="hold" id="33">
                                          <p:stCondLst>
                                            <p:cond delay="0"/>
                                          </p:stCondLst>
                                        </p:cTn>
                                        <p:tgtEl>
                                          <p:spTgt spid="18"/>
                                        </p:tgtEl>
                                        <p:attrNameLst>
                                          <p:attrName>style.visibility</p:attrName>
                                        </p:attrNameLst>
                                      </p:cBhvr>
                                      <p:to>
                                        <p:strVal val="visible"/>
                                      </p:to>
                                    </p:set>
                                    <p:anim calcmode="lin" valueType="num">
                                      <p:cBhvr additive="base">
                                        <p:cTn dur="500" fill="hold" id="34"/>
                                        <p:tgtEl>
                                          <p:spTgt spid="18"/>
                                        </p:tgtEl>
                                        <p:attrNameLst>
                                          <p:attrName>ppt_x</p:attrName>
                                        </p:attrNameLst>
                                      </p:cBhvr>
                                      <p:tavLst>
                                        <p:tav tm="0">
                                          <p:val>
                                            <p:strVal val="1+#ppt_w/2"/>
                                          </p:val>
                                        </p:tav>
                                        <p:tav tm="100000">
                                          <p:val>
                                            <p:strVal val="#ppt_x"/>
                                          </p:val>
                                        </p:tav>
                                      </p:tavLst>
                                    </p:anim>
                                    <p:anim calcmode="lin" valueType="num">
                                      <p:cBhvr additive="base">
                                        <p:cTn dur="500" fill="hold" id="35"/>
                                        <p:tgtEl>
                                          <p:spTgt spid="18"/>
                                        </p:tgtEl>
                                        <p:attrNameLst>
                                          <p:attrName>ppt_y</p:attrName>
                                        </p:attrNameLst>
                                      </p:cBhvr>
                                      <p:tavLst>
                                        <p:tav tm="0">
                                          <p:val>
                                            <p:strVal val="#ppt_y"/>
                                          </p:val>
                                        </p:tav>
                                        <p:tav tm="100000">
                                          <p:val>
                                            <p:strVal val="#ppt_y"/>
                                          </p:val>
                                        </p:tav>
                                      </p:tavLst>
                                    </p:anim>
                                  </p:childTnLst>
                                </p:cTn>
                              </p:par>
                              <p:par>
                                <p:cTn fill="hold" id="36" nodeType="withEffect" presetClass="entr" presetID="2" presetSubtype="8">
                                  <p:stCondLst>
                                    <p:cond delay="1100"/>
                                  </p:stCondLst>
                                  <p:childTnLst>
                                    <p:set>
                                      <p:cBhvr>
                                        <p:cTn dur="1" fill="hold" id="37">
                                          <p:stCondLst>
                                            <p:cond delay="0"/>
                                          </p:stCondLst>
                                        </p:cTn>
                                        <p:tgtEl>
                                          <p:spTgt spid="21"/>
                                        </p:tgtEl>
                                        <p:attrNameLst>
                                          <p:attrName>style.visibility</p:attrName>
                                        </p:attrNameLst>
                                      </p:cBhvr>
                                      <p:to>
                                        <p:strVal val="visible"/>
                                      </p:to>
                                    </p:set>
                                    <p:anim calcmode="lin" valueType="num">
                                      <p:cBhvr additive="base">
                                        <p:cTn dur="500" fill="hold" id="38"/>
                                        <p:tgtEl>
                                          <p:spTgt spid="21"/>
                                        </p:tgtEl>
                                        <p:attrNameLst>
                                          <p:attrName>ppt_x</p:attrName>
                                        </p:attrNameLst>
                                      </p:cBhvr>
                                      <p:tavLst>
                                        <p:tav tm="0">
                                          <p:val>
                                            <p:strVal val="0-#ppt_w/2"/>
                                          </p:val>
                                        </p:tav>
                                        <p:tav tm="100000">
                                          <p:val>
                                            <p:strVal val="#ppt_x"/>
                                          </p:val>
                                        </p:tav>
                                      </p:tavLst>
                                    </p:anim>
                                    <p:anim calcmode="lin" valueType="num">
                                      <p:cBhvr additive="base">
                                        <p:cTn dur="500" fill="hold" id="39"/>
                                        <p:tgtEl>
                                          <p:spTgt spid="21"/>
                                        </p:tgtEl>
                                        <p:attrNameLst>
                                          <p:attrName>ppt_y</p:attrName>
                                        </p:attrNameLst>
                                      </p:cBhvr>
                                      <p:tavLst>
                                        <p:tav tm="0">
                                          <p:val>
                                            <p:strVal val="#ppt_y"/>
                                          </p:val>
                                        </p:tav>
                                        <p:tav tm="100000">
                                          <p:val>
                                            <p:strVal val="#ppt_y"/>
                                          </p:val>
                                        </p:tav>
                                      </p:tavLst>
                                    </p:anim>
                                  </p:childTnLst>
                                </p:cTn>
                              </p:par>
                              <p:par>
                                <p:cTn fill="hold" grpId="0" id="40" nodeType="withEffect" presetClass="entr" presetID="47" presetSubtype="0">
                                  <p:stCondLst>
                                    <p:cond delay="1600"/>
                                  </p:stCondLst>
                                  <p:childTnLst>
                                    <p:set>
                                      <p:cBhvr>
                                        <p:cTn dur="1" fill="hold" id="41">
                                          <p:stCondLst>
                                            <p:cond delay="0"/>
                                          </p:stCondLst>
                                        </p:cTn>
                                        <p:tgtEl>
                                          <p:spTgt spid="24"/>
                                        </p:tgtEl>
                                        <p:attrNameLst>
                                          <p:attrName>style.visibility</p:attrName>
                                        </p:attrNameLst>
                                      </p:cBhvr>
                                      <p:to>
                                        <p:strVal val="visible"/>
                                      </p:to>
                                    </p:set>
                                    <p:animEffect filter="fade" transition="in">
                                      <p:cBhvr>
                                        <p:cTn dur="500" id="42"/>
                                        <p:tgtEl>
                                          <p:spTgt spid="24"/>
                                        </p:tgtEl>
                                      </p:cBhvr>
                                    </p:animEffect>
                                    <p:anim calcmode="lin" valueType="num">
                                      <p:cBhvr>
                                        <p:cTn dur="500" fill="hold" id="43"/>
                                        <p:tgtEl>
                                          <p:spTgt spid="24"/>
                                        </p:tgtEl>
                                        <p:attrNameLst>
                                          <p:attrName>ppt_x</p:attrName>
                                        </p:attrNameLst>
                                      </p:cBhvr>
                                      <p:tavLst>
                                        <p:tav tm="0">
                                          <p:val>
                                            <p:strVal val="#ppt_x"/>
                                          </p:val>
                                        </p:tav>
                                        <p:tav tm="100000">
                                          <p:val>
                                            <p:strVal val="#ppt_x"/>
                                          </p:val>
                                        </p:tav>
                                      </p:tavLst>
                                    </p:anim>
                                    <p:anim calcmode="lin" valueType="num">
                                      <p:cBhvr>
                                        <p:cTn dur="500" fill="hold" id="44"/>
                                        <p:tgtEl>
                                          <p:spTgt spid="24"/>
                                        </p:tgtEl>
                                        <p:attrNameLst>
                                          <p:attrName>ppt_y</p:attrName>
                                        </p:attrNameLst>
                                      </p:cBhvr>
                                      <p:tavLst>
                                        <p:tav tm="0">
                                          <p:val>
                                            <p:strVal val="#ppt_y-.1"/>
                                          </p:val>
                                        </p:tav>
                                        <p:tav tm="100000">
                                          <p:val>
                                            <p:strVal val="#ppt_y"/>
                                          </p:val>
                                        </p:tav>
                                      </p:tavLst>
                                    </p:anim>
                                  </p:childTnLst>
                                </p:cTn>
                              </p:par>
                              <p:par>
                                <p:cTn fill="hold" grpId="0" id="45" nodeType="withEffect" presetClass="entr" presetID="47" presetSubtype="0">
                                  <p:stCondLst>
                                    <p:cond delay="1600"/>
                                  </p:stCondLst>
                                  <p:childTnLst>
                                    <p:set>
                                      <p:cBhvr>
                                        <p:cTn dur="1" fill="hold" id="46">
                                          <p:stCondLst>
                                            <p:cond delay="0"/>
                                          </p:stCondLst>
                                        </p:cTn>
                                        <p:tgtEl>
                                          <p:spTgt spid="28"/>
                                        </p:tgtEl>
                                        <p:attrNameLst>
                                          <p:attrName>style.visibility</p:attrName>
                                        </p:attrNameLst>
                                      </p:cBhvr>
                                      <p:to>
                                        <p:strVal val="visible"/>
                                      </p:to>
                                    </p:set>
                                    <p:animEffect filter="fade" transition="in">
                                      <p:cBhvr>
                                        <p:cTn dur="500" id="47"/>
                                        <p:tgtEl>
                                          <p:spTgt spid="28"/>
                                        </p:tgtEl>
                                      </p:cBhvr>
                                    </p:animEffect>
                                    <p:anim calcmode="lin" valueType="num">
                                      <p:cBhvr>
                                        <p:cTn dur="500" fill="hold" id="48"/>
                                        <p:tgtEl>
                                          <p:spTgt spid="28"/>
                                        </p:tgtEl>
                                        <p:attrNameLst>
                                          <p:attrName>ppt_x</p:attrName>
                                        </p:attrNameLst>
                                      </p:cBhvr>
                                      <p:tavLst>
                                        <p:tav tm="0">
                                          <p:val>
                                            <p:strVal val="#ppt_x"/>
                                          </p:val>
                                        </p:tav>
                                        <p:tav tm="100000">
                                          <p:val>
                                            <p:strVal val="#ppt_x"/>
                                          </p:val>
                                        </p:tav>
                                      </p:tavLst>
                                    </p:anim>
                                    <p:anim calcmode="lin" valueType="num">
                                      <p:cBhvr>
                                        <p:cTn dur="500" fill="hold" id="49"/>
                                        <p:tgtEl>
                                          <p:spTgt spid="28"/>
                                        </p:tgtEl>
                                        <p:attrNameLst>
                                          <p:attrName>ppt_y</p:attrName>
                                        </p:attrNameLst>
                                      </p:cBhvr>
                                      <p:tavLst>
                                        <p:tav tm="0">
                                          <p:val>
                                            <p:strVal val="#ppt_y-.1"/>
                                          </p:val>
                                        </p:tav>
                                        <p:tav tm="100000">
                                          <p:val>
                                            <p:strVal val="#ppt_y"/>
                                          </p:val>
                                        </p:tav>
                                      </p:tavLst>
                                    </p:anim>
                                  </p:childTnLst>
                                </p:cTn>
                              </p:par>
                              <p:par>
                                <p:cTn fill="hold" grpId="0" id="50" nodeType="withEffect" presetClass="entr" presetID="47" presetSubtype="0">
                                  <p:stCondLst>
                                    <p:cond delay="1600"/>
                                  </p:stCondLst>
                                  <p:childTnLst>
                                    <p:set>
                                      <p:cBhvr>
                                        <p:cTn dur="1" fill="hold" id="51">
                                          <p:stCondLst>
                                            <p:cond delay="0"/>
                                          </p:stCondLst>
                                        </p:cTn>
                                        <p:tgtEl>
                                          <p:spTgt spid="29"/>
                                        </p:tgtEl>
                                        <p:attrNameLst>
                                          <p:attrName>style.visibility</p:attrName>
                                        </p:attrNameLst>
                                      </p:cBhvr>
                                      <p:to>
                                        <p:strVal val="visible"/>
                                      </p:to>
                                    </p:set>
                                    <p:animEffect filter="fade" transition="in">
                                      <p:cBhvr>
                                        <p:cTn dur="500" id="52"/>
                                        <p:tgtEl>
                                          <p:spTgt spid="29"/>
                                        </p:tgtEl>
                                      </p:cBhvr>
                                    </p:animEffect>
                                    <p:anim calcmode="lin" valueType="num">
                                      <p:cBhvr>
                                        <p:cTn dur="500" fill="hold" id="53"/>
                                        <p:tgtEl>
                                          <p:spTgt spid="29"/>
                                        </p:tgtEl>
                                        <p:attrNameLst>
                                          <p:attrName>ppt_x</p:attrName>
                                        </p:attrNameLst>
                                      </p:cBhvr>
                                      <p:tavLst>
                                        <p:tav tm="0">
                                          <p:val>
                                            <p:strVal val="#ppt_x"/>
                                          </p:val>
                                        </p:tav>
                                        <p:tav tm="100000">
                                          <p:val>
                                            <p:strVal val="#ppt_x"/>
                                          </p:val>
                                        </p:tav>
                                      </p:tavLst>
                                    </p:anim>
                                    <p:anim calcmode="lin" valueType="num">
                                      <p:cBhvr>
                                        <p:cTn dur="500" fill="hold" id="54"/>
                                        <p:tgtEl>
                                          <p:spTgt spid="29"/>
                                        </p:tgtEl>
                                        <p:attrNameLst>
                                          <p:attrName>ppt_y</p:attrName>
                                        </p:attrNameLst>
                                      </p:cBhvr>
                                      <p:tavLst>
                                        <p:tav tm="0">
                                          <p:val>
                                            <p:strVal val="#ppt_y-.1"/>
                                          </p:val>
                                        </p:tav>
                                        <p:tav tm="100000">
                                          <p:val>
                                            <p:strVal val="#ppt_y"/>
                                          </p:val>
                                        </p:tav>
                                      </p:tavLst>
                                    </p:anim>
                                  </p:childTnLst>
                                </p:cTn>
                              </p:par>
                              <p:par>
                                <p:cTn fill="hold" grpId="0" id="55" nodeType="withEffect" presetClass="entr" presetID="42" presetSubtype="0">
                                  <p:stCondLst>
                                    <p:cond delay="1600"/>
                                  </p:stCondLst>
                                  <p:childTnLst>
                                    <p:set>
                                      <p:cBhvr>
                                        <p:cTn dur="1" fill="hold" id="56">
                                          <p:stCondLst>
                                            <p:cond delay="0"/>
                                          </p:stCondLst>
                                        </p:cTn>
                                        <p:tgtEl>
                                          <p:spTgt spid="25"/>
                                        </p:tgtEl>
                                        <p:attrNameLst>
                                          <p:attrName>style.visibility</p:attrName>
                                        </p:attrNameLst>
                                      </p:cBhvr>
                                      <p:to>
                                        <p:strVal val="visible"/>
                                      </p:to>
                                    </p:set>
                                    <p:animEffect filter="fade" transition="in">
                                      <p:cBhvr>
                                        <p:cTn dur="500" id="57"/>
                                        <p:tgtEl>
                                          <p:spTgt spid="25"/>
                                        </p:tgtEl>
                                      </p:cBhvr>
                                    </p:animEffect>
                                    <p:anim calcmode="lin" valueType="num">
                                      <p:cBhvr>
                                        <p:cTn dur="500" fill="hold" id="58"/>
                                        <p:tgtEl>
                                          <p:spTgt spid="25"/>
                                        </p:tgtEl>
                                        <p:attrNameLst>
                                          <p:attrName>ppt_x</p:attrName>
                                        </p:attrNameLst>
                                      </p:cBhvr>
                                      <p:tavLst>
                                        <p:tav tm="0">
                                          <p:val>
                                            <p:strVal val="#ppt_x"/>
                                          </p:val>
                                        </p:tav>
                                        <p:tav tm="100000">
                                          <p:val>
                                            <p:strVal val="#ppt_x"/>
                                          </p:val>
                                        </p:tav>
                                      </p:tavLst>
                                    </p:anim>
                                    <p:anim calcmode="lin" valueType="num">
                                      <p:cBhvr>
                                        <p:cTn dur="500" fill="hold" id="59"/>
                                        <p:tgtEl>
                                          <p:spTgt spid="25"/>
                                        </p:tgtEl>
                                        <p:attrNameLst>
                                          <p:attrName>ppt_y</p:attrName>
                                        </p:attrNameLst>
                                      </p:cBhvr>
                                      <p:tavLst>
                                        <p:tav tm="0">
                                          <p:val>
                                            <p:strVal val="#ppt_y+.1"/>
                                          </p:val>
                                        </p:tav>
                                        <p:tav tm="100000">
                                          <p:val>
                                            <p:strVal val="#ppt_y"/>
                                          </p:val>
                                        </p:tav>
                                      </p:tavLst>
                                    </p:anim>
                                  </p:childTnLst>
                                </p:cTn>
                              </p:par>
                              <p:par>
                                <p:cTn fill="hold" grpId="0" id="60" nodeType="withEffect" presetClass="entr" presetID="42" presetSubtype="0">
                                  <p:stCondLst>
                                    <p:cond delay="1600"/>
                                  </p:stCondLst>
                                  <p:childTnLst>
                                    <p:set>
                                      <p:cBhvr>
                                        <p:cTn dur="1" fill="hold" id="61">
                                          <p:stCondLst>
                                            <p:cond delay="0"/>
                                          </p:stCondLst>
                                        </p:cTn>
                                        <p:tgtEl>
                                          <p:spTgt spid="26"/>
                                        </p:tgtEl>
                                        <p:attrNameLst>
                                          <p:attrName>style.visibility</p:attrName>
                                        </p:attrNameLst>
                                      </p:cBhvr>
                                      <p:to>
                                        <p:strVal val="visible"/>
                                      </p:to>
                                    </p:set>
                                    <p:animEffect filter="fade" transition="in">
                                      <p:cBhvr>
                                        <p:cTn dur="500" id="62"/>
                                        <p:tgtEl>
                                          <p:spTgt spid="26"/>
                                        </p:tgtEl>
                                      </p:cBhvr>
                                    </p:animEffect>
                                    <p:anim calcmode="lin" valueType="num">
                                      <p:cBhvr>
                                        <p:cTn dur="500" fill="hold" id="63"/>
                                        <p:tgtEl>
                                          <p:spTgt spid="26"/>
                                        </p:tgtEl>
                                        <p:attrNameLst>
                                          <p:attrName>ppt_x</p:attrName>
                                        </p:attrNameLst>
                                      </p:cBhvr>
                                      <p:tavLst>
                                        <p:tav tm="0">
                                          <p:val>
                                            <p:strVal val="#ppt_x"/>
                                          </p:val>
                                        </p:tav>
                                        <p:tav tm="100000">
                                          <p:val>
                                            <p:strVal val="#ppt_x"/>
                                          </p:val>
                                        </p:tav>
                                      </p:tavLst>
                                    </p:anim>
                                    <p:anim calcmode="lin" valueType="num">
                                      <p:cBhvr>
                                        <p:cTn dur="500" fill="hold" id="64"/>
                                        <p:tgtEl>
                                          <p:spTgt spid="26"/>
                                        </p:tgtEl>
                                        <p:attrNameLst>
                                          <p:attrName>ppt_y</p:attrName>
                                        </p:attrNameLst>
                                      </p:cBhvr>
                                      <p:tavLst>
                                        <p:tav tm="0">
                                          <p:val>
                                            <p:strVal val="#ppt_y+.1"/>
                                          </p:val>
                                        </p:tav>
                                        <p:tav tm="100000">
                                          <p:val>
                                            <p:strVal val="#ppt_y"/>
                                          </p:val>
                                        </p:tav>
                                      </p:tavLst>
                                    </p:anim>
                                  </p:childTnLst>
                                </p:cTn>
                              </p:par>
                              <p:par>
                                <p:cTn fill="hold" id="65" nodeType="withEffect" presetClass="entr" presetID="42" presetSubtype="0">
                                  <p:stCondLst>
                                    <p:cond delay="1600"/>
                                  </p:stCondLst>
                                  <p:childTnLst>
                                    <p:set>
                                      <p:cBhvr>
                                        <p:cTn dur="1" fill="hold" id="66">
                                          <p:stCondLst>
                                            <p:cond delay="0"/>
                                          </p:stCondLst>
                                        </p:cTn>
                                        <p:tgtEl>
                                          <p:spTgt spid="27"/>
                                        </p:tgtEl>
                                        <p:attrNameLst>
                                          <p:attrName>style.visibility</p:attrName>
                                        </p:attrNameLst>
                                      </p:cBhvr>
                                      <p:to>
                                        <p:strVal val="visible"/>
                                      </p:to>
                                    </p:set>
                                    <p:animEffect filter="fade" transition="in">
                                      <p:cBhvr>
                                        <p:cTn dur="500" id="67"/>
                                        <p:tgtEl>
                                          <p:spTgt spid="27"/>
                                        </p:tgtEl>
                                      </p:cBhvr>
                                    </p:animEffect>
                                    <p:anim calcmode="lin" valueType="num">
                                      <p:cBhvr>
                                        <p:cTn dur="500" fill="hold" id="68"/>
                                        <p:tgtEl>
                                          <p:spTgt spid="27"/>
                                        </p:tgtEl>
                                        <p:attrNameLst>
                                          <p:attrName>ppt_x</p:attrName>
                                        </p:attrNameLst>
                                      </p:cBhvr>
                                      <p:tavLst>
                                        <p:tav tm="0">
                                          <p:val>
                                            <p:strVal val="#ppt_x"/>
                                          </p:val>
                                        </p:tav>
                                        <p:tav tm="100000">
                                          <p:val>
                                            <p:strVal val="#ppt_x"/>
                                          </p:val>
                                        </p:tav>
                                      </p:tavLst>
                                    </p:anim>
                                    <p:anim calcmode="lin" valueType="num">
                                      <p:cBhvr>
                                        <p:cTn dur="500" fill="hold" id="69"/>
                                        <p:tgtEl>
                                          <p:spTgt spid="27"/>
                                        </p:tgtEl>
                                        <p:attrNameLst>
                                          <p:attrName>ppt_y</p:attrName>
                                        </p:attrNameLst>
                                      </p:cBhvr>
                                      <p:tavLst>
                                        <p:tav tm="0">
                                          <p:val>
                                            <p:strVal val="#ppt_y+.1"/>
                                          </p:val>
                                        </p:tav>
                                        <p:tav tm="100000">
                                          <p:val>
                                            <p:strVal val="#ppt_y"/>
                                          </p:val>
                                        </p:tav>
                                      </p:tavLst>
                                    </p:anim>
                                  </p:childTnLst>
                                </p:cTn>
                              </p:par>
                              <p:par>
                                <p:cTn fill="hold" grpId="0" id="70" nodeType="withEffect" presetClass="entr" presetID="47" presetSubtype="0">
                                  <p:stCondLst>
                                    <p:cond delay="2200"/>
                                  </p:stCondLst>
                                  <p:childTnLst>
                                    <p:set>
                                      <p:cBhvr>
                                        <p:cTn dur="1" fill="hold" id="71">
                                          <p:stCondLst>
                                            <p:cond delay="0"/>
                                          </p:stCondLst>
                                        </p:cTn>
                                        <p:tgtEl>
                                          <p:spTgt spid="30"/>
                                        </p:tgtEl>
                                        <p:attrNameLst>
                                          <p:attrName>style.visibility</p:attrName>
                                        </p:attrNameLst>
                                      </p:cBhvr>
                                      <p:to>
                                        <p:strVal val="visible"/>
                                      </p:to>
                                    </p:set>
                                    <p:animEffect filter="fade" transition="in">
                                      <p:cBhvr>
                                        <p:cTn dur="500" id="72"/>
                                        <p:tgtEl>
                                          <p:spTgt spid="30"/>
                                        </p:tgtEl>
                                      </p:cBhvr>
                                    </p:animEffect>
                                    <p:anim calcmode="lin" valueType="num">
                                      <p:cBhvr>
                                        <p:cTn dur="500" fill="hold" id="73"/>
                                        <p:tgtEl>
                                          <p:spTgt spid="30"/>
                                        </p:tgtEl>
                                        <p:attrNameLst>
                                          <p:attrName>ppt_x</p:attrName>
                                        </p:attrNameLst>
                                      </p:cBhvr>
                                      <p:tavLst>
                                        <p:tav tm="0">
                                          <p:val>
                                            <p:strVal val="#ppt_x"/>
                                          </p:val>
                                        </p:tav>
                                        <p:tav tm="100000">
                                          <p:val>
                                            <p:strVal val="#ppt_x"/>
                                          </p:val>
                                        </p:tav>
                                      </p:tavLst>
                                    </p:anim>
                                    <p:anim calcmode="lin" valueType="num">
                                      <p:cBhvr>
                                        <p:cTn dur="500" fill="hold" id="74"/>
                                        <p:tgtEl>
                                          <p:spTgt spid="30"/>
                                        </p:tgtEl>
                                        <p:attrNameLst>
                                          <p:attrName>ppt_y</p:attrName>
                                        </p:attrNameLst>
                                      </p:cBhvr>
                                      <p:tavLst>
                                        <p:tav tm="0">
                                          <p:val>
                                            <p:strVal val="#ppt_y-.1"/>
                                          </p:val>
                                        </p:tav>
                                        <p:tav tm="100000">
                                          <p:val>
                                            <p:strVal val="#ppt_y"/>
                                          </p:val>
                                        </p:tav>
                                      </p:tavLst>
                                    </p:anim>
                                  </p:childTnLst>
                                </p:cTn>
                              </p:par>
                              <p:par>
                                <p:cTn fill="hold" grpId="0" id="75" nodeType="withEffect" presetClass="entr" presetID="47" presetSubtype="0">
                                  <p:stCondLst>
                                    <p:cond delay="2200"/>
                                  </p:stCondLst>
                                  <p:childTnLst>
                                    <p:set>
                                      <p:cBhvr>
                                        <p:cTn dur="1" fill="hold" id="76">
                                          <p:stCondLst>
                                            <p:cond delay="0"/>
                                          </p:stCondLst>
                                        </p:cTn>
                                        <p:tgtEl>
                                          <p:spTgt spid="34"/>
                                        </p:tgtEl>
                                        <p:attrNameLst>
                                          <p:attrName>style.visibility</p:attrName>
                                        </p:attrNameLst>
                                      </p:cBhvr>
                                      <p:to>
                                        <p:strVal val="visible"/>
                                      </p:to>
                                    </p:set>
                                    <p:animEffect filter="fade" transition="in">
                                      <p:cBhvr>
                                        <p:cTn dur="500" id="77"/>
                                        <p:tgtEl>
                                          <p:spTgt spid="34"/>
                                        </p:tgtEl>
                                      </p:cBhvr>
                                    </p:animEffect>
                                    <p:anim calcmode="lin" valueType="num">
                                      <p:cBhvr>
                                        <p:cTn dur="500" fill="hold" id="78"/>
                                        <p:tgtEl>
                                          <p:spTgt spid="34"/>
                                        </p:tgtEl>
                                        <p:attrNameLst>
                                          <p:attrName>ppt_x</p:attrName>
                                        </p:attrNameLst>
                                      </p:cBhvr>
                                      <p:tavLst>
                                        <p:tav tm="0">
                                          <p:val>
                                            <p:strVal val="#ppt_x"/>
                                          </p:val>
                                        </p:tav>
                                        <p:tav tm="100000">
                                          <p:val>
                                            <p:strVal val="#ppt_x"/>
                                          </p:val>
                                        </p:tav>
                                      </p:tavLst>
                                    </p:anim>
                                    <p:anim calcmode="lin" valueType="num">
                                      <p:cBhvr>
                                        <p:cTn dur="500" fill="hold" id="79"/>
                                        <p:tgtEl>
                                          <p:spTgt spid="34"/>
                                        </p:tgtEl>
                                        <p:attrNameLst>
                                          <p:attrName>ppt_y</p:attrName>
                                        </p:attrNameLst>
                                      </p:cBhvr>
                                      <p:tavLst>
                                        <p:tav tm="0">
                                          <p:val>
                                            <p:strVal val="#ppt_y-.1"/>
                                          </p:val>
                                        </p:tav>
                                        <p:tav tm="100000">
                                          <p:val>
                                            <p:strVal val="#ppt_y"/>
                                          </p:val>
                                        </p:tav>
                                      </p:tavLst>
                                    </p:anim>
                                  </p:childTnLst>
                                </p:cTn>
                              </p:par>
                              <p:par>
                                <p:cTn fill="hold" grpId="0" id="80" nodeType="withEffect" presetClass="entr" presetID="47" presetSubtype="0">
                                  <p:stCondLst>
                                    <p:cond delay="2200"/>
                                  </p:stCondLst>
                                  <p:childTnLst>
                                    <p:set>
                                      <p:cBhvr>
                                        <p:cTn dur="1" fill="hold" id="81">
                                          <p:stCondLst>
                                            <p:cond delay="0"/>
                                          </p:stCondLst>
                                        </p:cTn>
                                        <p:tgtEl>
                                          <p:spTgt spid="35"/>
                                        </p:tgtEl>
                                        <p:attrNameLst>
                                          <p:attrName>style.visibility</p:attrName>
                                        </p:attrNameLst>
                                      </p:cBhvr>
                                      <p:to>
                                        <p:strVal val="visible"/>
                                      </p:to>
                                    </p:set>
                                    <p:animEffect filter="fade" transition="in">
                                      <p:cBhvr>
                                        <p:cTn dur="500" id="82"/>
                                        <p:tgtEl>
                                          <p:spTgt spid="35"/>
                                        </p:tgtEl>
                                      </p:cBhvr>
                                    </p:animEffect>
                                    <p:anim calcmode="lin" valueType="num">
                                      <p:cBhvr>
                                        <p:cTn dur="500" fill="hold" id="83"/>
                                        <p:tgtEl>
                                          <p:spTgt spid="35"/>
                                        </p:tgtEl>
                                        <p:attrNameLst>
                                          <p:attrName>ppt_x</p:attrName>
                                        </p:attrNameLst>
                                      </p:cBhvr>
                                      <p:tavLst>
                                        <p:tav tm="0">
                                          <p:val>
                                            <p:strVal val="#ppt_x"/>
                                          </p:val>
                                        </p:tav>
                                        <p:tav tm="100000">
                                          <p:val>
                                            <p:strVal val="#ppt_x"/>
                                          </p:val>
                                        </p:tav>
                                      </p:tavLst>
                                    </p:anim>
                                    <p:anim calcmode="lin" valueType="num">
                                      <p:cBhvr>
                                        <p:cTn dur="500" fill="hold" id="84"/>
                                        <p:tgtEl>
                                          <p:spTgt spid="35"/>
                                        </p:tgtEl>
                                        <p:attrNameLst>
                                          <p:attrName>ppt_y</p:attrName>
                                        </p:attrNameLst>
                                      </p:cBhvr>
                                      <p:tavLst>
                                        <p:tav tm="0">
                                          <p:val>
                                            <p:strVal val="#ppt_y-.1"/>
                                          </p:val>
                                        </p:tav>
                                        <p:tav tm="100000">
                                          <p:val>
                                            <p:strVal val="#ppt_y"/>
                                          </p:val>
                                        </p:tav>
                                      </p:tavLst>
                                    </p:anim>
                                  </p:childTnLst>
                                </p:cTn>
                              </p:par>
                              <p:par>
                                <p:cTn fill="hold" grpId="0" id="85" nodeType="withEffect" presetClass="entr" presetID="42" presetSubtype="0">
                                  <p:stCondLst>
                                    <p:cond delay="2200"/>
                                  </p:stCondLst>
                                  <p:childTnLst>
                                    <p:set>
                                      <p:cBhvr>
                                        <p:cTn dur="1" fill="hold" id="86">
                                          <p:stCondLst>
                                            <p:cond delay="0"/>
                                          </p:stCondLst>
                                        </p:cTn>
                                        <p:tgtEl>
                                          <p:spTgt spid="31"/>
                                        </p:tgtEl>
                                        <p:attrNameLst>
                                          <p:attrName>style.visibility</p:attrName>
                                        </p:attrNameLst>
                                      </p:cBhvr>
                                      <p:to>
                                        <p:strVal val="visible"/>
                                      </p:to>
                                    </p:set>
                                    <p:animEffect filter="fade" transition="in">
                                      <p:cBhvr>
                                        <p:cTn dur="500" id="87"/>
                                        <p:tgtEl>
                                          <p:spTgt spid="31"/>
                                        </p:tgtEl>
                                      </p:cBhvr>
                                    </p:animEffect>
                                    <p:anim calcmode="lin" valueType="num">
                                      <p:cBhvr>
                                        <p:cTn dur="500" fill="hold" id="88"/>
                                        <p:tgtEl>
                                          <p:spTgt spid="31"/>
                                        </p:tgtEl>
                                        <p:attrNameLst>
                                          <p:attrName>ppt_x</p:attrName>
                                        </p:attrNameLst>
                                      </p:cBhvr>
                                      <p:tavLst>
                                        <p:tav tm="0">
                                          <p:val>
                                            <p:strVal val="#ppt_x"/>
                                          </p:val>
                                        </p:tav>
                                        <p:tav tm="100000">
                                          <p:val>
                                            <p:strVal val="#ppt_x"/>
                                          </p:val>
                                        </p:tav>
                                      </p:tavLst>
                                    </p:anim>
                                    <p:anim calcmode="lin" valueType="num">
                                      <p:cBhvr>
                                        <p:cTn dur="500" fill="hold" id="89"/>
                                        <p:tgtEl>
                                          <p:spTgt spid="31"/>
                                        </p:tgtEl>
                                        <p:attrNameLst>
                                          <p:attrName>ppt_y</p:attrName>
                                        </p:attrNameLst>
                                      </p:cBhvr>
                                      <p:tavLst>
                                        <p:tav tm="0">
                                          <p:val>
                                            <p:strVal val="#ppt_y+.1"/>
                                          </p:val>
                                        </p:tav>
                                        <p:tav tm="100000">
                                          <p:val>
                                            <p:strVal val="#ppt_y"/>
                                          </p:val>
                                        </p:tav>
                                      </p:tavLst>
                                    </p:anim>
                                  </p:childTnLst>
                                </p:cTn>
                              </p:par>
                              <p:par>
                                <p:cTn fill="hold" grpId="0" id="90" nodeType="withEffect" presetClass="entr" presetID="42" presetSubtype="0">
                                  <p:stCondLst>
                                    <p:cond delay="2200"/>
                                  </p:stCondLst>
                                  <p:childTnLst>
                                    <p:set>
                                      <p:cBhvr>
                                        <p:cTn dur="1" fill="hold" id="91">
                                          <p:stCondLst>
                                            <p:cond delay="0"/>
                                          </p:stCondLst>
                                        </p:cTn>
                                        <p:tgtEl>
                                          <p:spTgt spid="32"/>
                                        </p:tgtEl>
                                        <p:attrNameLst>
                                          <p:attrName>style.visibility</p:attrName>
                                        </p:attrNameLst>
                                      </p:cBhvr>
                                      <p:to>
                                        <p:strVal val="visible"/>
                                      </p:to>
                                    </p:set>
                                    <p:animEffect filter="fade" transition="in">
                                      <p:cBhvr>
                                        <p:cTn dur="500" id="92"/>
                                        <p:tgtEl>
                                          <p:spTgt spid="32"/>
                                        </p:tgtEl>
                                      </p:cBhvr>
                                    </p:animEffect>
                                    <p:anim calcmode="lin" valueType="num">
                                      <p:cBhvr>
                                        <p:cTn dur="500" fill="hold" id="93"/>
                                        <p:tgtEl>
                                          <p:spTgt spid="32"/>
                                        </p:tgtEl>
                                        <p:attrNameLst>
                                          <p:attrName>ppt_x</p:attrName>
                                        </p:attrNameLst>
                                      </p:cBhvr>
                                      <p:tavLst>
                                        <p:tav tm="0">
                                          <p:val>
                                            <p:strVal val="#ppt_x"/>
                                          </p:val>
                                        </p:tav>
                                        <p:tav tm="100000">
                                          <p:val>
                                            <p:strVal val="#ppt_x"/>
                                          </p:val>
                                        </p:tav>
                                      </p:tavLst>
                                    </p:anim>
                                    <p:anim calcmode="lin" valueType="num">
                                      <p:cBhvr>
                                        <p:cTn dur="500" fill="hold" id="94"/>
                                        <p:tgtEl>
                                          <p:spTgt spid="32"/>
                                        </p:tgtEl>
                                        <p:attrNameLst>
                                          <p:attrName>ppt_y</p:attrName>
                                        </p:attrNameLst>
                                      </p:cBhvr>
                                      <p:tavLst>
                                        <p:tav tm="0">
                                          <p:val>
                                            <p:strVal val="#ppt_y+.1"/>
                                          </p:val>
                                        </p:tav>
                                        <p:tav tm="100000">
                                          <p:val>
                                            <p:strVal val="#ppt_y"/>
                                          </p:val>
                                        </p:tav>
                                      </p:tavLst>
                                    </p:anim>
                                  </p:childTnLst>
                                </p:cTn>
                              </p:par>
                              <p:par>
                                <p:cTn fill="hold" id="95" nodeType="withEffect" presetClass="entr" presetID="42" presetSubtype="0">
                                  <p:stCondLst>
                                    <p:cond delay="2200"/>
                                  </p:stCondLst>
                                  <p:childTnLst>
                                    <p:set>
                                      <p:cBhvr>
                                        <p:cTn dur="1" fill="hold" id="96">
                                          <p:stCondLst>
                                            <p:cond delay="0"/>
                                          </p:stCondLst>
                                        </p:cTn>
                                        <p:tgtEl>
                                          <p:spTgt spid="33"/>
                                        </p:tgtEl>
                                        <p:attrNameLst>
                                          <p:attrName>style.visibility</p:attrName>
                                        </p:attrNameLst>
                                      </p:cBhvr>
                                      <p:to>
                                        <p:strVal val="visible"/>
                                      </p:to>
                                    </p:set>
                                    <p:animEffect filter="fade" transition="in">
                                      <p:cBhvr>
                                        <p:cTn dur="500" id="97"/>
                                        <p:tgtEl>
                                          <p:spTgt spid="33"/>
                                        </p:tgtEl>
                                      </p:cBhvr>
                                    </p:animEffect>
                                    <p:anim calcmode="lin" valueType="num">
                                      <p:cBhvr>
                                        <p:cTn dur="500" fill="hold" id="98"/>
                                        <p:tgtEl>
                                          <p:spTgt spid="33"/>
                                        </p:tgtEl>
                                        <p:attrNameLst>
                                          <p:attrName>ppt_x</p:attrName>
                                        </p:attrNameLst>
                                      </p:cBhvr>
                                      <p:tavLst>
                                        <p:tav tm="0">
                                          <p:val>
                                            <p:strVal val="#ppt_x"/>
                                          </p:val>
                                        </p:tav>
                                        <p:tav tm="100000">
                                          <p:val>
                                            <p:strVal val="#ppt_x"/>
                                          </p:val>
                                        </p:tav>
                                      </p:tavLst>
                                    </p:anim>
                                    <p:anim calcmode="lin" valueType="num">
                                      <p:cBhvr>
                                        <p:cTn dur="500" fill="hold" id="99"/>
                                        <p:tgtEl>
                                          <p:spTgt spid="33"/>
                                        </p:tgtEl>
                                        <p:attrNameLst>
                                          <p:attrName>ppt_y</p:attrName>
                                        </p:attrNameLst>
                                      </p:cBhvr>
                                      <p:tavLst>
                                        <p:tav tm="0">
                                          <p:val>
                                            <p:strVal val="#ppt_y+.1"/>
                                          </p:val>
                                        </p:tav>
                                        <p:tav tm="100000">
                                          <p:val>
                                            <p:strVal val="#ppt_y"/>
                                          </p:val>
                                        </p:tav>
                                      </p:tavLst>
                                    </p:anim>
                                  </p:childTnLst>
                                </p:cTn>
                              </p:par>
                              <p:par>
                                <p:cTn fill="hold" grpId="0" id="100" nodeType="withEffect" presetClass="entr" presetID="47" presetSubtype="0">
                                  <p:stCondLst>
                                    <p:cond delay="2700"/>
                                  </p:stCondLst>
                                  <p:childTnLst>
                                    <p:set>
                                      <p:cBhvr>
                                        <p:cTn dur="1" fill="hold" id="101">
                                          <p:stCondLst>
                                            <p:cond delay="0"/>
                                          </p:stCondLst>
                                        </p:cTn>
                                        <p:tgtEl>
                                          <p:spTgt spid="36"/>
                                        </p:tgtEl>
                                        <p:attrNameLst>
                                          <p:attrName>style.visibility</p:attrName>
                                        </p:attrNameLst>
                                      </p:cBhvr>
                                      <p:to>
                                        <p:strVal val="visible"/>
                                      </p:to>
                                    </p:set>
                                    <p:animEffect filter="fade" transition="in">
                                      <p:cBhvr>
                                        <p:cTn dur="500" id="102"/>
                                        <p:tgtEl>
                                          <p:spTgt spid="36"/>
                                        </p:tgtEl>
                                      </p:cBhvr>
                                    </p:animEffect>
                                    <p:anim calcmode="lin" valueType="num">
                                      <p:cBhvr>
                                        <p:cTn dur="500" fill="hold" id="103"/>
                                        <p:tgtEl>
                                          <p:spTgt spid="36"/>
                                        </p:tgtEl>
                                        <p:attrNameLst>
                                          <p:attrName>ppt_x</p:attrName>
                                        </p:attrNameLst>
                                      </p:cBhvr>
                                      <p:tavLst>
                                        <p:tav tm="0">
                                          <p:val>
                                            <p:strVal val="#ppt_x"/>
                                          </p:val>
                                        </p:tav>
                                        <p:tav tm="100000">
                                          <p:val>
                                            <p:strVal val="#ppt_x"/>
                                          </p:val>
                                        </p:tav>
                                      </p:tavLst>
                                    </p:anim>
                                    <p:anim calcmode="lin" valueType="num">
                                      <p:cBhvr>
                                        <p:cTn dur="500" fill="hold" id="104"/>
                                        <p:tgtEl>
                                          <p:spTgt spid="36"/>
                                        </p:tgtEl>
                                        <p:attrNameLst>
                                          <p:attrName>ppt_y</p:attrName>
                                        </p:attrNameLst>
                                      </p:cBhvr>
                                      <p:tavLst>
                                        <p:tav tm="0">
                                          <p:val>
                                            <p:strVal val="#ppt_y-.1"/>
                                          </p:val>
                                        </p:tav>
                                        <p:tav tm="100000">
                                          <p:val>
                                            <p:strVal val="#ppt_y"/>
                                          </p:val>
                                        </p:tav>
                                      </p:tavLst>
                                    </p:anim>
                                  </p:childTnLst>
                                </p:cTn>
                              </p:par>
                              <p:par>
                                <p:cTn fill="hold" grpId="0" id="105" nodeType="withEffect" presetClass="entr" presetID="47" presetSubtype="0">
                                  <p:stCondLst>
                                    <p:cond delay="2700"/>
                                  </p:stCondLst>
                                  <p:childTnLst>
                                    <p:set>
                                      <p:cBhvr>
                                        <p:cTn dur="1" fill="hold" id="106">
                                          <p:stCondLst>
                                            <p:cond delay="0"/>
                                          </p:stCondLst>
                                        </p:cTn>
                                        <p:tgtEl>
                                          <p:spTgt spid="40"/>
                                        </p:tgtEl>
                                        <p:attrNameLst>
                                          <p:attrName>style.visibility</p:attrName>
                                        </p:attrNameLst>
                                      </p:cBhvr>
                                      <p:to>
                                        <p:strVal val="visible"/>
                                      </p:to>
                                    </p:set>
                                    <p:animEffect filter="fade" transition="in">
                                      <p:cBhvr>
                                        <p:cTn dur="500" id="107"/>
                                        <p:tgtEl>
                                          <p:spTgt spid="40"/>
                                        </p:tgtEl>
                                      </p:cBhvr>
                                    </p:animEffect>
                                    <p:anim calcmode="lin" valueType="num">
                                      <p:cBhvr>
                                        <p:cTn dur="500" fill="hold" id="108"/>
                                        <p:tgtEl>
                                          <p:spTgt spid="40"/>
                                        </p:tgtEl>
                                        <p:attrNameLst>
                                          <p:attrName>ppt_x</p:attrName>
                                        </p:attrNameLst>
                                      </p:cBhvr>
                                      <p:tavLst>
                                        <p:tav tm="0">
                                          <p:val>
                                            <p:strVal val="#ppt_x"/>
                                          </p:val>
                                        </p:tav>
                                        <p:tav tm="100000">
                                          <p:val>
                                            <p:strVal val="#ppt_x"/>
                                          </p:val>
                                        </p:tav>
                                      </p:tavLst>
                                    </p:anim>
                                    <p:anim calcmode="lin" valueType="num">
                                      <p:cBhvr>
                                        <p:cTn dur="500" fill="hold" id="109"/>
                                        <p:tgtEl>
                                          <p:spTgt spid="40"/>
                                        </p:tgtEl>
                                        <p:attrNameLst>
                                          <p:attrName>ppt_y</p:attrName>
                                        </p:attrNameLst>
                                      </p:cBhvr>
                                      <p:tavLst>
                                        <p:tav tm="0">
                                          <p:val>
                                            <p:strVal val="#ppt_y-.1"/>
                                          </p:val>
                                        </p:tav>
                                        <p:tav tm="100000">
                                          <p:val>
                                            <p:strVal val="#ppt_y"/>
                                          </p:val>
                                        </p:tav>
                                      </p:tavLst>
                                    </p:anim>
                                  </p:childTnLst>
                                </p:cTn>
                              </p:par>
                              <p:par>
                                <p:cTn fill="hold" grpId="0" id="110" nodeType="withEffect" presetClass="entr" presetID="47" presetSubtype="0">
                                  <p:stCondLst>
                                    <p:cond delay="2700"/>
                                  </p:stCondLst>
                                  <p:childTnLst>
                                    <p:set>
                                      <p:cBhvr>
                                        <p:cTn dur="1" fill="hold" id="111">
                                          <p:stCondLst>
                                            <p:cond delay="0"/>
                                          </p:stCondLst>
                                        </p:cTn>
                                        <p:tgtEl>
                                          <p:spTgt spid="41"/>
                                        </p:tgtEl>
                                        <p:attrNameLst>
                                          <p:attrName>style.visibility</p:attrName>
                                        </p:attrNameLst>
                                      </p:cBhvr>
                                      <p:to>
                                        <p:strVal val="visible"/>
                                      </p:to>
                                    </p:set>
                                    <p:animEffect filter="fade" transition="in">
                                      <p:cBhvr>
                                        <p:cTn dur="500" id="112"/>
                                        <p:tgtEl>
                                          <p:spTgt spid="41"/>
                                        </p:tgtEl>
                                      </p:cBhvr>
                                    </p:animEffect>
                                    <p:anim calcmode="lin" valueType="num">
                                      <p:cBhvr>
                                        <p:cTn dur="500" fill="hold" id="113"/>
                                        <p:tgtEl>
                                          <p:spTgt spid="41"/>
                                        </p:tgtEl>
                                        <p:attrNameLst>
                                          <p:attrName>ppt_x</p:attrName>
                                        </p:attrNameLst>
                                      </p:cBhvr>
                                      <p:tavLst>
                                        <p:tav tm="0">
                                          <p:val>
                                            <p:strVal val="#ppt_x"/>
                                          </p:val>
                                        </p:tav>
                                        <p:tav tm="100000">
                                          <p:val>
                                            <p:strVal val="#ppt_x"/>
                                          </p:val>
                                        </p:tav>
                                      </p:tavLst>
                                    </p:anim>
                                    <p:anim calcmode="lin" valueType="num">
                                      <p:cBhvr>
                                        <p:cTn dur="500" fill="hold" id="114"/>
                                        <p:tgtEl>
                                          <p:spTgt spid="41"/>
                                        </p:tgtEl>
                                        <p:attrNameLst>
                                          <p:attrName>ppt_y</p:attrName>
                                        </p:attrNameLst>
                                      </p:cBhvr>
                                      <p:tavLst>
                                        <p:tav tm="0">
                                          <p:val>
                                            <p:strVal val="#ppt_y-.1"/>
                                          </p:val>
                                        </p:tav>
                                        <p:tav tm="100000">
                                          <p:val>
                                            <p:strVal val="#ppt_y"/>
                                          </p:val>
                                        </p:tav>
                                      </p:tavLst>
                                    </p:anim>
                                  </p:childTnLst>
                                </p:cTn>
                              </p:par>
                              <p:par>
                                <p:cTn fill="hold" grpId="0" id="115" nodeType="withEffect" presetClass="entr" presetID="42" presetSubtype="0">
                                  <p:stCondLst>
                                    <p:cond delay="2700"/>
                                  </p:stCondLst>
                                  <p:childTnLst>
                                    <p:set>
                                      <p:cBhvr>
                                        <p:cTn dur="1" fill="hold" id="116">
                                          <p:stCondLst>
                                            <p:cond delay="0"/>
                                          </p:stCondLst>
                                        </p:cTn>
                                        <p:tgtEl>
                                          <p:spTgt spid="37"/>
                                        </p:tgtEl>
                                        <p:attrNameLst>
                                          <p:attrName>style.visibility</p:attrName>
                                        </p:attrNameLst>
                                      </p:cBhvr>
                                      <p:to>
                                        <p:strVal val="visible"/>
                                      </p:to>
                                    </p:set>
                                    <p:animEffect filter="fade" transition="in">
                                      <p:cBhvr>
                                        <p:cTn dur="500" id="117"/>
                                        <p:tgtEl>
                                          <p:spTgt spid="37"/>
                                        </p:tgtEl>
                                      </p:cBhvr>
                                    </p:animEffect>
                                    <p:anim calcmode="lin" valueType="num">
                                      <p:cBhvr>
                                        <p:cTn dur="500" fill="hold" id="118"/>
                                        <p:tgtEl>
                                          <p:spTgt spid="37"/>
                                        </p:tgtEl>
                                        <p:attrNameLst>
                                          <p:attrName>ppt_x</p:attrName>
                                        </p:attrNameLst>
                                      </p:cBhvr>
                                      <p:tavLst>
                                        <p:tav tm="0">
                                          <p:val>
                                            <p:strVal val="#ppt_x"/>
                                          </p:val>
                                        </p:tav>
                                        <p:tav tm="100000">
                                          <p:val>
                                            <p:strVal val="#ppt_x"/>
                                          </p:val>
                                        </p:tav>
                                      </p:tavLst>
                                    </p:anim>
                                    <p:anim calcmode="lin" valueType="num">
                                      <p:cBhvr>
                                        <p:cTn dur="500" fill="hold" id="119"/>
                                        <p:tgtEl>
                                          <p:spTgt spid="37"/>
                                        </p:tgtEl>
                                        <p:attrNameLst>
                                          <p:attrName>ppt_y</p:attrName>
                                        </p:attrNameLst>
                                      </p:cBhvr>
                                      <p:tavLst>
                                        <p:tav tm="0">
                                          <p:val>
                                            <p:strVal val="#ppt_y+.1"/>
                                          </p:val>
                                        </p:tav>
                                        <p:tav tm="100000">
                                          <p:val>
                                            <p:strVal val="#ppt_y"/>
                                          </p:val>
                                        </p:tav>
                                      </p:tavLst>
                                    </p:anim>
                                  </p:childTnLst>
                                </p:cTn>
                              </p:par>
                              <p:par>
                                <p:cTn fill="hold" grpId="0" id="120" nodeType="withEffect" presetClass="entr" presetID="42" presetSubtype="0">
                                  <p:stCondLst>
                                    <p:cond delay="2700"/>
                                  </p:stCondLst>
                                  <p:childTnLst>
                                    <p:set>
                                      <p:cBhvr>
                                        <p:cTn dur="1" fill="hold" id="121">
                                          <p:stCondLst>
                                            <p:cond delay="0"/>
                                          </p:stCondLst>
                                        </p:cTn>
                                        <p:tgtEl>
                                          <p:spTgt spid="38"/>
                                        </p:tgtEl>
                                        <p:attrNameLst>
                                          <p:attrName>style.visibility</p:attrName>
                                        </p:attrNameLst>
                                      </p:cBhvr>
                                      <p:to>
                                        <p:strVal val="visible"/>
                                      </p:to>
                                    </p:set>
                                    <p:animEffect filter="fade" transition="in">
                                      <p:cBhvr>
                                        <p:cTn dur="500" id="122"/>
                                        <p:tgtEl>
                                          <p:spTgt spid="38"/>
                                        </p:tgtEl>
                                      </p:cBhvr>
                                    </p:animEffect>
                                    <p:anim calcmode="lin" valueType="num">
                                      <p:cBhvr>
                                        <p:cTn dur="500" fill="hold" id="123"/>
                                        <p:tgtEl>
                                          <p:spTgt spid="38"/>
                                        </p:tgtEl>
                                        <p:attrNameLst>
                                          <p:attrName>ppt_x</p:attrName>
                                        </p:attrNameLst>
                                      </p:cBhvr>
                                      <p:tavLst>
                                        <p:tav tm="0">
                                          <p:val>
                                            <p:strVal val="#ppt_x"/>
                                          </p:val>
                                        </p:tav>
                                        <p:tav tm="100000">
                                          <p:val>
                                            <p:strVal val="#ppt_x"/>
                                          </p:val>
                                        </p:tav>
                                      </p:tavLst>
                                    </p:anim>
                                    <p:anim calcmode="lin" valueType="num">
                                      <p:cBhvr>
                                        <p:cTn dur="500" fill="hold" id="124"/>
                                        <p:tgtEl>
                                          <p:spTgt spid="38"/>
                                        </p:tgtEl>
                                        <p:attrNameLst>
                                          <p:attrName>ppt_y</p:attrName>
                                        </p:attrNameLst>
                                      </p:cBhvr>
                                      <p:tavLst>
                                        <p:tav tm="0">
                                          <p:val>
                                            <p:strVal val="#ppt_y+.1"/>
                                          </p:val>
                                        </p:tav>
                                        <p:tav tm="100000">
                                          <p:val>
                                            <p:strVal val="#ppt_y"/>
                                          </p:val>
                                        </p:tav>
                                      </p:tavLst>
                                    </p:anim>
                                  </p:childTnLst>
                                </p:cTn>
                              </p:par>
                              <p:par>
                                <p:cTn fill="hold" id="125" nodeType="withEffect" presetClass="entr" presetID="42" presetSubtype="0">
                                  <p:stCondLst>
                                    <p:cond delay="2700"/>
                                  </p:stCondLst>
                                  <p:childTnLst>
                                    <p:set>
                                      <p:cBhvr>
                                        <p:cTn dur="1" fill="hold" id="126">
                                          <p:stCondLst>
                                            <p:cond delay="0"/>
                                          </p:stCondLst>
                                        </p:cTn>
                                        <p:tgtEl>
                                          <p:spTgt spid="39"/>
                                        </p:tgtEl>
                                        <p:attrNameLst>
                                          <p:attrName>style.visibility</p:attrName>
                                        </p:attrNameLst>
                                      </p:cBhvr>
                                      <p:to>
                                        <p:strVal val="visible"/>
                                      </p:to>
                                    </p:set>
                                    <p:animEffect filter="fade" transition="in">
                                      <p:cBhvr>
                                        <p:cTn dur="500" id="127"/>
                                        <p:tgtEl>
                                          <p:spTgt spid="39"/>
                                        </p:tgtEl>
                                      </p:cBhvr>
                                    </p:animEffect>
                                    <p:anim calcmode="lin" valueType="num">
                                      <p:cBhvr>
                                        <p:cTn dur="500" fill="hold" id="128"/>
                                        <p:tgtEl>
                                          <p:spTgt spid="39"/>
                                        </p:tgtEl>
                                        <p:attrNameLst>
                                          <p:attrName>ppt_x</p:attrName>
                                        </p:attrNameLst>
                                      </p:cBhvr>
                                      <p:tavLst>
                                        <p:tav tm="0">
                                          <p:val>
                                            <p:strVal val="#ppt_x"/>
                                          </p:val>
                                        </p:tav>
                                        <p:tav tm="100000">
                                          <p:val>
                                            <p:strVal val="#ppt_x"/>
                                          </p:val>
                                        </p:tav>
                                      </p:tavLst>
                                    </p:anim>
                                    <p:anim calcmode="lin" valueType="num">
                                      <p:cBhvr>
                                        <p:cTn dur="500" fill="hold" id="129"/>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2"/>
      <p:bldP grpId="1" spid="12"/>
      <p:bldP grpId="0" spid="13"/>
      <p:bldP grpId="1" spid="13"/>
      <p:bldP grpId="0" spid="14"/>
      <p:bldP grpId="0" spid="15"/>
      <p:bldP grpId="0" spid="24"/>
      <p:bldP grpId="0" spid="25"/>
      <p:bldP grpId="0" spid="26"/>
      <p:bldP grpId="0" spid="28"/>
      <p:bldP grpId="0" spid="29"/>
      <p:bldP grpId="0" spid="30"/>
      <p:bldP grpId="0" spid="31"/>
      <p:bldP grpId="0" spid="32"/>
      <p:bldP grpId="0" spid="34"/>
      <p:bldP grpId="0" spid="35"/>
      <p:bldP grpId="0" spid="36"/>
      <p:bldP grpId="0" spid="37"/>
      <p:bldP grpId="0" spid="38"/>
      <p:bldP grpId="0" spid="40"/>
      <p:bldP grpId="0" spid="41"/>
    </p:bldLst>
  </p:timing>
</p:sld>
</file>

<file path=ppt/slides/slide2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a:blip r:embed="rId4"/>
          <a:stretch>
            <a:fillRect/>
          </a:stretch>
        </a:blipFill>
        <a:effectLst/>
      </p:bgPr>
    </p:bg>
    <p:spTree>
      <p:nvGrpSpPr>
        <p:cNvPr id="1" name=""/>
        <p:cNvGrpSpPr/>
        <p:nvPr/>
      </p:nvGrpSpPr>
      <p:grpSpPr>
        <a:xfrm>
          <a:off x="0" y="0"/>
          <a:ext cx="0" cy="0"/>
        </a:xfrm>
      </p:grpSpPr>
      <p:sp>
        <p:nvSpPr>
          <p:cNvPr id="2" name="原创设计师QQ598969553             _1"/>
          <p:cNvSpPr/>
          <p:nvPr/>
        </p:nvSpPr>
        <p:spPr>
          <a:xfrm>
            <a:off x="0" y="-1"/>
            <a:ext cx="9144000" cy="5141914"/>
          </a:xfrm>
          <a:prstGeom prst="rect">
            <a:avLst/>
          </a:prstGeom>
          <a:solidFill>
            <a:schemeClr val="accent3">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3" name="原创设计师QQ598969553             _2"/>
          <p:cNvSpPr>
            <a:spLocks noChangeArrowheads="1"/>
          </p:cNvSpPr>
          <p:nvPr/>
        </p:nvSpPr>
        <p:spPr bwMode="auto">
          <a:xfrm>
            <a:off x="1259632" y="3651076"/>
            <a:ext cx="1016000" cy="304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none">
            <a:spAutoFit/>
          </a:bodyPr>
          <a:lstStyle/>
          <a:p>
            <a:pPr fontAlgn="base">
              <a:spcBef>
                <a:spcPct val="0"/>
              </a:spcBef>
              <a:spcAft>
                <a:spcPct val="0"/>
              </a:spcAft>
              <a:buFont charset="0" pitchFamily="34" typeface="Arial"/>
              <a:buNone/>
            </a:pPr>
            <a:r>
              <a:rPr altLang="en-US" lang="zh-CN" sz="2000">
                <a:solidFill>
                  <a:prstClr val="white"/>
                </a:solidFill>
                <a:latin charset="-122" pitchFamily="34" typeface="微软雅黑"/>
                <a:ea charset="-122" pitchFamily="34" typeface="微软雅黑"/>
                <a:cs charset="0" pitchFamily="34" typeface="Arial"/>
              </a:rPr>
              <a:t>市场分析</a:t>
            </a:r>
          </a:p>
        </p:txBody>
      </p:sp>
      <p:sp>
        <p:nvSpPr>
          <p:cNvPr id="4" name="原创设计师QQ598969553             _3"/>
          <p:cNvSpPr>
            <a:spLocks noChangeArrowheads="1"/>
          </p:cNvSpPr>
          <p:nvPr/>
        </p:nvSpPr>
        <p:spPr bwMode="auto">
          <a:xfrm>
            <a:off x="1263626" y="3982542"/>
            <a:ext cx="1800606" cy="1524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fontAlgn="base">
              <a:spcBef>
                <a:spcPct val="0"/>
              </a:spcBef>
              <a:spcAft>
                <a:spcPct val="0"/>
              </a:spcAft>
              <a:buFont charset="0" pitchFamily="34" typeface="Arial"/>
              <a:buNone/>
            </a:pPr>
            <a:r>
              <a:rPr altLang="zh-CN" lang="en-US" sz="1000">
                <a:solidFill>
                  <a:prstClr val="white"/>
                </a:solidFill>
                <a:latin charset="0" pitchFamily="34" typeface="Arial"/>
                <a:cs charset="0" pitchFamily="34" typeface="Arial"/>
              </a:rPr>
              <a:t>Market analysis</a:t>
            </a:r>
          </a:p>
        </p:txBody>
      </p:sp>
      <p:sp>
        <p:nvSpPr>
          <p:cNvPr id="6" name="原创设计师QQ598969553             _4"/>
          <p:cNvSpPr/>
          <p:nvPr/>
        </p:nvSpPr>
        <p:spPr bwMode="auto">
          <a:xfrm>
            <a:off x="2383834" y="3744806"/>
            <a:ext cx="68978" cy="138202"/>
          </a:xfrm>
          <a:custGeom>
            <a:gdLst>
              <a:gd fmla="*/ 0 w 278" name="T0"/>
              <a:gd fmla="*/ 0 h 557" name="T1"/>
              <a:gd fmla="*/ 278 w 278" name="T2"/>
              <a:gd fmla="*/ 278 h 557" name="T3"/>
              <a:gd fmla="*/ 0 w 278" name="T4"/>
              <a:gd fmla="*/ 557 h 557" name="T5"/>
              <a:gd fmla="*/ 0 w 278" name="T6"/>
              <a:gd fmla="*/ 0 h 557" name="T7"/>
            </a:gdLst>
            <a:cxnLst>
              <a:cxn ang="0">
                <a:pos x="T0" y="T1"/>
              </a:cxn>
              <a:cxn ang="0">
                <a:pos x="T2" y="T3"/>
              </a:cxn>
              <a:cxn ang="0">
                <a:pos x="T4" y="T5"/>
              </a:cxn>
              <a:cxn ang="0">
                <a:pos x="T6" y="T7"/>
              </a:cxn>
            </a:cxnLst>
            <a:rect b="b" l="0" r="r" t="0"/>
            <a:pathLst>
              <a:path h="557" w="278">
                <a:moveTo>
                  <a:pt x="0" y="0"/>
                </a:moveTo>
                <a:lnTo>
                  <a:pt x="278" y="278"/>
                </a:lnTo>
                <a:lnTo>
                  <a:pt x="0" y="557"/>
                </a:lnTo>
                <a:lnTo>
                  <a:pt x="0" y="0"/>
                </a:lnTo>
                <a:close/>
              </a:path>
            </a:pathLst>
          </a:custGeom>
          <a:solidFill>
            <a:schemeClr val="bg1"/>
          </a:solidFill>
          <a:ln>
            <a:noFill/>
          </a:ln>
        </p:spPr>
        <p:txBody>
          <a:bodyPr anchor="t" anchorCtr="0" bIns="45720" compatLnSpc="1" lIns="91440" numCol="1" rIns="91440" tIns="45720" vert="horz" wrap="square"/>
          <a:lstStyle/>
          <a:p>
            <a:endParaRPr altLang="en-US" lang="zh-CN">
              <a:solidFill>
                <a:prstClr val="black"/>
              </a:solidFill>
            </a:endParaRPr>
          </a:p>
        </p:txBody>
      </p:sp>
      <p:cxnSp>
        <p:nvCxnSpPr>
          <p:cNvPr id="10" name="原创设计师QQ598969553             _5"/>
          <p:cNvCxnSpPr/>
          <p:nvPr/>
        </p:nvCxnSpPr>
        <p:spPr>
          <a:xfrm flipH="1">
            <a:off x="1115616" y="3674888"/>
            <a:ext cx="0" cy="423243"/>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7" name="原创设计师QQ598969553             _6"/>
          <p:cNvGrpSpPr/>
          <p:nvPr/>
        </p:nvGrpSpPr>
        <p:grpSpPr>
          <a:xfrm>
            <a:off x="636573" y="3736907"/>
            <a:ext cx="325200" cy="308837"/>
            <a:chOff x="1866900" y="2420938"/>
            <a:chExt cx="757238" cy="719137"/>
          </a:xfrm>
          <a:solidFill>
            <a:schemeClr val="bg1"/>
          </a:solidFill>
        </p:grpSpPr>
        <p:sp>
          <p:nvSpPr>
            <p:cNvPr id="23" name="Freeform 15"/>
            <p:cNvSpPr/>
            <p:nvPr/>
          </p:nvSpPr>
          <p:spPr bwMode="auto">
            <a:xfrm>
              <a:off x="1979613" y="2420938"/>
              <a:ext cx="644525" cy="495300"/>
            </a:xfrm>
            <a:custGeom>
              <a:gdLst>
                <a:gd fmla="*/ 158 w 172" name="T0"/>
                <a:gd fmla="*/ 0 h 132" name="T1"/>
                <a:gd fmla="*/ 15 w 172" name="T2"/>
                <a:gd fmla="*/ 0 h 132" name="T3"/>
                <a:gd fmla="*/ 0 w 172" name="T4"/>
                <a:gd fmla="*/ 14 h 132" name="T5"/>
                <a:gd fmla="*/ 0 w 172" name="T6"/>
                <a:gd fmla="*/ 30 h 132" name="T7"/>
                <a:gd fmla="*/ 13 w 172" name="T8"/>
                <a:gd fmla="*/ 30 h 132" name="T9"/>
                <a:gd fmla="*/ 13 w 172" name="T10"/>
                <a:gd fmla="*/ 14 h 132" name="T11"/>
                <a:gd fmla="*/ 15 w 172" name="T12"/>
                <a:gd fmla="*/ 13 h 132" name="T13"/>
                <a:gd fmla="*/ 158 w 172" name="T14"/>
                <a:gd fmla="*/ 13 h 132" name="T15"/>
                <a:gd fmla="*/ 159 w 172" name="T16"/>
                <a:gd fmla="*/ 14 h 132" name="T17"/>
                <a:gd fmla="*/ 159 w 172" name="T18"/>
                <a:gd fmla="*/ 118 h 132" name="T19"/>
                <a:gd fmla="*/ 158 w 172" name="T20"/>
                <a:gd fmla="*/ 119 h 132" name="T21"/>
                <a:gd fmla="*/ 142 w 172" name="T22"/>
                <a:gd fmla="*/ 119 h 132" name="T23"/>
                <a:gd fmla="*/ 142 w 172" name="T24"/>
                <a:gd fmla="*/ 132 h 132" name="T25"/>
                <a:gd fmla="*/ 158 w 172" name="T26"/>
                <a:gd fmla="*/ 132 h 132" name="T27"/>
                <a:gd fmla="*/ 172 w 172" name="T28"/>
                <a:gd fmla="*/ 118 h 132" name="T29"/>
                <a:gd fmla="*/ 172 w 172" name="T30"/>
                <a:gd fmla="*/ 14 h 132" name="T31"/>
                <a:gd fmla="*/ 158 w 172" name="T32"/>
                <a:gd fmla="*/ 0 h 132"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132" w="172">
                  <a:moveTo>
                    <a:pt x="158" y="0"/>
                  </a:moveTo>
                  <a:cubicBezTo>
                    <a:pt x="15" y="0"/>
                    <a:pt x="15" y="0"/>
                    <a:pt x="15" y="0"/>
                  </a:cubicBezTo>
                  <a:cubicBezTo>
                    <a:pt x="7" y="0"/>
                    <a:pt x="0" y="6"/>
                    <a:pt x="0" y="14"/>
                  </a:cubicBezTo>
                  <a:cubicBezTo>
                    <a:pt x="0" y="30"/>
                    <a:pt x="0" y="30"/>
                    <a:pt x="0" y="30"/>
                  </a:cubicBezTo>
                  <a:cubicBezTo>
                    <a:pt x="13" y="30"/>
                    <a:pt x="13" y="30"/>
                    <a:pt x="13" y="30"/>
                  </a:cubicBezTo>
                  <a:cubicBezTo>
                    <a:pt x="13" y="14"/>
                    <a:pt x="13" y="14"/>
                    <a:pt x="13" y="14"/>
                  </a:cubicBezTo>
                  <a:cubicBezTo>
                    <a:pt x="13" y="14"/>
                    <a:pt x="14" y="13"/>
                    <a:pt x="15" y="13"/>
                  </a:cubicBezTo>
                  <a:cubicBezTo>
                    <a:pt x="158" y="13"/>
                    <a:pt x="158" y="13"/>
                    <a:pt x="158" y="13"/>
                  </a:cubicBezTo>
                  <a:cubicBezTo>
                    <a:pt x="158" y="13"/>
                    <a:pt x="159" y="14"/>
                    <a:pt x="159" y="14"/>
                  </a:cubicBezTo>
                  <a:cubicBezTo>
                    <a:pt x="159" y="118"/>
                    <a:pt x="159" y="118"/>
                    <a:pt x="159" y="118"/>
                  </a:cubicBezTo>
                  <a:cubicBezTo>
                    <a:pt x="159" y="118"/>
                    <a:pt x="158" y="119"/>
                    <a:pt x="158" y="119"/>
                  </a:cubicBezTo>
                  <a:cubicBezTo>
                    <a:pt x="142" y="119"/>
                    <a:pt x="142" y="119"/>
                    <a:pt x="142" y="119"/>
                  </a:cubicBezTo>
                  <a:cubicBezTo>
                    <a:pt x="142" y="132"/>
                    <a:pt x="142" y="132"/>
                    <a:pt x="142" y="132"/>
                  </a:cubicBezTo>
                  <a:cubicBezTo>
                    <a:pt x="158" y="132"/>
                    <a:pt x="158" y="132"/>
                    <a:pt x="158" y="132"/>
                  </a:cubicBezTo>
                  <a:cubicBezTo>
                    <a:pt x="166" y="132"/>
                    <a:pt x="172" y="126"/>
                    <a:pt x="172" y="118"/>
                  </a:cubicBezTo>
                  <a:cubicBezTo>
                    <a:pt x="172" y="14"/>
                    <a:pt x="172" y="14"/>
                    <a:pt x="172" y="14"/>
                  </a:cubicBezTo>
                  <a:cubicBezTo>
                    <a:pt x="172" y="6"/>
                    <a:pt x="166" y="0"/>
                    <a:pt x="158"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prstClr val="black"/>
                </a:solidFill>
              </a:endParaRPr>
            </a:p>
          </p:txBody>
        </p:sp>
        <p:sp>
          <p:nvSpPr>
            <p:cNvPr id="24" name="Freeform 16"/>
            <p:cNvSpPr/>
            <p:nvPr/>
          </p:nvSpPr>
          <p:spPr bwMode="auto">
            <a:xfrm>
              <a:off x="1866900" y="2533650"/>
              <a:ext cx="644525" cy="606425"/>
            </a:xfrm>
            <a:custGeom>
              <a:gdLst>
                <a:gd fmla="*/ 157 w 172" name="T0"/>
                <a:gd fmla="*/ 0 h 162" name="T1"/>
                <a:gd fmla="*/ 43 w 172" name="T2"/>
                <a:gd fmla="*/ 0 h 162" name="T3"/>
                <a:gd fmla="*/ 30 w 172" name="T4"/>
                <a:gd fmla="*/ 0 h 162" name="T5"/>
                <a:gd fmla="*/ 14 w 172" name="T6"/>
                <a:gd fmla="*/ 0 h 162" name="T7"/>
                <a:gd fmla="*/ 0 w 172" name="T8"/>
                <a:gd fmla="*/ 15 h 162" name="T9"/>
                <a:gd fmla="*/ 0 w 172" name="T10"/>
                <a:gd fmla="*/ 118 h 162" name="T11"/>
                <a:gd fmla="*/ 0 w 172" name="T12"/>
                <a:gd fmla="*/ 120 h 162" name="T13"/>
                <a:gd fmla="*/ 14 w 172" name="T14"/>
                <a:gd fmla="*/ 133 h 162" name="T15"/>
                <a:gd fmla="*/ 44 w 172" name="T16"/>
                <a:gd fmla="*/ 133 h 162" name="T17"/>
                <a:gd fmla="*/ 51 w 172" name="T18"/>
                <a:gd fmla="*/ 126 h 162" name="T19"/>
                <a:gd fmla="*/ 44 w 172" name="T20"/>
                <a:gd fmla="*/ 119 h 162" name="T21"/>
                <a:gd fmla="*/ 14 w 172" name="T22"/>
                <a:gd fmla="*/ 119 h 162" name="T23"/>
                <a:gd fmla="*/ 13 w 172" name="T24"/>
                <a:gd fmla="*/ 118 h 162" name="T25"/>
                <a:gd fmla="*/ 13 w 172" name="T26"/>
                <a:gd fmla="*/ 15 h 162" name="T27"/>
                <a:gd fmla="*/ 14 w 172" name="T28"/>
                <a:gd fmla="*/ 13 h 162" name="T29"/>
                <a:gd fmla="*/ 30 w 172" name="T30"/>
                <a:gd fmla="*/ 13 h 162" name="T31"/>
                <a:gd fmla="*/ 43 w 172" name="T32"/>
                <a:gd fmla="*/ 13 h 162" name="T33"/>
                <a:gd fmla="*/ 157 w 172" name="T34"/>
                <a:gd fmla="*/ 13 h 162" name="T35"/>
                <a:gd fmla="*/ 159 w 172" name="T36"/>
                <a:gd fmla="*/ 15 h 162" name="T37"/>
                <a:gd fmla="*/ 159 w 172" name="T38"/>
                <a:gd fmla="*/ 89 h 162" name="T39"/>
                <a:gd fmla="*/ 159 w 172" name="T40"/>
                <a:gd fmla="*/ 102 h 162" name="T41"/>
                <a:gd fmla="*/ 159 w 172" name="T42"/>
                <a:gd fmla="*/ 118 h 162" name="T43"/>
                <a:gd fmla="*/ 157 w 172" name="T44"/>
                <a:gd fmla="*/ 119 h 162" name="T45"/>
                <a:gd fmla="*/ 130 w 172" name="T46"/>
                <a:gd fmla="*/ 119 h 162" name="T47"/>
                <a:gd fmla="*/ 105 w 172" name="T48"/>
                <a:gd fmla="*/ 119 h 162" name="T49"/>
                <a:gd fmla="*/ 90 w 172" name="T50"/>
                <a:gd fmla="*/ 119 h 162" name="T51"/>
                <a:gd fmla="*/ 89 w 172" name="T52"/>
                <a:gd fmla="*/ 119 h 162" name="T53"/>
                <a:gd fmla="*/ 85 w 172" name="T54"/>
                <a:gd fmla="*/ 121 h 162" name="T55"/>
                <a:gd fmla="*/ 85 w 172" name="T56"/>
                <a:gd fmla="*/ 121 h 162" name="T57"/>
                <a:gd fmla="*/ 82 w 172" name="T58"/>
                <a:gd fmla="*/ 123 h 162" name="T59"/>
                <a:gd fmla="*/ 73 w 172" name="T60"/>
                <a:gd fmla="*/ 133 h 162" name="T61"/>
                <a:gd fmla="*/ 56 w 172" name="T62"/>
                <a:gd fmla="*/ 150 h 162" name="T63"/>
                <a:gd fmla="*/ 56 w 172" name="T64"/>
                <a:gd fmla="*/ 160 h 162" name="T65"/>
                <a:gd fmla="*/ 65 w 172" name="T66"/>
                <a:gd fmla="*/ 160 h 162" name="T67"/>
                <a:gd fmla="*/ 92 w 172" name="T68"/>
                <a:gd fmla="*/ 133 h 162" name="T69"/>
                <a:gd fmla="*/ 130 w 172" name="T70"/>
                <a:gd fmla="*/ 133 h 162" name="T71"/>
                <a:gd fmla="*/ 157 w 172" name="T72"/>
                <a:gd fmla="*/ 133 h 162" name="T73"/>
                <a:gd fmla="*/ 172 w 172" name="T74"/>
                <a:gd fmla="*/ 118 h 162" name="T75"/>
                <a:gd fmla="*/ 172 w 172" name="T76"/>
                <a:gd fmla="*/ 102 h 162" name="T77"/>
                <a:gd fmla="*/ 172 w 172" name="T78"/>
                <a:gd fmla="*/ 89 h 162" name="T79"/>
                <a:gd fmla="*/ 172 w 172" name="T80"/>
                <a:gd fmla="*/ 15 h 162" name="T81"/>
                <a:gd fmla="*/ 157 w 172" name="T82"/>
                <a:gd fmla="*/ 0 h 162" name="T8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b="b" l="0" r="r" t="0"/>
              <a:pathLst>
                <a:path h="162" w="172">
                  <a:moveTo>
                    <a:pt x="157" y="0"/>
                  </a:moveTo>
                  <a:cubicBezTo>
                    <a:pt x="43" y="0"/>
                    <a:pt x="43" y="0"/>
                    <a:pt x="43" y="0"/>
                  </a:cubicBezTo>
                  <a:cubicBezTo>
                    <a:pt x="30" y="0"/>
                    <a:pt x="30" y="0"/>
                    <a:pt x="30" y="0"/>
                  </a:cubicBezTo>
                  <a:cubicBezTo>
                    <a:pt x="14" y="0"/>
                    <a:pt x="14" y="0"/>
                    <a:pt x="14" y="0"/>
                  </a:cubicBezTo>
                  <a:cubicBezTo>
                    <a:pt x="6" y="0"/>
                    <a:pt x="0" y="7"/>
                    <a:pt x="0" y="15"/>
                  </a:cubicBezTo>
                  <a:cubicBezTo>
                    <a:pt x="0" y="118"/>
                    <a:pt x="0" y="118"/>
                    <a:pt x="0" y="118"/>
                  </a:cubicBezTo>
                  <a:cubicBezTo>
                    <a:pt x="0" y="119"/>
                    <a:pt x="0" y="119"/>
                    <a:pt x="0" y="120"/>
                  </a:cubicBezTo>
                  <a:cubicBezTo>
                    <a:pt x="1" y="127"/>
                    <a:pt x="7" y="133"/>
                    <a:pt x="14" y="133"/>
                  </a:cubicBezTo>
                  <a:cubicBezTo>
                    <a:pt x="44" y="133"/>
                    <a:pt x="44" y="133"/>
                    <a:pt x="44" y="133"/>
                  </a:cubicBezTo>
                  <a:cubicBezTo>
                    <a:pt x="48" y="133"/>
                    <a:pt x="51" y="130"/>
                    <a:pt x="51" y="126"/>
                  </a:cubicBezTo>
                  <a:cubicBezTo>
                    <a:pt x="51" y="122"/>
                    <a:pt x="48" y="119"/>
                    <a:pt x="44" y="119"/>
                  </a:cubicBezTo>
                  <a:cubicBezTo>
                    <a:pt x="14" y="119"/>
                    <a:pt x="14" y="119"/>
                    <a:pt x="14" y="119"/>
                  </a:cubicBezTo>
                  <a:cubicBezTo>
                    <a:pt x="14" y="119"/>
                    <a:pt x="13" y="119"/>
                    <a:pt x="13" y="118"/>
                  </a:cubicBezTo>
                  <a:cubicBezTo>
                    <a:pt x="13" y="15"/>
                    <a:pt x="13" y="15"/>
                    <a:pt x="13" y="15"/>
                  </a:cubicBezTo>
                  <a:cubicBezTo>
                    <a:pt x="13" y="14"/>
                    <a:pt x="14" y="13"/>
                    <a:pt x="14" y="13"/>
                  </a:cubicBezTo>
                  <a:cubicBezTo>
                    <a:pt x="30" y="13"/>
                    <a:pt x="30" y="13"/>
                    <a:pt x="30" y="13"/>
                  </a:cubicBezTo>
                  <a:cubicBezTo>
                    <a:pt x="43" y="13"/>
                    <a:pt x="43" y="13"/>
                    <a:pt x="43" y="13"/>
                  </a:cubicBezTo>
                  <a:cubicBezTo>
                    <a:pt x="157" y="13"/>
                    <a:pt x="157" y="13"/>
                    <a:pt x="157" y="13"/>
                  </a:cubicBezTo>
                  <a:cubicBezTo>
                    <a:pt x="158" y="13"/>
                    <a:pt x="159" y="14"/>
                    <a:pt x="159" y="15"/>
                  </a:cubicBezTo>
                  <a:cubicBezTo>
                    <a:pt x="159" y="89"/>
                    <a:pt x="159" y="89"/>
                    <a:pt x="159" y="89"/>
                  </a:cubicBezTo>
                  <a:cubicBezTo>
                    <a:pt x="159" y="102"/>
                    <a:pt x="159" y="102"/>
                    <a:pt x="159" y="102"/>
                  </a:cubicBezTo>
                  <a:cubicBezTo>
                    <a:pt x="159" y="118"/>
                    <a:pt x="159" y="118"/>
                    <a:pt x="159" y="118"/>
                  </a:cubicBezTo>
                  <a:cubicBezTo>
                    <a:pt x="159" y="119"/>
                    <a:pt x="158" y="119"/>
                    <a:pt x="157" y="119"/>
                  </a:cubicBezTo>
                  <a:cubicBezTo>
                    <a:pt x="130" y="119"/>
                    <a:pt x="130" y="119"/>
                    <a:pt x="130" y="119"/>
                  </a:cubicBezTo>
                  <a:cubicBezTo>
                    <a:pt x="105" y="119"/>
                    <a:pt x="105" y="119"/>
                    <a:pt x="105" y="119"/>
                  </a:cubicBezTo>
                  <a:cubicBezTo>
                    <a:pt x="90" y="119"/>
                    <a:pt x="90" y="119"/>
                    <a:pt x="90" y="119"/>
                  </a:cubicBezTo>
                  <a:cubicBezTo>
                    <a:pt x="89" y="119"/>
                    <a:pt x="89" y="119"/>
                    <a:pt x="89" y="119"/>
                  </a:cubicBezTo>
                  <a:cubicBezTo>
                    <a:pt x="88" y="119"/>
                    <a:pt x="87" y="120"/>
                    <a:pt x="85" y="121"/>
                  </a:cubicBezTo>
                  <a:cubicBezTo>
                    <a:pt x="85" y="121"/>
                    <a:pt x="85" y="121"/>
                    <a:pt x="85" y="121"/>
                  </a:cubicBezTo>
                  <a:cubicBezTo>
                    <a:pt x="82" y="123"/>
                    <a:pt x="82" y="123"/>
                    <a:pt x="82" y="123"/>
                  </a:cubicBezTo>
                  <a:cubicBezTo>
                    <a:pt x="73" y="133"/>
                    <a:pt x="73" y="133"/>
                    <a:pt x="73" y="133"/>
                  </a:cubicBezTo>
                  <a:cubicBezTo>
                    <a:pt x="56" y="150"/>
                    <a:pt x="56" y="150"/>
                    <a:pt x="56" y="150"/>
                  </a:cubicBezTo>
                  <a:cubicBezTo>
                    <a:pt x="53" y="153"/>
                    <a:pt x="53" y="157"/>
                    <a:pt x="56" y="160"/>
                  </a:cubicBezTo>
                  <a:cubicBezTo>
                    <a:pt x="58" y="162"/>
                    <a:pt x="62" y="162"/>
                    <a:pt x="65" y="160"/>
                  </a:cubicBezTo>
                  <a:cubicBezTo>
                    <a:pt x="92" y="133"/>
                    <a:pt x="92" y="133"/>
                    <a:pt x="92" y="133"/>
                  </a:cubicBezTo>
                  <a:cubicBezTo>
                    <a:pt x="130" y="133"/>
                    <a:pt x="130" y="133"/>
                    <a:pt x="130" y="133"/>
                  </a:cubicBezTo>
                  <a:cubicBezTo>
                    <a:pt x="157" y="133"/>
                    <a:pt x="157" y="133"/>
                    <a:pt x="157" y="133"/>
                  </a:cubicBezTo>
                  <a:cubicBezTo>
                    <a:pt x="165" y="133"/>
                    <a:pt x="172" y="126"/>
                    <a:pt x="172" y="118"/>
                  </a:cubicBezTo>
                  <a:cubicBezTo>
                    <a:pt x="172" y="102"/>
                    <a:pt x="172" y="102"/>
                    <a:pt x="172" y="102"/>
                  </a:cubicBezTo>
                  <a:cubicBezTo>
                    <a:pt x="172" y="89"/>
                    <a:pt x="172" y="89"/>
                    <a:pt x="172" y="89"/>
                  </a:cubicBezTo>
                  <a:cubicBezTo>
                    <a:pt x="172" y="15"/>
                    <a:pt x="172" y="15"/>
                    <a:pt x="172" y="15"/>
                  </a:cubicBezTo>
                  <a:cubicBezTo>
                    <a:pt x="172" y="7"/>
                    <a:pt x="165" y="0"/>
                    <a:pt x="157"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prstClr val="black"/>
                </a:solidFill>
              </a:endParaRPr>
            </a:p>
          </p:txBody>
        </p:sp>
      </p:grpSp>
      <p:pic>
        <p:nvPicPr>
          <p:cNvPr id="11" name="Picture 64"/>
          <p:cNvPicPr>
            <a:picLocks noChangeAspect="1" noChangeShapeType="1" noGrp="1" noMove="1" noResize="1" noRot="1" noSelect="1"/>
          </p:cNvPicPr>
          <p:nvPr/>
        </p:nvPicPr>
        <p:blipFill>
          <a:blip r:embed="rId3">
            <a:extLst>
              <a:ext uri="{28A0092B-C50C-407E-A947-70E740481C1C}">
                <a14:useLocalDpi val="0"/>
              </a:ext>
            </a:extLst>
          </a:blip>
          <a:stretch>
            <a:fillRect/>
          </a:stretch>
        </p:blipFill>
        <p:spPr bwMode="auto">
          <a:xfrm>
            <a:off x="3582988" y="17705388"/>
            <a:ext cx="1978025" cy="51117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Tree>
    <p:extLst>
      <p:ext uri="{BB962C8B-B14F-4D97-AF65-F5344CB8AC3E}">
        <p14:creationId val="313975210"/>
      </p:ext>
    </p:extLst>
  </p:cSld>
  <p:clrMapOvr>
    <a:overrideClrMapping accent1="accent1" accent2="accent2" accent3="accent3" accent4="accent4" accent5="accent5" accent6="accent6" bg1="lt1" bg2="lt2" folHlink="folHlink" hlink="hlink" tx1="dk1" tx2="dk2"/>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53" presetSubtype="0">
                                  <p:stCondLst>
                                    <p:cond delay="0"/>
                                  </p:stCondLst>
                                  <p:childTnLst>
                                    <p:set>
                                      <p:cBhvr>
                                        <p:cTn dur="1" fill="hold" id="6">
                                          <p:stCondLst>
                                            <p:cond delay="0"/>
                                          </p:stCondLst>
                                        </p:cTn>
                                        <p:tgtEl>
                                          <p:spTgt spid="27"/>
                                        </p:tgtEl>
                                        <p:attrNameLst>
                                          <p:attrName>style.visibility</p:attrName>
                                        </p:attrNameLst>
                                      </p:cBhvr>
                                      <p:to>
                                        <p:strVal val="visible"/>
                                      </p:to>
                                    </p:set>
                                    <p:anim calcmode="lin" valueType="num">
                                      <p:cBhvr>
                                        <p:cTn dur="500" fill="hold" id="7"/>
                                        <p:tgtEl>
                                          <p:spTgt spid="27"/>
                                        </p:tgtEl>
                                        <p:attrNameLst>
                                          <p:attrName>ppt_w</p:attrName>
                                        </p:attrNameLst>
                                      </p:cBhvr>
                                      <p:tavLst>
                                        <p:tav tm="0">
                                          <p:val>
                                            <p:fltVal val="0"/>
                                          </p:val>
                                        </p:tav>
                                        <p:tav tm="100000">
                                          <p:val>
                                            <p:strVal val="#ppt_w"/>
                                          </p:val>
                                        </p:tav>
                                      </p:tavLst>
                                    </p:anim>
                                    <p:anim calcmode="lin" valueType="num">
                                      <p:cBhvr>
                                        <p:cTn dur="500" fill="hold" id="8"/>
                                        <p:tgtEl>
                                          <p:spTgt spid="27"/>
                                        </p:tgtEl>
                                        <p:attrNameLst>
                                          <p:attrName>ppt_h</p:attrName>
                                        </p:attrNameLst>
                                      </p:cBhvr>
                                      <p:tavLst>
                                        <p:tav tm="0">
                                          <p:val>
                                            <p:fltVal val="0"/>
                                          </p:val>
                                        </p:tav>
                                        <p:tav tm="100000">
                                          <p:val>
                                            <p:strVal val="#ppt_h"/>
                                          </p:val>
                                        </p:tav>
                                      </p:tavLst>
                                    </p:anim>
                                    <p:animEffect filter="fade" transition="in">
                                      <p:cBhvr>
                                        <p:cTn dur="500" id="9"/>
                                        <p:tgtEl>
                                          <p:spTgt spid="27"/>
                                        </p:tgtEl>
                                      </p:cBhvr>
                                    </p:animEffect>
                                  </p:childTnLst>
                                </p:cTn>
                              </p:par>
                              <p:par>
                                <p:cTn fill="hold" id="10" nodeType="withEffect" presetClass="entr" presetID="22" presetSubtype="1">
                                  <p:stCondLst>
                                    <p:cond delay="0"/>
                                  </p:stCondLst>
                                  <p:childTnLst>
                                    <p:set>
                                      <p:cBhvr>
                                        <p:cTn dur="1" fill="hold" id="11">
                                          <p:stCondLst>
                                            <p:cond delay="0"/>
                                          </p:stCondLst>
                                        </p:cTn>
                                        <p:tgtEl>
                                          <p:spTgt spid="10"/>
                                        </p:tgtEl>
                                        <p:attrNameLst>
                                          <p:attrName>style.visibility</p:attrName>
                                        </p:attrNameLst>
                                      </p:cBhvr>
                                      <p:to>
                                        <p:strVal val="visible"/>
                                      </p:to>
                                    </p:set>
                                    <p:animEffect filter="wipe(up)" transition="in">
                                      <p:cBhvr>
                                        <p:cTn dur="500" id="12"/>
                                        <p:tgtEl>
                                          <p:spTgt spid="10"/>
                                        </p:tgtEl>
                                      </p:cBhvr>
                                    </p:animEffect>
                                  </p:childTnLst>
                                </p:cTn>
                              </p:par>
                              <p:par>
                                <p:cTn fill="hold" grpId="0" id="13" nodeType="withEffect" presetClass="entr" presetID="47" presetSubtype="0">
                                  <p:stCondLst>
                                    <p:cond delay="0"/>
                                  </p:stCondLst>
                                  <p:childTnLst>
                                    <p:set>
                                      <p:cBhvr>
                                        <p:cTn dur="1" fill="hold" id="14">
                                          <p:stCondLst>
                                            <p:cond delay="0"/>
                                          </p:stCondLst>
                                        </p:cTn>
                                        <p:tgtEl>
                                          <p:spTgt spid="3"/>
                                        </p:tgtEl>
                                        <p:attrNameLst>
                                          <p:attrName>style.visibility</p:attrName>
                                        </p:attrNameLst>
                                      </p:cBhvr>
                                      <p:to>
                                        <p:strVal val="visible"/>
                                      </p:to>
                                    </p:set>
                                    <p:animEffect filter="fade" transition="in">
                                      <p:cBhvr>
                                        <p:cTn dur="500" id="15"/>
                                        <p:tgtEl>
                                          <p:spTgt spid="3"/>
                                        </p:tgtEl>
                                      </p:cBhvr>
                                    </p:animEffect>
                                    <p:anim calcmode="lin" valueType="num">
                                      <p:cBhvr>
                                        <p:cTn dur="500" fill="hold" id="16"/>
                                        <p:tgtEl>
                                          <p:spTgt spid="3"/>
                                        </p:tgtEl>
                                        <p:attrNameLst>
                                          <p:attrName>ppt_x</p:attrName>
                                        </p:attrNameLst>
                                      </p:cBhvr>
                                      <p:tavLst>
                                        <p:tav tm="0">
                                          <p:val>
                                            <p:strVal val="#ppt_x"/>
                                          </p:val>
                                        </p:tav>
                                        <p:tav tm="100000">
                                          <p:val>
                                            <p:strVal val="#ppt_x"/>
                                          </p:val>
                                        </p:tav>
                                      </p:tavLst>
                                    </p:anim>
                                    <p:anim calcmode="lin" valueType="num">
                                      <p:cBhvr>
                                        <p:cTn dur="500" fill="hold" id="17"/>
                                        <p:tgtEl>
                                          <p:spTgt spid="3"/>
                                        </p:tgtEl>
                                        <p:attrNameLst>
                                          <p:attrName>ppt_y</p:attrName>
                                        </p:attrNameLst>
                                      </p:cBhvr>
                                      <p:tavLst>
                                        <p:tav tm="0">
                                          <p:val>
                                            <p:strVal val="#ppt_y-.1"/>
                                          </p:val>
                                        </p:tav>
                                        <p:tav tm="100000">
                                          <p:val>
                                            <p:strVal val="#ppt_y"/>
                                          </p:val>
                                        </p:tav>
                                      </p:tavLst>
                                    </p:anim>
                                  </p:childTnLst>
                                </p:cTn>
                              </p:par>
                              <p:par>
                                <p:cTn fill="hold" grpId="0" id="18" nodeType="withEffect" presetClass="entr" presetID="42" presetSubtype="0">
                                  <p:stCondLst>
                                    <p:cond delay="0"/>
                                  </p:stCondLst>
                                  <p:childTnLst>
                                    <p:set>
                                      <p:cBhvr>
                                        <p:cTn dur="1" fill="hold" id="19">
                                          <p:stCondLst>
                                            <p:cond delay="0"/>
                                          </p:stCondLst>
                                        </p:cTn>
                                        <p:tgtEl>
                                          <p:spTgt spid="4"/>
                                        </p:tgtEl>
                                        <p:attrNameLst>
                                          <p:attrName>style.visibility</p:attrName>
                                        </p:attrNameLst>
                                      </p:cBhvr>
                                      <p:to>
                                        <p:strVal val="visible"/>
                                      </p:to>
                                    </p:set>
                                    <p:animEffect filter="fade" transition="in">
                                      <p:cBhvr>
                                        <p:cTn dur="500" id="20"/>
                                        <p:tgtEl>
                                          <p:spTgt spid="4"/>
                                        </p:tgtEl>
                                      </p:cBhvr>
                                    </p:animEffect>
                                    <p:anim calcmode="lin" valueType="num">
                                      <p:cBhvr>
                                        <p:cTn dur="500" fill="hold" id="21"/>
                                        <p:tgtEl>
                                          <p:spTgt spid="4"/>
                                        </p:tgtEl>
                                        <p:attrNameLst>
                                          <p:attrName>ppt_x</p:attrName>
                                        </p:attrNameLst>
                                      </p:cBhvr>
                                      <p:tavLst>
                                        <p:tav tm="0">
                                          <p:val>
                                            <p:strVal val="#ppt_x"/>
                                          </p:val>
                                        </p:tav>
                                        <p:tav tm="100000">
                                          <p:val>
                                            <p:strVal val="#ppt_x"/>
                                          </p:val>
                                        </p:tav>
                                      </p:tavLst>
                                    </p:anim>
                                    <p:anim calcmode="lin" valueType="num">
                                      <p:cBhvr>
                                        <p:cTn dur="500" fill="hold" id="22"/>
                                        <p:tgtEl>
                                          <p:spTgt spid="4"/>
                                        </p:tgtEl>
                                        <p:attrNameLst>
                                          <p:attrName>ppt_y</p:attrName>
                                        </p:attrNameLst>
                                      </p:cBhvr>
                                      <p:tavLst>
                                        <p:tav tm="0">
                                          <p:val>
                                            <p:strVal val="#ppt_y+.1"/>
                                          </p:val>
                                        </p:tav>
                                        <p:tav tm="100000">
                                          <p:val>
                                            <p:strVal val="#ppt_y"/>
                                          </p:val>
                                        </p:tav>
                                      </p:tavLst>
                                    </p:anim>
                                  </p:childTnLst>
                                </p:cTn>
                              </p:par>
                              <p:par>
                                <p:cTn fill="hold" grpId="0" id="23" nodeType="withEffect" presetClass="entr" presetID="10" presetSubtype="0">
                                  <p:stCondLst>
                                    <p:cond delay="500"/>
                                  </p:stCondLst>
                                  <p:childTnLst>
                                    <p:set>
                                      <p:cBhvr>
                                        <p:cTn dur="1" fill="hold" id="24">
                                          <p:stCondLst>
                                            <p:cond delay="0"/>
                                          </p:stCondLst>
                                        </p:cTn>
                                        <p:tgtEl>
                                          <p:spTgt spid="6"/>
                                        </p:tgtEl>
                                        <p:attrNameLst>
                                          <p:attrName>style.visibility</p:attrName>
                                        </p:attrNameLst>
                                      </p:cBhvr>
                                      <p:to>
                                        <p:strVal val="visible"/>
                                      </p:to>
                                    </p:set>
                                    <p:animEffect filter="fade" transition="in">
                                      <p:cBhvr>
                                        <p:cTn dur="500" id="25"/>
                                        <p:tgtEl>
                                          <p:spTgt spid="6"/>
                                        </p:tgtEl>
                                      </p:cBhvr>
                                    </p:animEffect>
                                  </p:childTnLst>
                                </p:cTn>
                              </p:par>
                              <p:par>
                                <p:cTn fill="hold" grpId="1" id="26" nodeType="withEffect" presetClass="emph" presetID="35" presetSubtype="0" repeatCount="3000">
                                  <p:stCondLst>
                                    <p:cond delay="900"/>
                                  </p:stCondLst>
                                  <p:childTnLst>
                                    <p:anim calcmode="discrete" valueType="str">
                                      <p:cBhvr>
                                        <p:cTn dur="100" fill="hold" id="27"/>
                                        <p:tgtEl>
                                          <p:spTgt spid="6"/>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4"/>
      <p:bldP grpId="0" spid="6"/>
      <p:bldP grpId="1" spid="6"/>
    </p:bldLst>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a:blip r:embed="rId4"/>
          <a:stretch>
            <a:fillRect/>
          </a:stretch>
        </a:blipFill>
        <a:effectLst/>
      </p:bgPr>
    </p:bg>
    <p:spTree>
      <p:nvGrpSpPr>
        <p:cNvPr id="1" name=""/>
        <p:cNvGrpSpPr/>
        <p:nvPr/>
      </p:nvGrpSpPr>
      <p:grpSpPr>
        <a:xfrm>
          <a:off x="0" y="0"/>
          <a:ext cx="0" cy="0"/>
        </a:xfrm>
      </p:grpSpPr>
      <p:sp>
        <p:nvSpPr>
          <p:cNvPr id="2" name="原创设计师QQ598969553             _1"/>
          <p:cNvSpPr/>
          <p:nvPr/>
        </p:nvSpPr>
        <p:spPr>
          <a:xfrm>
            <a:off x="0" y="-1"/>
            <a:ext cx="9144000" cy="5141914"/>
          </a:xfrm>
          <a:prstGeom prst="rect">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 name="原创设计师QQ598969553             _2"/>
          <p:cNvSpPr>
            <a:spLocks noChangeArrowheads="1"/>
          </p:cNvSpPr>
          <p:nvPr/>
        </p:nvSpPr>
        <p:spPr bwMode="auto">
          <a:xfrm>
            <a:off x="1259632" y="3651076"/>
            <a:ext cx="1016000" cy="304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none">
            <a:spAutoFit/>
          </a:bodyPr>
          <a:lstStyle/>
          <a:p>
            <a:pPr fontAlgn="base">
              <a:spcBef>
                <a:spcPct val="0"/>
              </a:spcBef>
              <a:spcAft>
                <a:spcPct val="0"/>
              </a:spcAft>
              <a:buFont charset="0" pitchFamily="34" typeface="Arial"/>
              <a:buNone/>
            </a:pPr>
            <a:r>
              <a:rPr altLang="en-US" lang="zh-CN" sz="2000">
                <a:solidFill>
                  <a:schemeClr val="bg1"/>
                </a:solidFill>
                <a:latin charset="-122" pitchFamily="34" typeface="微软雅黑"/>
                <a:ea charset="-122" pitchFamily="34" typeface="微软雅黑"/>
                <a:cs charset="0" pitchFamily="34" typeface="Arial"/>
              </a:rPr>
              <a:t>关于我们</a:t>
            </a:r>
          </a:p>
        </p:txBody>
      </p:sp>
      <p:sp>
        <p:nvSpPr>
          <p:cNvPr id="4" name="原创设计师QQ598969553             _3"/>
          <p:cNvSpPr>
            <a:spLocks noChangeArrowheads="1"/>
          </p:cNvSpPr>
          <p:nvPr/>
        </p:nvSpPr>
        <p:spPr bwMode="auto">
          <a:xfrm>
            <a:off x="1263626" y="3982542"/>
            <a:ext cx="1800606" cy="1524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fontAlgn="base">
              <a:spcBef>
                <a:spcPct val="0"/>
              </a:spcBef>
              <a:spcAft>
                <a:spcPct val="0"/>
              </a:spcAft>
              <a:buFont charset="0" pitchFamily="34" typeface="Arial"/>
              <a:buNone/>
            </a:pPr>
            <a:r>
              <a:rPr altLang="zh-CN" lang="en-US" sz="1000">
                <a:solidFill>
                  <a:schemeClr val="bg1"/>
                </a:solidFill>
                <a:latin charset="0" pitchFamily="34" typeface="Arial"/>
                <a:cs charset="0" pitchFamily="34" typeface="Arial"/>
              </a:rPr>
              <a:t>About us</a:t>
            </a:r>
          </a:p>
        </p:txBody>
      </p:sp>
      <p:sp>
        <p:nvSpPr>
          <p:cNvPr id="6" name="原创设计师QQ598969553             _4"/>
          <p:cNvSpPr/>
          <p:nvPr/>
        </p:nvSpPr>
        <p:spPr bwMode="auto">
          <a:xfrm>
            <a:off x="2383834" y="3744806"/>
            <a:ext cx="68978" cy="138202"/>
          </a:xfrm>
          <a:custGeom>
            <a:gdLst>
              <a:gd fmla="*/ 0 w 278" name="T0"/>
              <a:gd fmla="*/ 0 h 557" name="T1"/>
              <a:gd fmla="*/ 278 w 278" name="T2"/>
              <a:gd fmla="*/ 278 h 557" name="T3"/>
              <a:gd fmla="*/ 0 w 278" name="T4"/>
              <a:gd fmla="*/ 557 h 557" name="T5"/>
              <a:gd fmla="*/ 0 w 278" name="T6"/>
              <a:gd fmla="*/ 0 h 557" name="T7"/>
            </a:gdLst>
            <a:cxnLst>
              <a:cxn ang="0">
                <a:pos x="T0" y="T1"/>
              </a:cxn>
              <a:cxn ang="0">
                <a:pos x="T2" y="T3"/>
              </a:cxn>
              <a:cxn ang="0">
                <a:pos x="T4" y="T5"/>
              </a:cxn>
              <a:cxn ang="0">
                <a:pos x="T6" y="T7"/>
              </a:cxn>
            </a:cxnLst>
            <a:rect b="b" l="0" r="r" t="0"/>
            <a:pathLst>
              <a:path h="557" w="278">
                <a:moveTo>
                  <a:pt x="0" y="0"/>
                </a:moveTo>
                <a:lnTo>
                  <a:pt x="278" y="278"/>
                </a:lnTo>
                <a:lnTo>
                  <a:pt x="0" y="557"/>
                </a:lnTo>
                <a:lnTo>
                  <a:pt x="0" y="0"/>
                </a:lnTo>
                <a:close/>
              </a:path>
            </a:pathLst>
          </a:custGeom>
          <a:solidFill>
            <a:schemeClr val="bg1"/>
          </a:solidFill>
          <a:ln>
            <a:noFill/>
          </a:ln>
        </p:spPr>
        <p:txBody>
          <a:bodyPr anchor="t" anchorCtr="0" bIns="45720" compatLnSpc="1" lIns="91440" numCol="1" rIns="91440" tIns="45720" vert="horz" wrap="square"/>
          <a:lstStyle/>
          <a:p>
            <a:endParaRPr altLang="en-US" lang="zh-CN"/>
          </a:p>
        </p:txBody>
      </p:sp>
      <p:cxnSp>
        <p:nvCxnSpPr>
          <p:cNvPr id="10" name="原创设计师QQ598969553             _5"/>
          <p:cNvCxnSpPr/>
          <p:nvPr/>
        </p:nvCxnSpPr>
        <p:spPr>
          <a:xfrm flipH="1">
            <a:off x="1115616" y="3674888"/>
            <a:ext cx="0" cy="423243"/>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5" name="原创设计师QQ598969553             _6"/>
          <p:cNvGrpSpPr/>
          <p:nvPr/>
        </p:nvGrpSpPr>
        <p:grpSpPr>
          <a:xfrm>
            <a:off x="560902" y="3731419"/>
            <a:ext cx="396306" cy="319798"/>
            <a:chOff x="-3743325" y="2247900"/>
            <a:chExt cx="822326" cy="663576"/>
          </a:xfrm>
          <a:solidFill>
            <a:schemeClr val="bg1"/>
          </a:solidFill>
        </p:grpSpPr>
        <p:sp>
          <p:nvSpPr>
            <p:cNvPr id="15" name="Freeform 7"/>
            <p:cNvSpPr>
              <a:spLocks noEditPoints="1"/>
            </p:cNvSpPr>
            <p:nvPr/>
          </p:nvSpPr>
          <p:spPr bwMode="auto">
            <a:xfrm>
              <a:off x="-3743325" y="2247900"/>
              <a:ext cx="588963" cy="660400"/>
            </a:xfrm>
            <a:custGeom>
              <a:gdLst>
                <a:gd fmla="*/ 156 w 157" name="T0"/>
                <a:gd fmla="*/ 168 h 176" name="T1"/>
                <a:gd fmla="*/ 100 w 157" name="T2"/>
                <a:gd fmla="*/ 96 h 176" name="T3"/>
                <a:gd fmla="*/ 102 w 157" name="T4"/>
                <a:gd fmla="*/ 94 h 176" name="T5"/>
                <a:gd fmla="*/ 108 w 157" name="T6"/>
                <a:gd fmla="*/ 90 h 176" name="T7"/>
                <a:gd fmla="*/ 114 w 157" name="T8"/>
                <a:gd fmla="*/ 86 h 176" name="T9"/>
                <a:gd fmla="*/ 121 w 157" name="T10"/>
                <a:gd fmla="*/ 77 h 176" name="T11"/>
                <a:gd fmla="*/ 123 w 157" name="T12"/>
                <a:gd fmla="*/ 72 h 176" name="T13"/>
                <a:gd fmla="*/ 124 w 157" name="T14"/>
                <a:gd fmla="*/ 71 h 176" name="T15"/>
                <a:gd fmla="*/ 128 w 157" name="T16"/>
                <a:gd fmla="*/ 50 h 176" name="T17"/>
                <a:gd fmla="*/ 78 w 157" name="T18"/>
                <a:gd fmla="*/ 0 h 176" name="T19"/>
                <a:gd fmla="*/ 78 w 157" name="T20"/>
                <a:gd fmla="*/ 0 h 176" name="T21"/>
                <a:gd fmla="*/ 78 w 157" name="T22"/>
                <a:gd fmla="*/ 0 h 176" name="T23"/>
                <a:gd fmla="*/ 28 w 157" name="T24"/>
                <a:gd fmla="*/ 50 h 176" name="T25"/>
                <a:gd fmla="*/ 56 w 157" name="T26"/>
                <a:gd fmla="*/ 96 h 176" name="T27"/>
                <a:gd fmla="*/ 0 w 157" name="T28"/>
                <a:gd fmla="*/ 168 h 176" name="T29"/>
                <a:gd fmla="*/ 0 w 157" name="T30"/>
                <a:gd fmla="*/ 169 h 176" name="T31"/>
                <a:gd fmla="*/ 0 w 157" name="T32"/>
                <a:gd fmla="*/ 169 h 176" name="T33"/>
                <a:gd fmla="*/ 1 w 157" name="T34"/>
                <a:gd fmla="*/ 172 h 176" name="T35"/>
                <a:gd fmla="*/ 7 w 157" name="T36"/>
                <a:gd fmla="*/ 176 h 176" name="T37"/>
                <a:gd fmla="*/ 13 w 157" name="T38"/>
                <a:gd fmla="*/ 172 h 176" name="T39"/>
                <a:gd fmla="*/ 13 w 157" name="T40"/>
                <a:gd fmla="*/ 170 h 176" name="T41"/>
                <a:gd fmla="*/ 14 w 157" name="T42"/>
                <a:gd fmla="*/ 169 h 176" name="T43"/>
                <a:gd fmla="*/ 13 w 157" name="T44"/>
                <a:gd fmla="*/ 168 h 176" name="T45"/>
                <a:gd fmla="*/ 13 w 157" name="T46"/>
                <a:gd fmla="*/ 165 h 176" name="T47"/>
                <a:gd fmla="*/ 14 w 157" name="T48"/>
                <a:gd fmla="*/ 163 h 176" name="T49"/>
                <a:gd fmla="*/ 14 w 157" name="T50"/>
                <a:gd fmla="*/ 163 h 176" name="T51"/>
                <a:gd fmla="*/ 39 w 157" name="T52"/>
                <a:gd fmla="*/ 119 h 176" name="T53"/>
                <a:gd fmla="*/ 40 w 157" name="T54"/>
                <a:gd fmla="*/ 119 h 176" name="T55"/>
                <a:gd fmla="*/ 40 w 157" name="T56"/>
                <a:gd fmla="*/ 119 h 176" name="T57"/>
                <a:gd fmla="*/ 68 w 157" name="T58"/>
                <a:gd fmla="*/ 107 h 176" name="T59"/>
                <a:gd fmla="*/ 68 w 157" name="T60"/>
                <a:gd fmla="*/ 106 h 176" name="T61"/>
                <a:gd fmla="*/ 73 w 157" name="T62"/>
                <a:gd fmla="*/ 106 h 176" name="T63"/>
                <a:gd fmla="*/ 77 w 157" name="T64"/>
                <a:gd fmla="*/ 106 h 176" name="T65"/>
                <a:gd fmla="*/ 78 w 157" name="T66"/>
                <a:gd fmla="*/ 106 h 176" name="T67"/>
                <a:gd fmla="*/ 85 w 157" name="T68"/>
                <a:gd fmla="*/ 106 h 176" name="T69"/>
                <a:gd fmla="*/ 85 w 157" name="T70"/>
                <a:gd fmla="*/ 106 h 176" name="T71"/>
                <a:gd fmla="*/ 143 w 157" name="T72"/>
                <a:gd fmla="*/ 163 h 176" name="T73"/>
                <a:gd fmla="*/ 143 w 157" name="T74"/>
                <a:gd fmla="*/ 163 h 176" name="T75"/>
                <a:gd fmla="*/ 143 w 157" name="T76"/>
                <a:gd fmla="*/ 165 h 176" name="T77"/>
                <a:gd fmla="*/ 143 w 157" name="T78"/>
                <a:gd fmla="*/ 168 h 176" name="T79"/>
                <a:gd fmla="*/ 143 w 157" name="T80"/>
                <a:gd fmla="*/ 169 h 176" name="T81"/>
                <a:gd fmla="*/ 143 w 157" name="T82"/>
                <a:gd fmla="*/ 170 h 176" name="T83"/>
                <a:gd fmla="*/ 143 w 157" name="T84"/>
                <a:gd fmla="*/ 172 h 176" name="T85"/>
                <a:gd fmla="*/ 150 w 157" name="T86"/>
                <a:gd fmla="*/ 176 h 176" name="T87"/>
                <a:gd fmla="*/ 156 w 157" name="T88"/>
                <a:gd fmla="*/ 172 h 176" name="T89"/>
                <a:gd fmla="*/ 157 w 157" name="T90"/>
                <a:gd fmla="*/ 169 h 176" name="T91"/>
                <a:gd fmla="*/ 157 w 157" name="T92"/>
                <a:gd fmla="*/ 169 h 176" name="T93"/>
                <a:gd fmla="*/ 156 w 157" name="T94"/>
                <a:gd fmla="*/ 168 h 176" name="T95"/>
                <a:gd fmla="*/ 41 w 157" name="T96"/>
                <a:gd fmla="*/ 50 h 176" name="T97"/>
                <a:gd fmla="*/ 78 w 157" name="T98"/>
                <a:gd fmla="*/ 13 h 176" name="T99"/>
                <a:gd fmla="*/ 115 w 157" name="T100"/>
                <a:gd fmla="*/ 50 h 176" name="T101"/>
                <a:gd fmla="*/ 78 w 157" name="T102"/>
                <a:gd fmla="*/ 87 h 176" name="T103"/>
                <a:gd fmla="*/ 41 w 157" name="T104"/>
                <a:gd fmla="*/ 50 h 176" name="T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b="b" l="0" r="r" t="0"/>
              <a:pathLst>
                <a:path h="176" w="157">
                  <a:moveTo>
                    <a:pt x="156" y="168"/>
                  </a:moveTo>
                  <a:cubicBezTo>
                    <a:pt x="155" y="134"/>
                    <a:pt x="132" y="105"/>
                    <a:pt x="100" y="96"/>
                  </a:cubicBezTo>
                  <a:cubicBezTo>
                    <a:pt x="101" y="95"/>
                    <a:pt x="102" y="94"/>
                    <a:pt x="102" y="94"/>
                  </a:cubicBezTo>
                  <a:cubicBezTo>
                    <a:pt x="104" y="93"/>
                    <a:pt x="108" y="91"/>
                    <a:pt x="108" y="90"/>
                  </a:cubicBezTo>
                  <a:cubicBezTo>
                    <a:pt x="110" y="89"/>
                    <a:pt x="113" y="86"/>
                    <a:pt x="114" y="86"/>
                  </a:cubicBezTo>
                  <a:cubicBezTo>
                    <a:pt x="115" y="84"/>
                    <a:pt x="120" y="78"/>
                    <a:pt x="121" y="77"/>
                  </a:cubicBezTo>
                  <a:cubicBezTo>
                    <a:pt x="122" y="75"/>
                    <a:pt x="123" y="74"/>
                    <a:pt x="123" y="72"/>
                  </a:cubicBezTo>
                  <a:cubicBezTo>
                    <a:pt x="124" y="72"/>
                    <a:pt x="124" y="71"/>
                    <a:pt x="124" y="71"/>
                  </a:cubicBezTo>
                  <a:cubicBezTo>
                    <a:pt x="127" y="65"/>
                    <a:pt x="128" y="58"/>
                    <a:pt x="128" y="50"/>
                  </a:cubicBezTo>
                  <a:cubicBezTo>
                    <a:pt x="128" y="23"/>
                    <a:pt x="106" y="0"/>
                    <a:pt x="78" y="0"/>
                  </a:cubicBezTo>
                  <a:cubicBezTo>
                    <a:pt x="78" y="0"/>
                    <a:pt x="78" y="0"/>
                    <a:pt x="78" y="0"/>
                  </a:cubicBezTo>
                  <a:cubicBezTo>
                    <a:pt x="78" y="0"/>
                    <a:pt x="78" y="0"/>
                    <a:pt x="78" y="0"/>
                  </a:cubicBezTo>
                  <a:cubicBezTo>
                    <a:pt x="51" y="0"/>
                    <a:pt x="28" y="23"/>
                    <a:pt x="28" y="50"/>
                  </a:cubicBezTo>
                  <a:cubicBezTo>
                    <a:pt x="28" y="70"/>
                    <a:pt x="40" y="87"/>
                    <a:pt x="56" y="96"/>
                  </a:cubicBezTo>
                  <a:cubicBezTo>
                    <a:pt x="25" y="105"/>
                    <a:pt x="1" y="134"/>
                    <a:pt x="0" y="168"/>
                  </a:cubicBezTo>
                  <a:cubicBezTo>
                    <a:pt x="0" y="168"/>
                    <a:pt x="0" y="169"/>
                    <a:pt x="0" y="169"/>
                  </a:cubicBezTo>
                  <a:cubicBezTo>
                    <a:pt x="0" y="169"/>
                    <a:pt x="0" y="169"/>
                    <a:pt x="0" y="169"/>
                  </a:cubicBezTo>
                  <a:cubicBezTo>
                    <a:pt x="0" y="170"/>
                    <a:pt x="0" y="171"/>
                    <a:pt x="1" y="172"/>
                  </a:cubicBezTo>
                  <a:cubicBezTo>
                    <a:pt x="2" y="174"/>
                    <a:pt x="4" y="176"/>
                    <a:pt x="7" y="176"/>
                  </a:cubicBezTo>
                  <a:cubicBezTo>
                    <a:pt x="10" y="176"/>
                    <a:pt x="12" y="174"/>
                    <a:pt x="13" y="172"/>
                  </a:cubicBezTo>
                  <a:cubicBezTo>
                    <a:pt x="13" y="171"/>
                    <a:pt x="13" y="170"/>
                    <a:pt x="13" y="170"/>
                  </a:cubicBezTo>
                  <a:cubicBezTo>
                    <a:pt x="13" y="169"/>
                    <a:pt x="14" y="169"/>
                    <a:pt x="14" y="169"/>
                  </a:cubicBezTo>
                  <a:cubicBezTo>
                    <a:pt x="14" y="168"/>
                    <a:pt x="13" y="168"/>
                    <a:pt x="13" y="168"/>
                  </a:cubicBezTo>
                  <a:cubicBezTo>
                    <a:pt x="13" y="167"/>
                    <a:pt x="13" y="166"/>
                    <a:pt x="13" y="165"/>
                  </a:cubicBezTo>
                  <a:cubicBezTo>
                    <a:pt x="13" y="164"/>
                    <a:pt x="14" y="164"/>
                    <a:pt x="14" y="163"/>
                  </a:cubicBezTo>
                  <a:cubicBezTo>
                    <a:pt x="14" y="163"/>
                    <a:pt x="14" y="163"/>
                    <a:pt x="14" y="163"/>
                  </a:cubicBezTo>
                  <a:cubicBezTo>
                    <a:pt x="16" y="145"/>
                    <a:pt x="25" y="130"/>
                    <a:pt x="39" y="119"/>
                  </a:cubicBezTo>
                  <a:cubicBezTo>
                    <a:pt x="39" y="119"/>
                    <a:pt x="39" y="119"/>
                    <a:pt x="40" y="119"/>
                  </a:cubicBezTo>
                  <a:cubicBezTo>
                    <a:pt x="40" y="119"/>
                    <a:pt x="40" y="119"/>
                    <a:pt x="40" y="119"/>
                  </a:cubicBezTo>
                  <a:cubicBezTo>
                    <a:pt x="48" y="113"/>
                    <a:pt x="57" y="108"/>
                    <a:pt x="68" y="107"/>
                  </a:cubicBezTo>
                  <a:cubicBezTo>
                    <a:pt x="68" y="107"/>
                    <a:pt x="68" y="106"/>
                    <a:pt x="68" y="106"/>
                  </a:cubicBezTo>
                  <a:cubicBezTo>
                    <a:pt x="70" y="106"/>
                    <a:pt x="71" y="106"/>
                    <a:pt x="73" y="106"/>
                  </a:cubicBezTo>
                  <a:cubicBezTo>
                    <a:pt x="74" y="106"/>
                    <a:pt x="75" y="106"/>
                    <a:pt x="77" y="106"/>
                  </a:cubicBezTo>
                  <a:cubicBezTo>
                    <a:pt x="77" y="106"/>
                    <a:pt x="78" y="106"/>
                    <a:pt x="78" y="106"/>
                  </a:cubicBezTo>
                  <a:cubicBezTo>
                    <a:pt x="80" y="106"/>
                    <a:pt x="83" y="106"/>
                    <a:pt x="85" y="106"/>
                  </a:cubicBezTo>
                  <a:cubicBezTo>
                    <a:pt x="85" y="106"/>
                    <a:pt x="85" y="106"/>
                    <a:pt x="85" y="106"/>
                  </a:cubicBezTo>
                  <a:cubicBezTo>
                    <a:pt x="115" y="109"/>
                    <a:pt x="139" y="133"/>
                    <a:pt x="143" y="163"/>
                  </a:cubicBezTo>
                  <a:cubicBezTo>
                    <a:pt x="143" y="163"/>
                    <a:pt x="143" y="163"/>
                    <a:pt x="143" y="163"/>
                  </a:cubicBezTo>
                  <a:cubicBezTo>
                    <a:pt x="143" y="164"/>
                    <a:pt x="143" y="164"/>
                    <a:pt x="143" y="165"/>
                  </a:cubicBezTo>
                  <a:cubicBezTo>
                    <a:pt x="143" y="166"/>
                    <a:pt x="143" y="167"/>
                    <a:pt x="143" y="168"/>
                  </a:cubicBezTo>
                  <a:cubicBezTo>
                    <a:pt x="143" y="168"/>
                    <a:pt x="143" y="168"/>
                    <a:pt x="143" y="169"/>
                  </a:cubicBezTo>
                  <a:cubicBezTo>
                    <a:pt x="143" y="169"/>
                    <a:pt x="143" y="169"/>
                    <a:pt x="143" y="170"/>
                  </a:cubicBezTo>
                  <a:cubicBezTo>
                    <a:pt x="143" y="170"/>
                    <a:pt x="143" y="171"/>
                    <a:pt x="143" y="172"/>
                  </a:cubicBezTo>
                  <a:cubicBezTo>
                    <a:pt x="145" y="174"/>
                    <a:pt x="147" y="176"/>
                    <a:pt x="150" y="176"/>
                  </a:cubicBezTo>
                  <a:cubicBezTo>
                    <a:pt x="152" y="176"/>
                    <a:pt x="155" y="174"/>
                    <a:pt x="156" y="172"/>
                  </a:cubicBezTo>
                  <a:cubicBezTo>
                    <a:pt x="156" y="171"/>
                    <a:pt x="156" y="170"/>
                    <a:pt x="157" y="169"/>
                  </a:cubicBezTo>
                  <a:cubicBezTo>
                    <a:pt x="157" y="169"/>
                    <a:pt x="157" y="169"/>
                    <a:pt x="157" y="169"/>
                  </a:cubicBezTo>
                  <a:cubicBezTo>
                    <a:pt x="157" y="169"/>
                    <a:pt x="157" y="168"/>
                    <a:pt x="156" y="168"/>
                  </a:cubicBezTo>
                  <a:close/>
                  <a:moveTo>
                    <a:pt x="41" y="50"/>
                  </a:moveTo>
                  <a:cubicBezTo>
                    <a:pt x="41" y="30"/>
                    <a:pt x="58" y="13"/>
                    <a:pt x="78" y="13"/>
                  </a:cubicBezTo>
                  <a:cubicBezTo>
                    <a:pt x="99" y="13"/>
                    <a:pt x="115" y="30"/>
                    <a:pt x="115" y="50"/>
                  </a:cubicBezTo>
                  <a:cubicBezTo>
                    <a:pt x="115" y="71"/>
                    <a:pt x="99" y="87"/>
                    <a:pt x="78" y="87"/>
                  </a:cubicBezTo>
                  <a:cubicBezTo>
                    <a:pt x="58" y="87"/>
                    <a:pt x="41" y="71"/>
                    <a:pt x="41" y="5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6" name="Freeform 8"/>
            <p:cNvSpPr/>
            <p:nvPr/>
          </p:nvSpPr>
          <p:spPr bwMode="auto">
            <a:xfrm>
              <a:off x="-3236912" y="2255838"/>
              <a:ext cx="315913" cy="655638"/>
            </a:xfrm>
            <a:custGeom>
              <a:gdLst>
                <a:gd fmla="*/ 84 w 84" name="T0"/>
                <a:gd fmla="*/ 168 h 175" name="T1"/>
                <a:gd fmla="*/ 28 w 84" name="T2"/>
                <a:gd fmla="*/ 95 h 175" name="T3"/>
                <a:gd fmla="*/ 56 w 84" name="T4"/>
                <a:gd fmla="*/ 50 h 175" name="T5"/>
                <a:gd fmla="*/ 6 w 84" name="T6"/>
                <a:gd fmla="*/ 0 h 175" name="T7"/>
                <a:gd fmla="*/ 6 w 84" name="T8"/>
                <a:gd fmla="*/ 0 h 175" name="T9"/>
                <a:gd fmla="*/ 0 w 84" name="T10"/>
                <a:gd fmla="*/ 7 h 175" name="T11"/>
                <a:gd fmla="*/ 6 w 84" name="T12"/>
                <a:gd fmla="*/ 13 h 175" name="T13"/>
                <a:gd fmla="*/ 6 w 84" name="T14"/>
                <a:gd fmla="*/ 13 h 175" name="T15"/>
                <a:gd fmla="*/ 7 w 84" name="T16"/>
                <a:gd fmla="*/ 13 h 175" name="T17"/>
                <a:gd fmla="*/ 7 w 84" name="T18"/>
                <a:gd fmla="*/ 13 h 175" name="T19"/>
                <a:gd fmla="*/ 7 w 84" name="T20"/>
                <a:gd fmla="*/ 13 h 175" name="T21"/>
                <a:gd fmla="*/ 43 w 84" name="T22"/>
                <a:gd fmla="*/ 50 h 175" name="T23"/>
                <a:gd fmla="*/ 10 w 84" name="T24"/>
                <a:gd fmla="*/ 89 h 175" name="T25"/>
                <a:gd fmla="*/ 10 w 84" name="T26"/>
                <a:gd fmla="*/ 89 h 175" name="T27"/>
                <a:gd fmla="*/ 6 w 84" name="T28"/>
                <a:gd fmla="*/ 91 h 175" name="T29"/>
                <a:gd fmla="*/ 3 w 84" name="T30"/>
                <a:gd fmla="*/ 97 h 175" name="T31"/>
                <a:gd fmla="*/ 6 w 84" name="T32"/>
                <a:gd fmla="*/ 103 h 175" name="T33"/>
                <a:gd fmla="*/ 12 w 84" name="T34"/>
                <a:gd fmla="*/ 106 h 175" name="T35"/>
                <a:gd fmla="*/ 12 w 84" name="T36"/>
                <a:gd fmla="*/ 106 h 175" name="T37"/>
                <a:gd fmla="*/ 12 w 84" name="T38"/>
                <a:gd fmla="*/ 106 h 175" name="T39"/>
                <a:gd fmla="*/ 16 w 84" name="T40"/>
                <a:gd fmla="*/ 106 h 175" name="T41"/>
                <a:gd fmla="*/ 17 w 84" name="T42"/>
                <a:gd fmla="*/ 106 h 175" name="T43"/>
                <a:gd fmla="*/ 45 w 84" name="T44"/>
                <a:gd fmla="*/ 118 h 175" name="T45"/>
                <a:gd fmla="*/ 45 w 84" name="T46"/>
                <a:gd fmla="*/ 118 h 175" name="T47"/>
                <a:gd fmla="*/ 46 w 84" name="T48"/>
                <a:gd fmla="*/ 119 h 175" name="T49"/>
                <a:gd fmla="*/ 71 w 84" name="T50"/>
                <a:gd fmla="*/ 163 h 175" name="T51"/>
                <a:gd fmla="*/ 71 w 84" name="T52"/>
                <a:gd fmla="*/ 163 h 175" name="T53"/>
                <a:gd fmla="*/ 71 w 84" name="T54"/>
                <a:gd fmla="*/ 165 h 175" name="T55"/>
                <a:gd fmla="*/ 71 w 84" name="T56"/>
                <a:gd fmla="*/ 168 h 175" name="T57"/>
                <a:gd fmla="*/ 71 w 84" name="T58"/>
                <a:gd fmla="*/ 168 h 175" name="T59"/>
                <a:gd fmla="*/ 71 w 84" name="T60"/>
                <a:gd fmla="*/ 169 h 175" name="T61"/>
                <a:gd fmla="*/ 71 w 84" name="T62"/>
                <a:gd fmla="*/ 171 h 175" name="T63"/>
                <a:gd fmla="*/ 78 w 84" name="T64"/>
                <a:gd fmla="*/ 175 h 175" name="T65"/>
                <a:gd fmla="*/ 84 w 84" name="T66"/>
                <a:gd fmla="*/ 171 h 175" name="T67"/>
                <a:gd fmla="*/ 84 w 84" name="T68"/>
                <a:gd fmla="*/ 169 h 175" name="T69"/>
                <a:gd fmla="*/ 84 w 84" name="T70"/>
                <a:gd fmla="*/ 168 h 175" name="T71"/>
                <a:gd fmla="*/ 84 w 84" name="T72"/>
                <a:gd fmla="*/ 168 h 175"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175" w="84">
                  <a:moveTo>
                    <a:pt x="84" y="168"/>
                  </a:moveTo>
                  <a:cubicBezTo>
                    <a:pt x="83" y="133"/>
                    <a:pt x="60" y="105"/>
                    <a:pt x="28" y="95"/>
                  </a:cubicBezTo>
                  <a:cubicBezTo>
                    <a:pt x="45" y="87"/>
                    <a:pt x="56" y="70"/>
                    <a:pt x="56" y="50"/>
                  </a:cubicBezTo>
                  <a:cubicBezTo>
                    <a:pt x="56" y="22"/>
                    <a:pt x="34" y="0"/>
                    <a:pt x="6" y="0"/>
                  </a:cubicBezTo>
                  <a:cubicBezTo>
                    <a:pt x="6" y="0"/>
                    <a:pt x="6" y="0"/>
                    <a:pt x="6" y="0"/>
                  </a:cubicBezTo>
                  <a:cubicBezTo>
                    <a:pt x="3" y="0"/>
                    <a:pt x="0" y="3"/>
                    <a:pt x="0" y="7"/>
                  </a:cubicBezTo>
                  <a:cubicBezTo>
                    <a:pt x="0" y="10"/>
                    <a:pt x="3" y="13"/>
                    <a:pt x="6" y="13"/>
                  </a:cubicBezTo>
                  <a:cubicBezTo>
                    <a:pt x="6" y="13"/>
                    <a:pt x="6" y="13"/>
                    <a:pt x="6" y="13"/>
                  </a:cubicBezTo>
                  <a:cubicBezTo>
                    <a:pt x="7" y="13"/>
                    <a:pt x="7" y="13"/>
                    <a:pt x="7" y="13"/>
                  </a:cubicBezTo>
                  <a:cubicBezTo>
                    <a:pt x="7" y="13"/>
                    <a:pt x="7" y="13"/>
                    <a:pt x="7" y="13"/>
                  </a:cubicBezTo>
                  <a:cubicBezTo>
                    <a:pt x="7" y="13"/>
                    <a:pt x="7" y="13"/>
                    <a:pt x="7" y="13"/>
                  </a:cubicBezTo>
                  <a:cubicBezTo>
                    <a:pt x="27" y="14"/>
                    <a:pt x="43" y="30"/>
                    <a:pt x="43" y="50"/>
                  </a:cubicBezTo>
                  <a:cubicBezTo>
                    <a:pt x="43" y="69"/>
                    <a:pt x="29" y="86"/>
                    <a:pt x="10" y="89"/>
                  </a:cubicBezTo>
                  <a:cubicBezTo>
                    <a:pt x="10" y="89"/>
                    <a:pt x="10" y="89"/>
                    <a:pt x="10" y="89"/>
                  </a:cubicBezTo>
                  <a:cubicBezTo>
                    <a:pt x="9" y="89"/>
                    <a:pt x="7" y="90"/>
                    <a:pt x="6" y="91"/>
                  </a:cubicBezTo>
                  <a:cubicBezTo>
                    <a:pt x="4" y="93"/>
                    <a:pt x="3" y="95"/>
                    <a:pt x="3" y="97"/>
                  </a:cubicBezTo>
                  <a:cubicBezTo>
                    <a:pt x="3" y="100"/>
                    <a:pt x="4" y="102"/>
                    <a:pt x="6" y="103"/>
                  </a:cubicBezTo>
                  <a:cubicBezTo>
                    <a:pt x="8" y="105"/>
                    <a:pt x="10" y="105"/>
                    <a:pt x="12" y="106"/>
                  </a:cubicBezTo>
                  <a:cubicBezTo>
                    <a:pt x="12" y="106"/>
                    <a:pt x="12" y="106"/>
                    <a:pt x="12" y="106"/>
                  </a:cubicBezTo>
                  <a:cubicBezTo>
                    <a:pt x="12" y="106"/>
                    <a:pt x="12" y="106"/>
                    <a:pt x="12" y="106"/>
                  </a:cubicBezTo>
                  <a:cubicBezTo>
                    <a:pt x="13" y="106"/>
                    <a:pt x="15" y="106"/>
                    <a:pt x="16" y="106"/>
                  </a:cubicBezTo>
                  <a:cubicBezTo>
                    <a:pt x="16" y="106"/>
                    <a:pt x="17" y="106"/>
                    <a:pt x="17" y="106"/>
                  </a:cubicBezTo>
                  <a:cubicBezTo>
                    <a:pt x="27" y="108"/>
                    <a:pt x="37" y="112"/>
                    <a:pt x="45" y="118"/>
                  </a:cubicBezTo>
                  <a:cubicBezTo>
                    <a:pt x="45" y="118"/>
                    <a:pt x="45" y="118"/>
                    <a:pt x="45" y="118"/>
                  </a:cubicBezTo>
                  <a:cubicBezTo>
                    <a:pt x="45" y="118"/>
                    <a:pt x="45" y="119"/>
                    <a:pt x="46" y="119"/>
                  </a:cubicBezTo>
                  <a:cubicBezTo>
                    <a:pt x="59" y="129"/>
                    <a:pt x="69" y="145"/>
                    <a:pt x="71" y="163"/>
                  </a:cubicBezTo>
                  <a:cubicBezTo>
                    <a:pt x="71" y="163"/>
                    <a:pt x="71" y="163"/>
                    <a:pt x="71" y="163"/>
                  </a:cubicBezTo>
                  <a:cubicBezTo>
                    <a:pt x="71" y="163"/>
                    <a:pt x="71" y="164"/>
                    <a:pt x="71" y="165"/>
                  </a:cubicBezTo>
                  <a:cubicBezTo>
                    <a:pt x="71" y="166"/>
                    <a:pt x="71" y="167"/>
                    <a:pt x="71" y="168"/>
                  </a:cubicBezTo>
                  <a:cubicBezTo>
                    <a:pt x="71" y="168"/>
                    <a:pt x="71" y="168"/>
                    <a:pt x="71" y="168"/>
                  </a:cubicBezTo>
                  <a:cubicBezTo>
                    <a:pt x="71" y="169"/>
                    <a:pt x="71" y="169"/>
                    <a:pt x="71" y="169"/>
                  </a:cubicBezTo>
                  <a:cubicBezTo>
                    <a:pt x="71" y="170"/>
                    <a:pt x="71" y="171"/>
                    <a:pt x="71" y="171"/>
                  </a:cubicBezTo>
                  <a:cubicBezTo>
                    <a:pt x="72" y="174"/>
                    <a:pt x="75" y="175"/>
                    <a:pt x="78" y="175"/>
                  </a:cubicBezTo>
                  <a:cubicBezTo>
                    <a:pt x="80" y="175"/>
                    <a:pt x="83" y="174"/>
                    <a:pt x="84" y="171"/>
                  </a:cubicBezTo>
                  <a:cubicBezTo>
                    <a:pt x="84" y="171"/>
                    <a:pt x="84" y="170"/>
                    <a:pt x="84" y="169"/>
                  </a:cubicBezTo>
                  <a:cubicBezTo>
                    <a:pt x="84" y="169"/>
                    <a:pt x="84" y="169"/>
                    <a:pt x="84" y="168"/>
                  </a:cubicBezTo>
                  <a:cubicBezTo>
                    <a:pt x="84" y="168"/>
                    <a:pt x="84" y="168"/>
                    <a:pt x="84" y="168"/>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7" name="Freeform 9"/>
            <p:cNvSpPr/>
            <p:nvPr/>
          </p:nvSpPr>
          <p:spPr bwMode="auto">
            <a:xfrm flipH="1">
              <a:off x="-3190875" y="2652713"/>
              <a:ext cx="0" cy="0"/>
            </a:xfrm>
            <a:custGeom>
              <a:cxnLst>
                <a:cxn ang="0">
                  <a:pos x="0" y="0"/>
                </a:cxn>
                <a:cxn ang="0">
                  <a:pos x="0" y="0"/>
                </a:cxn>
                <a:cxn ang="0">
                  <a:pos x="0" y="0"/>
                </a:cxn>
                <a:cxn ang="0">
                  <a:pos x="0" y="0"/>
                </a:cxn>
              </a:cxnLst>
              <a:rect b="b" l="0" r="r" t="0"/>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grpSp>
      <p:pic>
        <p:nvPicPr>
          <p:cNvPr id="11" name="Picture 64"/>
          <p:cNvPicPr>
            <a:picLocks noChangeAspect="1" noChangeShapeType="1" noGrp="1" noMove="1" noResize="1" noRot="1" noSelect="1"/>
          </p:cNvPicPr>
          <p:nvPr/>
        </p:nvPicPr>
        <p:blipFill>
          <a:blip r:embed="rId3">
            <a:extLst>
              <a:ext uri="{28A0092B-C50C-407E-A947-70E740481C1C}">
                <a14:useLocalDpi val="0"/>
              </a:ext>
            </a:extLst>
          </a:blip>
          <a:stretch>
            <a:fillRect/>
          </a:stretch>
        </p:blipFill>
        <p:spPr bwMode="auto">
          <a:xfrm>
            <a:off x="3582988" y="17705388"/>
            <a:ext cx="1978025" cy="51117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Tree>
    <p:extLst>
      <p:ext uri="{BB962C8B-B14F-4D97-AF65-F5344CB8AC3E}">
        <p14:creationId val="3346706477"/>
      </p:ext>
    </p:extLst>
  </p:cSld>
  <p:clrMapOvr>
    <a:overrideClrMapping accent1="accent1" accent2="accent2" accent3="accent3" accent4="accent4" accent5="accent5" accent6="accent6" bg1="lt1" bg2="lt2" folHlink="folHlink" hlink="hlink" tx1="dk1" tx2="dk2"/>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53" presetSubtype="0">
                                  <p:stCondLst>
                                    <p:cond delay="0"/>
                                  </p:stCondLst>
                                  <p:childTnLst>
                                    <p:set>
                                      <p:cBhvr>
                                        <p:cTn dur="1" fill="hold" id="6">
                                          <p:stCondLst>
                                            <p:cond delay="0"/>
                                          </p:stCondLst>
                                        </p:cTn>
                                        <p:tgtEl>
                                          <p:spTgt spid="25"/>
                                        </p:tgtEl>
                                        <p:attrNameLst>
                                          <p:attrName>style.visibility</p:attrName>
                                        </p:attrNameLst>
                                      </p:cBhvr>
                                      <p:to>
                                        <p:strVal val="visible"/>
                                      </p:to>
                                    </p:set>
                                    <p:anim calcmode="lin" valueType="num">
                                      <p:cBhvr>
                                        <p:cTn dur="500" fill="hold" id="7"/>
                                        <p:tgtEl>
                                          <p:spTgt spid="25"/>
                                        </p:tgtEl>
                                        <p:attrNameLst>
                                          <p:attrName>ppt_w</p:attrName>
                                        </p:attrNameLst>
                                      </p:cBhvr>
                                      <p:tavLst>
                                        <p:tav tm="0">
                                          <p:val>
                                            <p:fltVal val="0"/>
                                          </p:val>
                                        </p:tav>
                                        <p:tav tm="100000">
                                          <p:val>
                                            <p:strVal val="#ppt_w"/>
                                          </p:val>
                                        </p:tav>
                                      </p:tavLst>
                                    </p:anim>
                                    <p:anim calcmode="lin" valueType="num">
                                      <p:cBhvr>
                                        <p:cTn dur="500" fill="hold" id="8"/>
                                        <p:tgtEl>
                                          <p:spTgt spid="25"/>
                                        </p:tgtEl>
                                        <p:attrNameLst>
                                          <p:attrName>ppt_h</p:attrName>
                                        </p:attrNameLst>
                                      </p:cBhvr>
                                      <p:tavLst>
                                        <p:tav tm="0">
                                          <p:val>
                                            <p:fltVal val="0"/>
                                          </p:val>
                                        </p:tav>
                                        <p:tav tm="100000">
                                          <p:val>
                                            <p:strVal val="#ppt_h"/>
                                          </p:val>
                                        </p:tav>
                                      </p:tavLst>
                                    </p:anim>
                                    <p:animEffect filter="fade" transition="in">
                                      <p:cBhvr>
                                        <p:cTn dur="500" id="9"/>
                                        <p:tgtEl>
                                          <p:spTgt spid="25"/>
                                        </p:tgtEl>
                                      </p:cBhvr>
                                    </p:animEffect>
                                  </p:childTnLst>
                                </p:cTn>
                              </p:par>
                              <p:par>
                                <p:cTn fill="hold" id="10" nodeType="withEffect" presetClass="entr" presetID="22" presetSubtype="1">
                                  <p:stCondLst>
                                    <p:cond delay="0"/>
                                  </p:stCondLst>
                                  <p:childTnLst>
                                    <p:set>
                                      <p:cBhvr>
                                        <p:cTn dur="1" fill="hold" id="11">
                                          <p:stCondLst>
                                            <p:cond delay="0"/>
                                          </p:stCondLst>
                                        </p:cTn>
                                        <p:tgtEl>
                                          <p:spTgt spid="10"/>
                                        </p:tgtEl>
                                        <p:attrNameLst>
                                          <p:attrName>style.visibility</p:attrName>
                                        </p:attrNameLst>
                                      </p:cBhvr>
                                      <p:to>
                                        <p:strVal val="visible"/>
                                      </p:to>
                                    </p:set>
                                    <p:animEffect filter="wipe(up)" transition="in">
                                      <p:cBhvr>
                                        <p:cTn dur="500" id="12"/>
                                        <p:tgtEl>
                                          <p:spTgt spid="10"/>
                                        </p:tgtEl>
                                      </p:cBhvr>
                                    </p:animEffect>
                                  </p:childTnLst>
                                </p:cTn>
                              </p:par>
                              <p:par>
                                <p:cTn fill="hold" grpId="0" id="13" nodeType="withEffect" presetClass="entr" presetID="47" presetSubtype="0">
                                  <p:stCondLst>
                                    <p:cond delay="0"/>
                                  </p:stCondLst>
                                  <p:childTnLst>
                                    <p:set>
                                      <p:cBhvr>
                                        <p:cTn dur="1" fill="hold" id="14">
                                          <p:stCondLst>
                                            <p:cond delay="0"/>
                                          </p:stCondLst>
                                        </p:cTn>
                                        <p:tgtEl>
                                          <p:spTgt spid="3"/>
                                        </p:tgtEl>
                                        <p:attrNameLst>
                                          <p:attrName>style.visibility</p:attrName>
                                        </p:attrNameLst>
                                      </p:cBhvr>
                                      <p:to>
                                        <p:strVal val="visible"/>
                                      </p:to>
                                    </p:set>
                                    <p:animEffect filter="fade" transition="in">
                                      <p:cBhvr>
                                        <p:cTn dur="500" id="15"/>
                                        <p:tgtEl>
                                          <p:spTgt spid="3"/>
                                        </p:tgtEl>
                                      </p:cBhvr>
                                    </p:animEffect>
                                    <p:anim calcmode="lin" valueType="num">
                                      <p:cBhvr>
                                        <p:cTn dur="500" fill="hold" id="16"/>
                                        <p:tgtEl>
                                          <p:spTgt spid="3"/>
                                        </p:tgtEl>
                                        <p:attrNameLst>
                                          <p:attrName>ppt_x</p:attrName>
                                        </p:attrNameLst>
                                      </p:cBhvr>
                                      <p:tavLst>
                                        <p:tav tm="0">
                                          <p:val>
                                            <p:strVal val="#ppt_x"/>
                                          </p:val>
                                        </p:tav>
                                        <p:tav tm="100000">
                                          <p:val>
                                            <p:strVal val="#ppt_x"/>
                                          </p:val>
                                        </p:tav>
                                      </p:tavLst>
                                    </p:anim>
                                    <p:anim calcmode="lin" valueType="num">
                                      <p:cBhvr>
                                        <p:cTn dur="500" fill="hold" id="17"/>
                                        <p:tgtEl>
                                          <p:spTgt spid="3"/>
                                        </p:tgtEl>
                                        <p:attrNameLst>
                                          <p:attrName>ppt_y</p:attrName>
                                        </p:attrNameLst>
                                      </p:cBhvr>
                                      <p:tavLst>
                                        <p:tav tm="0">
                                          <p:val>
                                            <p:strVal val="#ppt_y-.1"/>
                                          </p:val>
                                        </p:tav>
                                        <p:tav tm="100000">
                                          <p:val>
                                            <p:strVal val="#ppt_y"/>
                                          </p:val>
                                        </p:tav>
                                      </p:tavLst>
                                    </p:anim>
                                  </p:childTnLst>
                                </p:cTn>
                              </p:par>
                              <p:par>
                                <p:cTn fill="hold" grpId="0" id="18" nodeType="withEffect" presetClass="entr" presetID="42" presetSubtype="0">
                                  <p:stCondLst>
                                    <p:cond delay="0"/>
                                  </p:stCondLst>
                                  <p:childTnLst>
                                    <p:set>
                                      <p:cBhvr>
                                        <p:cTn dur="1" fill="hold" id="19">
                                          <p:stCondLst>
                                            <p:cond delay="0"/>
                                          </p:stCondLst>
                                        </p:cTn>
                                        <p:tgtEl>
                                          <p:spTgt spid="4"/>
                                        </p:tgtEl>
                                        <p:attrNameLst>
                                          <p:attrName>style.visibility</p:attrName>
                                        </p:attrNameLst>
                                      </p:cBhvr>
                                      <p:to>
                                        <p:strVal val="visible"/>
                                      </p:to>
                                    </p:set>
                                    <p:animEffect filter="fade" transition="in">
                                      <p:cBhvr>
                                        <p:cTn dur="500" id="20"/>
                                        <p:tgtEl>
                                          <p:spTgt spid="4"/>
                                        </p:tgtEl>
                                      </p:cBhvr>
                                    </p:animEffect>
                                    <p:anim calcmode="lin" valueType="num">
                                      <p:cBhvr>
                                        <p:cTn dur="500" fill="hold" id="21"/>
                                        <p:tgtEl>
                                          <p:spTgt spid="4"/>
                                        </p:tgtEl>
                                        <p:attrNameLst>
                                          <p:attrName>ppt_x</p:attrName>
                                        </p:attrNameLst>
                                      </p:cBhvr>
                                      <p:tavLst>
                                        <p:tav tm="0">
                                          <p:val>
                                            <p:strVal val="#ppt_x"/>
                                          </p:val>
                                        </p:tav>
                                        <p:tav tm="100000">
                                          <p:val>
                                            <p:strVal val="#ppt_x"/>
                                          </p:val>
                                        </p:tav>
                                      </p:tavLst>
                                    </p:anim>
                                    <p:anim calcmode="lin" valueType="num">
                                      <p:cBhvr>
                                        <p:cTn dur="500" fill="hold" id="22"/>
                                        <p:tgtEl>
                                          <p:spTgt spid="4"/>
                                        </p:tgtEl>
                                        <p:attrNameLst>
                                          <p:attrName>ppt_y</p:attrName>
                                        </p:attrNameLst>
                                      </p:cBhvr>
                                      <p:tavLst>
                                        <p:tav tm="0">
                                          <p:val>
                                            <p:strVal val="#ppt_y+.1"/>
                                          </p:val>
                                        </p:tav>
                                        <p:tav tm="100000">
                                          <p:val>
                                            <p:strVal val="#ppt_y"/>
                                          </p:val>
                                        </p:tav>
                                      </p:tavLst>
                                    </p:anim>
                                  </p:childTnLst>
                                </p:cTn>
                              </p:par>
                              <p:par>
                                <p:cTn fill="hold" grpId="0" id="23" nodeType="withEffect" presetClass="entr" presetID="10" presetSubtype="0">
                                  <p:stCondLst>
                                    <p:cond delay="500"/>
                                  </p:stCondLst>
                                  <p:childTnLst>
                                    <p:set>
                                      <p:cBhvr>
                                        <p:cTn dur="1" fill="hold" id="24">
                                          <p:stCondLst>
                                            <p:cond delay="0"/>
                                          </p:stCondLst>
                                        </p:cTn>
                                        <p:tgtEl>
                                          <p:spTgt spid="6"/>
                                        </p:tgtEl>
                                        <p:attrNameLst>
                                          <p:attrName>style.visibility</p:attrName>
                                        </p:attrNameLst>
                                      </p:cBhvr>
                                      <p:to>
                                        <p:strVal val="visible"/>
                                      </p:to>
                                    </p:set>
                                    <p:animEffect filter="fade" transition="in">
                                      <p:cBhvr>
                                        <p:cTn dur="500" id="25"/>
                                        <p:tgtEl>
                                          <p:spTgt spid="6"/>
                                        </p:tgtEl>
                                      </p:cBhvr>
                                    </p:animEffect>
                                  </p:childTnLst>
                                </p:cTn>
                              </p:par>
                              <p:par>
                                <p:cTn fill="hold" grpId="1" id="26" nodeType="withEffect" presetClass="emph" presetID="35" presetSubtype="0" repeatCount="3000">
                                  <p:stCondLst>
                                    <p:cond delay="900"/>
                                  </p:stCondLst>
                                  <p:childTnLst>
                                    <p:anim calcmode="discrete" valueType="str">
                                      <p:cBhvr>
                                        <p:cTn dur="100" fill="hold" id="27"/>
                                        <p:tgtEl>
                                          <p:spTgt spid="6"/>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4"/>
      <p:bldP grpId="0" spid="6"/>
      <p:bldP grpId="1" spid="6"/>
    </p:bldLst>
  </p:timing>
</p:sld>
</file>

<file path=ppt/slides/slide3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2" name="原创设计师QQ598969553             _1"/>
          <p:cNvSpPr/>
          <p:nvPr/>
        </p:nvSpPr>
        <p:spPr bwMode="auto">
          <a:xfrm>
            <a:off x="0" y="0"/>
            <a:ext cx="322337" cy="643548"/>
          </a:xfrm>
          <a:custGeom>
            <a:gdLst>
              <a:gd fmla="*/ 0 w 286" name="T0"/>
              <a:gd fmla="*/ 0 h 571" name="T1"/>
              <a:gd fmla="*/ 286 w 286" name="T2"/>
              <a:gd fmla="*/ 287 h 571" name="T3"/>
              <a:gd fmla="*/ 0 w 286" name="T4"/>
              <a:gd fmla="*/ 571 h 571" name="T5"/>
              <a:gd fmla="*/ 0 w 286" name="T6"/>
              <a:gd fmla="*/ 0 h 571" name="T7"/>
            </a:gdLst>
            <a:cxnLst>
              <a:cxn ang="0">
                <a:pos x="T0" y="T1"/>
              </a:cxn>
              <a:cxn ang="0">
                <a:pos x="T2" y="T3"/>
              </a:cxn>
              <a:cxn ang="0">
                <a:pos x="T4" y="T5"/>
              </a:cxn>
              <a:cxn ang="0">
                <a:pos x="T6" y="T7"/>
              </a:cxn>
            </a:cxnLst>
            <a:rect b="b" l="0" r="r" t="0"/>
            <a:pathLst>
              <a:path h="571" w="286">
                <a:moveTo>
                  <a:pt x="0" y="0"/>
                </a:moveTo>
                <a:lnTo>
                  <a:pt x="286" y="287"/>
                </a:lnTo>
                <a:lnTo>
                  <a:pt x="0" y="571"/>
                </a:lnTo>
                <a:lnTo>
                  <a:pt x="0" y="0"/>
                </a:lnTo>
                <a:close/>
              </a:path>
            </a:pathLst>
          </a:custGeom>
          <a:solidFill>
            <a:schemeClr val="tx1">
              <a:lumMod val="75000"/>
              <a:lumOff val="25000"/>
            </a:schemeClr>
          </a:solidFill>
          <a:ln cap="flat" w="6350">
            <a:noFill/>
            <a:prstDash val="solid"/>
            <a:miter lim="800000"/>
          </a:ln>
        </p:spPr>
        <p:txBody>
          <a:bodyPr anchor="t" anchorCtr="0" bIns="45720" compatLnSpc="1" lIns="91440" numCol="1" rIns="91440" tIns="45720" vert="horz" wrap="square"/>
          <a:lstStyle/>
          <a:p>
            <a:endParaRPr altLang="en-US" lang="zh-CN"/>
          </a:p>
        </p:txBody>
      </p:sp>
      <p:sp>
        <p:nvSpPr>
          <p:cNvPr id="13" name="原创设计师QQ598969553             _2"/>
          <p:cNvSpPr/>
          <p:nvPr/>
        </p:nvSpPr>
        <p:spPr bwMode="auto">
          <a:xfrm>
            <a:off x="99884" y="225172"/>
            <a:ext cx="216113" cy="433005"/>
          </a:xfrm>
          <a:custGeom>
            <a:gdLst>
              <a:gd fmla="*/ 0 w 278" name="T0"/>
              <a:gd fmla="*/ 0 h 557" name="T1"/>
              <a:gd fmla="*/ 278 w 278" name="T2"/>
              <a:gd fmla="*/ 278 h 557" name="T3"/>
              <a:gd fmla="*/ 0 w 278" name="T4"/>
              <a:gd fmla="*/ 557 h 557" name="T5"/>
              <a:gd fmla="*/ 0 w 278" name="T6"/>
              <a:gd fmla="*/ 0 h 557" name="T7"/>
            </a:gdLst>
            <a:cxnLst>
              <a:cxn ang="0">
                <a:pos x="T0" y="T1"/>
              </a:cxn>
              <a:cxn ang="0">
                <a:pos x="T2" y="T3"/>
              </a:cxn>
              <a:cxn ang="0">
                <a:pos x="T4" y="T5"/>
              </a:cxn>
              <a:cxn ang="0">
                <a:pos x="T6" y="T7"/>
              </a:cxn>
            </a:cxnLst>
            <a:rect b="b" l="0" r="r" t="0"/>
            <a:pathLst>
              <a:path h="557" w="278">
                <a:moveTo>
                  <a:pt x="0" y="0"/>
                </a:moveTo>
                <a:lnTo>
                  <a:pt x="278" y="278"/>
                </a:lnTo>
                <a:lnTo>
                  <a:pt x="0" y="557"/>
                </a:lnTo>
                <a:lnTo>
                  <a:pt x="0" y="0"/>
                </a:lnTo>
                <a:close/>
              </a:path>
            </a:pathLst>
          </a:custGeom>
          <a:solidFill>
            <a:schemeClr val="accent1"/>
          </a:solidFill>
          <a:ln>
            <a:noFill/>
          </a:ln>
        </p:spPr>
        <p:txBody>
          <a:bodyPr anchor="t" anchorCtr="0" bIns="45720" compatLnSpc="1" lIns="91440" numCol="1" rIns="91440" tIns="45720" vert="horz" wrap="square"/>
          <a:lstStyle/>
          <a:p>
            <a:endParaRPr altLang="en-US" lang="zh-CN"/>
          </a:p>
        </p:txBody>
      </p:sp>
      <p:sp>
        <p:nvSpPr>
          <p:cNvPr id="14" name="原创设计师QQ598969553             _3"/>
          <p:cNvSpPr>
            <a:spLocks noChangeArrowheads="1"/>
          </p:cNvSpPr>
          <p:nvPr/>
        </p:nvSpPr>
        <p:spPr bwMode="auto">
          <a:xfrm>
            <a:off x="463550" y="194692"/>
            <a:ext cx="1524000" cy="304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none">
            <a:spAutoFit/>
          </a:bodyPr>
          <a:lstStyle/>
          <a:p>
            <a:pPr fontAlgn="base">
              <a:spcBef>
                <a:spcPct val="0"/>
              </a:spcBef>
              <a:spcAft>
                <a:spcPct val="0"/>
              </a:spcAft>
            </a:pPr>
            <a:r>
              <a:rPr altLang="en-US" b="1" lang="zh-CN" sz="2000">
                <a:solidFill>
                  <a:schemeClr val="accent1"/>
                </a:solidFill>
                <a:latin charset="0" pitchFamily="34" typeface="Impact"/>
                <a:ea charset="-122" pitchFamily="34" typeface="微软雅黑"/>
                <a:cs charset="-122" pitchFamily="2" typeface="宋体"/>
              </a:rPr>
              <a:t>四项并列关系</a:t>
            </a:r>
          </a:p>
        </p:txBody>
      </p:sp>
      <p:sp>
        <p:nvSpPr>
          <p:cNvPr id="15" name="原创设计师QQ598969553             _4"/>
          <p:cNvSpPr>
            <a:spLocks noChangeArrowheads="1"/>
          </p:cNvSpPr>
          <p:nvPr/>
        </p:nvSpPr>
        <p:spPr bwMode="auto">
          <a:xfrm>
            <a:off x="467544" y="540445"/>
            <a:ext cx="1800606" cy="1219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fontAlgn="base">
              <a:spcBef>
                <a:spcPct val="0"/>
              </a:spcBef>
              <a:spcAft>
                <a:spcPct val="0"/>
              </a:spcAft>
              <a:buFont charset="0" pitchFamily="34" typeface="Arial"/>
              <a:buNone/>
            </a:pPr>
            <a:r>
              <a:rPr altLang="zh-CN" lang="en-US" sz="800">
                <a:solidFill>
                  <a:srgbClr val="53585E"/>
                </a:solidFill>
                <a:latin charset="0" pitchFamily="34" typeface="Arial"/>
                <a:cs charset="0" pitchFamily="34" typeface="Arial"/>
              </a:rPr>
              <a:t>This is a subtitle for your presentation</a:t>
            </a:r>
          </a:p>
        </p:txBody>
      </p:sp>
      <p:sp>
        <p:nvSpPr>
          <p:cNvPr id="6" name="原创设计师QQ598969553             _5"/>
          <p:cNvSpPr/>
          <p:nvPr/>
        </p:nvSpPr>
        <p:spPr bwMode="auto">
          <a:xfrm>
            <a:off x="3838609" y="2814770"/>
            <a:ext cx="1466781" cy="1471828"/>
          </a:xfrm>
          <a:custGeom>
            <a:gdLst>
              <a:gd fmla="*/ 362 w 725" name="T0"/>
              <a:gd fmla="*/ 0 h 726" name="T1"/>
              <a:gd fmla="*/ 0 w 725" name="T2"/>
              <a:gd fmla="*/ 363 h 726" name="T3"/>
              <a:gd fmla="*/ 362 w 725" name="T4"/>
              <a:gd fmla="*/ 726 h 726" name="T5"/>
              <a:gd fmla="*/ 725 w 725" name="T6"/>
              <a:gd fmla="*/ 363 h 726" name="T7"/>
              <a:gd fmla="*/ 362 w 725" name="T8"/>
              <a:gd fmla="*/ 0 h 726" name="T9"/>
            </a:gdLst>
            <a:cxnLst>
              <a:cxn ang="0">
                <a:pos x="T0" y="T1"/>
              </a:cxn>
              <a:cxn ang="0">
                <a:pos x="T2" y="T3"/>
              </a:cxn>
              <a:cxn ang="0">
                <a:pos x="T4" y="T5"/>
              </a:cxn>
              <a:cxn ang="0">
                <a:pos x="T6" y="T7"/>
              </a:cxn>
              <a:cxn ang="0">
                <a:pos x="T8" y="T9"/>
              </a:cxn>
            </a:cxnLst>
            <a:rect b="b" l="0" r="r" t="0"/>
            <a:pathLst>
              <a:path h="726" w="725">
                <a:moveTo>
                  <a:pt x="362" y="0"/>
                </a:moveTo>
                <a:cubicBezTo>
                  <a:pt x="162" y="0"/>
                  <a:pt x="0" y="163"/>
                  <a:pt x="0" y="363"/>
                </a:cubicBezTo>
                <a:cubicBezTo>
                  <a:pt x="0" y="563"/>
                  <a:pt x="162" y="726"/>
                  <a:pt x="362" y="726"/>
                </a:cubicBezTo>
                <a:cubicBezTo>
                  <a:pt x="563" y="726"/>
                  <a:pt x="725" y="563"/>
                  <a:pt x="725" y="363"/>
                </a:cubicBezTo>
                <a:cubicBezTo>
                  <a:pt x="525" y="363"/>
                  <a:pt x="362" y="200"/>
                  <a:pt x="362" y="0"/>
                </a:cubicBezTo>
                <a:close/>
              </a:path>
            </a:pathLst>
          </a:custGeom>
          <a:solidFill>
            <a:schemeClr val="accent4"/>
          </a:solidFill>
          <a:ln cap="flat" w="25400">
            <a:solidFill>
              <a:schemeClr val="bg1">
                <a:lumMod val="95000"/>
              </a:schemeClr>
            </a:solidFill>
            <a:prstDash val="solid"/>
            <a:miter lim="800000"/>
          </a:ln>
        </p:spPr>
        <p:txBody>
          <a:bodyPr anchor="t" anchorCtr="0" bIns="45720" compatLnSpc="1" lIns="91440" numCol="1" rIns="91440" tIns="45720" vert="horz" wrap="square"/>
          <a:lstStyle/>
          <a:p>
            <a:endParaRPr altLang="en-US" lang="zh-CN"/>
          </a:p>
        </p:txBody>
      </p:sp>
      <p:sp>
        <p:nvSpPr>
          <p:cNvPr id="7" name="原创设计师QQ598969553             _6"/>
          <p:cNvSpPr/>
          <p:nvPr/>
        </p:nvSpPr>
        <p:spPr bwMode="auto">
          <a:xfrm>
            <a:off x="4570485" y="2080875"/>
            <a:ext cx="1468800" cy="1469809"/>
          </a:xfrm>
          <a:custGeom>
            <a:gdLst>
              <a:gd fmla="*/ 363 w 726" name="T0"/>
              <a:gd fmla="*/ 0 h 725" name="T1"/>
              <a:gd fmla="*/ 0 w 726" name="T2"/>
              <a:gd fmla="*/ 362 h 725" name="T3"/>
              <a:gd fmla="*/ 363 w 726" name="T4"/>
              <a:gd fmla="*/ 725 h 725" name="T5"/>
              <a:gd fmla="*/ 726 w 726" name="T6"/>
              <a:gd fmla="*/ 362 h 725" name="T7"/>
              <a:gd fmla="*/ 363 w 726" name="T8"/>
              <a:gd fmla="*/ 0 h 725" name="T9"/>
            </a:gdLst>
            <a:cxnLst>
              <a:cxn ang="0">
                <a:pos x="T0" y="T1"/>
              </a:cxn>
              <a:cxn ang="0">
                <a:pos x="T2" y="T3"/>
              </a:cxn>
              <a:cxn ang="0">
                <a:pos x="T4" y="T5"/>
              </a:cxn>
              <a:cxn ang="0">
                <a:pos x="T6" y="T7"/>
              </a:cxn>
              <a:cxn ang="0">
                <a:pos x="T8" y="T9"/>
              </a:cxn>
            </a:cxnLst>
            <a:rect b="b" l="0" r="r" t="0"/>
            <a:pathLst>
              <a:path h="725" w="726">
                <a:moveTo>
                  <a:pt x="363" y="0"/>
                </a:moveTo>
                <a:cubicBezTo>
                  <a:pt x="363" y="200"/>
                  <a:pt x="201" y="362"/>
                  <a:pt x="0" y="362"/>
                </a:cubicBezTo>
                <a:cubicBezTo>
                  <a:pt x="0" y="562"/>
                  <a:pt x="163" y="725"/>
                  <a:pt x="363" y="725"/>
                </a:cubicBezTo>
                <a:cubicBezTo>
                  <a:pt x="563" y="725"/>
                  <a:pt x="726" y="562"/>
                  <a:pt x="726" y="362"/>
                </a:cubicBezTo>
                <a:cubicBezTo>
                  <a:pt x="726" y="162"/>
                  <a:pt x="563" y="0"/>
                  <a:pt x="363" y="0"/>
                </a:cubicBezTo>
                <a:close/>
              </a:path>
            </a:pathLst>
          </a:custGeom>
          <a:solidFill>
            <a:schemeClr val="accent3"/>
          </a:solidFill>
          <a:ln cap="flat" w="25400">
            <a:solidFill>
              <a:schemeClr val="bg1">
                <a:lumMod val="95000"/>
              </a:schemeClr>
            </a:solidFill>
            <a:prstDash val="solid"/>
            <a:miter lim="800000"/>
          </a:ln>
        </p:spPr>
        <p:txBody>
          <a:bodyPr anchor="t" anchorCtr="0" bIns="45720" compatLnSpc="1" lIns="91440" numCol="1" rIns="91440" tIns="45720" vert="horz" wrap="square"/>
          <a:lstStyle/>
          <a:p>
            <a:endParaRPr altLang="en-US" lang="zh-CN"/>
          </a:p>
        </p:txBody>
      </p:sp>
      <p:sp>
        <p:nvSpPr>
          <p:cNvPr id="8" name="原创设计师QQ598969553             _7"/>
          <p:cNvSpPr/>
          <p:nvPr/>
        </p:nvSpPr>
        <p:spPr bwMode="auto">
          <a:xfrm>
            <a:off x="3838609" y="1344961"/>
            <a:ext cx="1466781" cy="1469809"/>
          </a:xfrm>
          <a:custGeom>
            <a:gdLst>
              <a:gd fmla="*/ 362 w 725" name="T0"/>
              <a:gd fmla="*/ 0 h 725" name="T1"/>
              <a:gd fmla="*/ 0 w 725" name="T2"/>
              <a:gd fmla="*/ 363 h 725" name="T3"/>
              <a:gd fmla="*/ 362 w 725" name="T4"/>
              <a:gd fmla="*/ 725 h 725" name="T5"/>
              <a:gd fmla="*/ 725 w 725" name="T6"/>
              <a:gd fmla="*/ 363 h 725" name="T7"/>
              <a:gd fmla="*/ 362 w 725" name="T8"/>
              <a:gd fmla="*/ 0 h 725" name="T9"/>
            </a:gdLst>
            <a:cxnLst>
              <a:cxn ang="0">
                <a:pos x="T0" y="T1"/>
              </a:cxn>
              <a:cxn ang="0">
                <a:pos x="T2" y="T3"/>
              </a:cxn>
              <a:cxn ang="0">
                <a:pos x="T4" y="T5"/>
              </a:cxn>
              <a:cxn ang="0">
                <a:pos x="T6" y="T7"/>
              </a:cxn>
              <a:cxn ang="0">
                <a:pos x="T8" y="T9"/>
              </a:cxn>
            </a:cxnLst>
            <a:rect b="b" l="0" r="r" t="0"/>
            <a:pathLst>
              <a:path h="725" w="725">
                <a:moveTo>
                  <a:pt x="362" y="0"/>
                </a:moveTo>
                <a:cubicBezTo>
                  <a:pt x="162" y="0"/>
                  <a:pt x="0" y="162"/>
                  <a:pt x="0" y="363"/>
                </a:cubicBezTo>
                <a:cubicBezTo>
                  <a:pt x="200" y="363"/>
                  <a:pt x="362" y="525"/>
                  <a:pt x="362" y="725"/>
                </a:cubicBezTo>
                <a:cubicBezTo>
                  <a:pt x="563" y="725"/>
                  <a:pt x="725" y="563"/>
                  <a:pt x="725" y="363"/>
                </a:cubicBezTo>
                <a:cubicBezTo>
                  <a:pt x="725" y="162"/>
                  <a:pt x="563" y="0"/>
                  <a:pt x="362" y="0"/>
                </a:cubicBezTo>
                <a:close/>
              </a:path>
            </a:pathLst>
          </a:custGeom>
          <a:solidFill>
            <a:schemeClr val="accent2"/>
          </a:solidFill>
          <a:ln cap="flat" w="25400">
            <a:solidFill>
              <a:schemeClr val="bg1">
                <a:lumMod val="95000"/>
              </a:schemeClr>
            </a:solidFill>
            <a:prstDash val="solid"/>
            <a:miter lim="800000"/>
          </a:ln>
        </p:spPr>
        <p:txBody>
          <a:bodyPr anchor="t" anchorCtr="0" bIns="45720" compatLnSpc="1" lIns="91440" numCol="1" rIns="91440" tIns="45720" vert="horz" wrap="square"/>
          <a:lstStyle/>
          <a:p>
            <a:endParaRPr altLang="en-US" lang="zh-CN"/>
          </a:p>
        </p:txBody>
      </p:sp>
      <p:sp>
        <p:nvSpPr>
          <p:cNvPr id="9" name="原创设计师QQ598969553             _8"/>
          <p:cNvSpPr/>
          <p:nvPr/>
        </p:nvSpPr>
        <p:spPr bwMode="auto">
          <a:xfrm>
            <a:off x="3103704" y="2080875"/>
            <a:ext cx="1466781" cy="1469809"/>
          </a:xfrm>
          <a:custGeom>
            <a:gdLst>
              <a:gd fmla="*/ 363 w 725" name="T0"/>
              <a:gd fmla="*/ 0 h 725" name="T1"/>
              <a:gd fmla="*/ 0 w 725" name="T2"/>
              <a:gd fmla="*/ 362 h 725" name="T3"/>
              <a:gd fmla="*/ 363 w 725" name="T4"/>
              <a:gd fmla="*/ 725 h 725" name="T5"/>
              <a:gd fmla="*/ 725 w 725" name="T6"/>
              <a:gd fmla="*/ 362 h 725" name="T7"/>
              <a:gd fmla="*/ 363 w 725" name="T8"/>
              <a:gd fmla="*/ 0 h 725" name="T9"/>
            </a:gdLst>
            <a:cxnLst>
              <a:cxn ang="0">
                <a:pos x="T0" y="T1"/>
              </a:cxn>
              <a:cxn ang="0">
                <a:pos x="T2" y="T3"/>
              </a:cxn>
              <a:cxn ang="0">
                <a:pos x="T4" y="T5"/>
              </a:cxn>
              <a:cxn ang="0">
                <a:pos x="T6" y="T7"/>
              </a:cxn>
              <a:cxn ang="0">
                <a:pos x="T8" y="T9"/>
              </a:cxn>
            </a:cxnLst>
            <a:rect b="b" l="0" r="r" t="0"/>
            <a:pathLst>
              <a:path h="725" w="725">
                <a:moveTo>
                  <a:pt x="363" y="0"/>
                </a:moveTo>
                <a:cubicBezTo>
                  <a:pt x="162" y="0"/>
                  <a:pt x="0" y="162"/>
                  <a:pt x="0" y="362"/>
                </a:cubicBezTo>
                <a:cubicBezTo>
                  <a:pt x="0" y="562"/>
                  <a:pt x="162" y="725"/>
                  <a:pt x="363" y="725"/>
                </a:cubicBezTo>
                <a:cubicBezTo>
                  <a:pt x="363" y="525"/>
                  <a:pt x="525" y="362"/>
                  <a:pt x="725" y="362"/>
                </a:cubicBezTo>
                <a:cubicBezTo>
                  <a:pt x="725" y="162"/>
                  <a:pt x="563" y="0"/>
                  <a:pt x="363" y="0"/>
                </a:cubicBezTo>
                <a:close/>
              </a:path>
            </a:pathLst>
          </a:custGeom>
          <a:solidFill>
            <a:schemeClr val="accent1"/>
          </a:solidFill>
          <a:ln cap="flat" w="25400">
            <a:solidFill>
              <a:schemeClr val="bg1">
                <a:lumMod val="95000"/>
              </a:schemeClr>
            </a:solidFill>
            <a:prstDash val="solid"/>
            <a:miter lim="800000"/>
          </a:ln>
        </p:spPr>
        <p:txBody>
          <a:bodyPr anchor="t" anchorCtr="0" bIns="45720" compatLnSpc="1" lIns="91440" numCol="1" rIns="91440" tIns="45720" vert="horz" wrap="square"/>
          <a:lstStyle/>
          <a:p>
            <a:endParaRPr altLang="en-US" lang="zh-CN"/>
          </a:p>
        </p:txBody>
      </p:sp>
      <p:sp>
        <p:nvSpPr>
          <p:cNvPr id="10" name="原创设计师QQ598969553             _9"/>
          <p:cNvSpPr>
            <a:spLocks noEditPoints="1"/>
          </p:cNvSpPr>
          <p:nvPr/>
        </p:nvSpPr>
        <p:spPr bwMode="auto">
          <a:xfrm>
            <a:off x="1742084" y="1255119"/>
            <a:ext cx="244824" cy="328956"/>
          </a:xfrm>
          <a:custGeom>
            <a:gdLst>
              <a:gd fmla="*/ 96 w 145" name="T0"/>
              <a:gd fmla="*/ 71 h 195" name="T1"/>
              <a:gd fmla="*/ 72 w 145" name="T2"/>
              <a:gd fmla="*/ 81 h 195" name="T3"/>
              <a:gd fmla="*/ 60 w 145" name="T4"/>
              <a:gd fmla="*/ 79 h 195" name="T5"/>
              <a:gd fmla="*/ 49 w 145" name="T6"/>
              <a:gd fmla="*/ 71 h 195" name="T7"/>
              <a:gd fmla="*/ 43 w 145" name="T8"/>
              <a:gd fmla="*/ 71 h 195" name="T9"/>
              <a:gd fmla="*/ 43 w 145" name="T10"/>
              <a:gd fmla="*/ 78 h 195" name="T11"/>
              <a:gd fmla="*/ 56 w 145" name="T12"/>
              <a:gd fmla="*/ 87 h 195" name="T13"/>
              <a:gd fmla="*/ 72 w 145" name="T14"/>
              <a:gd fmla="*/ 90 h 195" name="T15"/>
              <a:gd fmla="*/ 102 w 145" name="T16"/>
              <a:gd fmla="*/ 78 h 195" name="T17"/>
              <a:gd fmla="*/ 102 w 145" name="T18"/>
              <a:gd fmla="*/ 71 h 195" name="T19"/>
              <a:gd fmla="*/ 96 w 145" name="T20"/>
              <a:gd fmla="*/ 71 h 195" name="T21"/>
              <a:gd fmla="*/ 106 w 145" name="T22"/>
              <a:gd fmla="*/ 170 h 195" name="T23"/>
              <a:gd fmla="*/ 106 w 145" name="T24"/>
              <a:gd fmla="*/ 170 h 195" name="T25"/>
              <a:gd fmla="*/ 39 w 145" name="T26"/>
              <a:gd fmla="*/ 170 h 195" name="T27"/>
              <a:gd fmla="*/ 34 w 145" name="T28"/>
              <a:gd fmla="*/ 174 h 195" name="T29"/>
              <a:gd fmla="*/ 39 w 145" name="T30"/>
              <a:gd fmla="*/ 179 h 195" name="T31"/>
              <a:gd fmla="*/ 106 w 145" name="T32"/>
              <a:gd fmla="*/ 179 h 195" name="T33"/>
              <a:gd fmla="*/ 111 w 145" name="T34"/>
              <a:gd fmla="*/ 174 h 195" name="T35"/>
              <a:gd fmla="*/ 106 w 145" name="T36"/>
              <a:gd fmla="*/ 170 h 195" name="T37"/>
              <a:gd fmla="*/ 145 w 145" name="T38"/>
              <a:gd fmla="*/ 75 h 195" name="T39"/>
              <a:gd fmla="*/ 145 w 145" name="T40"/>
              <a:gd fmla="*/ 75 h 195" name="T41"/>
              <a:gd fmla="*/ 124 w 145" name="T42"/>
              <a:gd fmla="*/ 22 h 195" name="T43"/>
              <a:gd fmla="*/ 72 w 145" name="T44"/>
              <a:gd fmla="*/ 0 h 195" name="T45"/>
              <a:gd fmla="*/ 21 w 145" name="T46"/>
              <a:gd fmla="*/ 22 h 195" name="T47"/>
              <a:gd fmla="*/ 0 w 145" name="T48"/>
              <a:gd fmla="*/ 75 h 195" name="T49"/>
              <a:gd fmla="*/ 9 w 145" name="T50"/>
              <a:gd fmla="*/ 112 h 195" name="T51"/>
              <a:gd fmla="*/ 9 w 145" name="T52"/>
              <a:gd fmla="*/ 112 h 195" name="T53"/>
              <a:gd fmla="*/ 31 w 145" name="T54"/>
              <a:gd fmla="*/ 137 h 195" name="T55"/>
              <a:gd fmla="*/ 31 w 145" name="T56"/>
              <a:gd fmla="*/ 158 h 195" name="T57"/>
              <a:gd fmla="*/ 39 w 145" name="T58"/>
              <a:gd fmla="*/ 166 h 195" name="T59"/>
              <a:gd fmla="*/ 106 w 145" name="T60"/>
              <a:gd fmla="*/ 166 h 195" name="T61"/>
              <a:gd fmla="*/ 114 w 145" name="T62"/>
              <a:gd fmla="*/ 158 h 195" name="T63"/>
              <a:gd fmla="*/ 114 w 145" name="T64"/>
              <a:gd fmla="*/ 137 h 195" name="T65"/>
              <a:gd fmla="*/ 136 w 145" name="T66"/>
              <a:gd fmla="*/ 112 h 195" name="T67"/>
              <a:gd fmla="*/ 136 w 145" name="T68"/>
              <a:gd fmla="*/ 112 h 195" name="T69"/>
              <a:gd fmla="*/ 145 w 145" name="T70"/>
              <a:gd fmla="*/ 75 h 195" name="T71"/>
              <a:gd fmla="*/ 123 w 145" name="T72"/>
              <a:gd fmla="*/ 104 h 195" name="T73"/>
              <a:gd fmla="*/ 123 w 145" name="T74"/>
              <a:gd fmla="*/ 104 h 195" name="T75"/>
              <a:gd fmla="*/ 123 w 145" name="T76"/>
              <a:gd fmla="*/ 104 h 195" name="T77"/>
              <a:gd fmla="*/ 123 w 145" name="T78"/>
              <a:gd fmla="*/ 104 h 195" name="T79"/>
              <a:gd fmla="*/ 102 w 145" name="T80"/>
              <a:gd fmla="*/ 126 h 195" name="T81"/>
              <a:gd fmla="*/ 99 w 145" name="T82"/>
              <a:gd fmla="*/ 133 h 195" name="T83"/>
              <a:gd fmla="*/ 99 w 145" name="T84"/>
              <a:gd fmla="*/ 133 h 195" name="T85"/>
              <a:gd fmla="*/ 99 w 145" name="T86"/>
              <a:gd fmla="*/ 150 h 195" name="T87"/>
              <a:gd fmla="*/ 46 w 145" name="T88"/>
              <a:gd fmla="*/ 150 h 195" name="T89"/>
              <a:gd fmla="*/ 46 w 145" name="T90"/>
              <a:gd fmla="*/ 133 h 195" name="T91"/>
              <a:gd fmla="*/ 42 w 145" name="T92"/>
              <a:gd fmla="*/ 126 h 195" name="T93"/>
              <a:gd fmla="*/ 22 w 145" name="T94"/>
              <a:gd fmla="*/ 104 h 195" name="T95"/>
              <a:gd fmla="*/ 22 w 145" name="T96"/>
              <a:gd fmla="*/ 104 h 195" name="T97"/>
              <a:gd fmla="*/ 14 w 145" name="T98"/>
              <a:gd fmla="*/ 75 h 195" name="T99"/>
              <a:gd fmla="*/ 31 w 145" name="T100"/>
              <a:gd fmla="*/ 33 h 195" name="T101"/>
              <a:gd fmla="*/ 72 w 145" name="T102"/>
              <a:gd fmla="*/ 15 h 195" name="T103"/>
              <a:gd fmla="*/ 113 w 145" name="T104"/>
              <a:gd fmla="*/ 33 h 195" name="T105"/>
              <a:gd fmla="*/ 130 w 145" name="T106"/>
              <a:gd fmla="*/ 75 h 195" name="T107"/>
              <a:gd fmla="*/ 123 w 145" name="T108"/>
              <a:gd fmla="*/ 104 h 195" name="T109"/>
              <a:gd fmla="*/ 92 w 145" name="T110"/>
              <a:gd fmla="*/ 186 h 195" name="T111"/>
              <a:gd fmla="*/ 92 w 145" name="T112"/>
              <a:gd fmla="*/ 186 h 195" name="T113"/>
              <a:gd fmla="*/ 53 w 145" name="T114"/>
              <a:gd fmla="*/ 186 h 195" name="T115"/>
              <a:gd fmla="*/ 48 w 145" name="T116"/>
              <a:gd fmla="*/ 190 h 195" name="T117"/>
              <a:gd fmla="*/ 53 w 145" name="T118"/>
              <a:gd fmla="*/ 195 h 195" name="T119"/>
              <a:gd fmla="*/ 92 w 145" name="T120"/>
              <a:gd fmla="*/ 195 h 195" name="T121"/>
              <a:gd fmla="*/ 96 w 145" name="T122"/>
              <a:gd fmla="*/ 190 h 195" name="T123"/>
              <a:gd fmla="*/ 92 w 145" name="T124"/>
              <a:gd fmla="*/ 186 h 195"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195" w="145">
                <a:moveTo>
                  <a:pt x="96" y="71"/>
                </a:moveTo>
                <a:cubicBezTo>
                  <a:pt x="90" y="77"/>
                  <a:pt x="82" y="81"/>
                  <a:pt x="72" y="81"/>
                </a:cubicBezTo>
                <a:cubicBezTo>
                  <a:pt x="68" y="81"/>
                  <a:pt x="63" y="80"/>
                  <a:pt x="60" y="79"/>
                </a:cubicBezTo>
                <a:cubicBezTo>
                  <a:pt x="56" y="77"/>
                  <a:pt x="52" y="74"/>
                  <a:pt x="49" y="71"/>
                </a:cubicBezTo>
                <a:cubicBezTo>
                  <a:pt x="47" y="69"/>
                  <a:pt x="44" y="69"/>
                  <a:pt x="43" y="71"/>
                </a:cubicBezTo>
                <a:cubicBezTo>
                  <a:pt x="41" y="73"/>
                  <a:pt x="41" y="76"/>
                  <a:pt x="43" y="78"/>
                </a:cubicBezTo>
                <a:cubicBezTo>
                  <a:pt x="46" y="82"/>
                  <a:pt x="51" y="85"/>
                  <a:pt x="56" y="87"/>
                </a:cubicBezTo>
                <a:cubicBezTo>
                  <a:pt x="61" y="89"/>
                  <a:pt x="67" y="90"/>
                  <a:pt x="72" y="90"/>
                </a:cubicBezTo>
                <a:cubicBezTo>
                  <a:pt x="84" y="90"/>
                  <a:pt x="95" y="85"/>
                  <a:pt x="102" y="78"/>
                </a:cubicBezTo>
                <a:cubicBezTo>
                  <a:pt x="104" y="76"/>
                  <a:pt x="104" y="73"/>
                  <a:pt x="102" y="71"/>
                </a:cubicBezTo>
                <a:cubicBezTo>
                  <a:pt x="100" y="69"/>
                  <a:pt x="98" y="69"/>
                  <a:pt x="96" y="71"/>
                </a:cubicBezTo>
                <a:close/>
                <a:moveTo>
                  <a:pt x="106" y="170"/>
                </a:moveTo>
                <a:cubicBezTo>
                  <a:pt x="106" y="170"/>
                  <a:pt x="106" y="170"/>
                  <a:pt x="106" y="170"/>
                </a:cubicBezTo>
                <a:cubicBezTo>
                  <a:pt x="39" y="170"/>
                  <a:pt x="39" y="170"/>
                  <a:pt x="39" y="170"/>
                </a:cubicBezTo>
                <a:cubicBezTo>
                  <a:pt x="36" y="170"/>
                  <a:pt x="34" y="172"/>
                  <a:pt x="34" y="174"/>
                </a:cubicBezTo>
                <a:cubicBezTo>
                  <a:pt x="34" y="177"/>
                  <a:pt x="36" y="179"/>
                  <a:pt x="39" y="179"/>
                </a:cubicBezTo>
                <a:cubicBezTo>
                  <a:pt x="106" y="179"/>
                  <a:pt x="106" y="179"/>
                  <a:pt x="106" y="179"/>
                </a:cubicBezTo>
                <a:cubicBezTo>
                  <a:pt x="109" y="179"/>
                  <a:pt x="111" y="177"/>
                  <a:pt x="111" y="174"/>
                </a:cubicBezTo>
                <a:cubicBezTo>
                  <a:pt x="111" y="172"/>
                  <a:pt x="109" y="170"/>
                  <a:pt x="106" y="170"/>
                </a:cubicBezTo>
                <a:close/>
                <a:moveTo>
                  <a:pt x="145" y="75"/>
                </a:moveTo>
                <a:cubicBezTo>
                  <a:pt x="145" y="75"/>
                  <a:pt x="145" y="75"/>
                  <a:pt x="145" y="75"/>
                </a:cubicBezTo>
                <a:cubicBezTo>
                  <a:pt x="145" y="54"/>
                  <a:pt x="137" y="36"/>
                  <a:pt x="124" y="22"/>
                </a:cubicBezTo>
                <a:cubicBezTo>
                  <a:pt x="111" y="9"/>
                  <a:pt x="92" y="0"/>
                  <a:pt x="72" y="0"/>
                </a:cubicBezTo>
                <a:cubicBezTo>
                  <a:pt x="52" y="0"/>
                  <a:pt x="34" y="9"/>
                  <a:pt x="21" y="22"/>
                </a:cubicBezTo>
                <a:cubicBezTo>
                  <a:pt x="8" y="36"/>
                  <a:pt x="0" y="54"/>
                  <a:pt x="0" y="75"/>
                </a:cubicBezTo>
                <a:cubicBezTo>
                  <a:pt x="0" y="88"/>
                  <a:pt x="3" y="101"/>
                  <a:pt x="9" y="112"/>
                </a:cubicBezTo>
                <a:cubicBezTo>
                  <a:pt x="9" y="112"/>
                  <a:pt x="9" y="112"/>
                  <a:pt x="9" y="112"/>
                </a:cubicBezTo>
                <a:cubicBezTo>
                  <a:pt x="14" y="122"/>
                  <a:pt x="22" y="130"/>
                  <a:pt x="31" y="137"/>
                </a:cubicBezTo>
                <a:cubicBezTo>
                  <a:pt x="31" y="158"/>
                  <a:pt x="31" y="158"/>
                  <a:pt x="31" y="158"/>
                </a:cubicBezTo>
                <a:cubicBezTo>
                  <a:pt x="31" y="162"/>
                  <a:pt x="34" y="166"/>
                  <a:pt x="39" y="166"/>
                </a:cubicBezTo>
                <a:cubicBezTo>
                  <a:pt x="106" y="166"/>
                  <a:pt x="106" y="166"/>
                  <a:pt x="106" y="166"/>
                </a:cubicBezTo>
                <a:cubicBezTo>
                  <a:pt x="110" y="166"/>
                  <a:pt x="114" y="162"/>
                  <a:pt x="114" y="158"/>
                </a:cubicBezTo>
                <a:cubicBezTo>
                  <a:pt x="114" y="137"/>
                  <a:pt x="114" y="137"/>
                  <a:pt x="114" y="137"/>
                </a:cubicBezTo>
                <a:cubicBezTo>
                  <a:pt x="123" y="130"/>
                  <a:pt x="130" y="122"/>
                  <a:pt x="136" y="112"/>
                </a:cubicBezTo>
                <a:cubicBezTo>
                  <a:pt x="136" y="112"/>
                  <a:pt x="136" y="112"/>
                  <a:pt x="136" y="112"/>
                </a:cubicBezTo>
                <a:cubicBezTo>
                  <a:pt x="142" y="101"/>
                  <a:pt x="145" y="88"/>
                  <a:pt x="145" y="75"/>
                </a:cubicBezTo>
                <a:close/>
                <a:moveTo>
                  <a:pt x="123" y="104"/>
                </a:moveTo>
                <a:cubicBezTo>
                  <a:pt x="123" y="104"/>
                  <a:pt x="123" y="104"/>
                  <a:pt x="123" y="104"/>
                </a:cubicBezTo>
                <a:cubicBezTo>
                  <a:pt x="123" y="104"/>
                  <a:pt x="123" y="104"/>
                  <a:pt x="123" y="104"/>
                </a:cubicBezTo>
                <a:cubicBezTo>
                  <a:pt x="123" y="104"/>
                  <a:pt x="123" y="104"/>
                  <a:pt x="123" y="104"/>
                </a:cubicBezTo>
                <a:cubicBezTo>
                  <a:pt x="118" y="114"/>
                  <a:pt x="111" y="121"/>
                  <a:pt x="102" y="126"/>
                </a:cubicBezTo>
                <a:cubicBezTo>
                  <a:pt x="100" y="128"/>
                  <a:pt x="99" y="130"/>
                  <a:pt x="99" y="133"/>
                </a:cubicBezTo>
                <a:cubicBezTo>
                  <a:pt x="99" y="133"/>
                  <a:pt x="99" y="133"/>
                  <a:pt x="99" y="133"/>
                </a:cubicBezTo>
                <a:cubicBezTo>
                  <a:pt x="99" y="150"/>
                  <a:pt x="99" y="150"/>
                  <a:pt x="99" y="150"/>
                </a:cubicBezTo>
                <a:cubicBezTo>
                  <a:pt x="46" y="150"/>
                  <a:pt x="46" y="150"/>
                  <a:pt x="46" y="150"/>
                </a:cubicBezTo>
                <a:cubicBezTo>
                  <a:pt x="46" y="133"/>
                  <a:pt x="46" y="133"/>
                  <a:pt x="46" y="133"/>
                </a:cubicBezTo>
                <a:cubicBezTo>
                  <a:pt x="46" y="130"/>
                  <a:pt x="44" y="127"/>
                  <a:pt x="42" y="126"/>
                </a:cubicBezTo>
                <a:cubicBezTo>
                  <a:pt x="33" y="121"/>
                  <a:pt x="27" y="113"/>
                  <a:pt x="22" y="104"/>
                </a:cubicBezTo>
                <a:cubicBezTo>
                  <a:pt x="22" y="104"/>
                  <a:pt x="22" y="104"/>
                  <a:pt x="22" y="104"/>
                </a:cubicBezTo>
                <a:cubicBezTo>
                  <a:pt x="17" y="96"/>
                  <a:pt x="14" y="86"/>
                  <a:pt x="14" y="75"/>
                </a:cubicBezTo>
                <a:cubicBezTo>
                  <a:pt x="14" y="59"/>
                  <a:pt x="21" y="44"/>
                  <a:pt x="31" y="33"/>
                </a:cubicBezTo>
                <a:cubicBezTo>
                  <a:pt x="42" y="22"/>
                  <a:pt x="56" y="15"/>
                  <a:pt x="72" y="15"/>
                </a:cubicBezTo>
                <a:cubicBezTo>
                  <a:pt x="88" y="15"/>
                  <a:pt x="103" y="22"/>
                  <a:pt x="113" y="33"/>
                </a:cubicBezTo>
                <a:cubicBezTo>
                  <a:pt x="124" y="44"/>
                  <a:pt x="130" y="59"/>
                  <a:pt x="130" y="75"/>
                </a:cubicBezTo>
                <a:cubicBezTo>
                  <a:pt x="130" y="86"/>
                  <a:pt x="128" y="96"/>
                  <a:pt x="123" y="104"/>
                </a:cubicBezTo>
                <a:close/>
                <a:moveTo>
                  <a:pt x="92" y="186"/>
                </a:moveTo>
                <a:cubicBezTo>
                  <a:pt x="92" y="186"/>
                  <a:pt x="92" y="186"/>
                  <a:pt x="92" y="186"/>
                </a:cubicBezTo>
                <a:cubicBezTo>
                  <a:pt x="53" y="186"/>
                  <a:pt x="53" y="186"/>
                  <a:pt x="53" y="186"/>
                </a:cubicBezTo>
                <a:cubicBezTo>
                  <a:pt x="50" y="186"/>
                  <a:pt x="48" y="188"/>
                  <a:pt x="48" y="190"/>
                </a:cubicBezTo>
                <a:cubicBezTo>
                  <a:pt x="48" y="193"/>
                  <a:pt x="50" y="195"/>
                  <a:pt x="53" y="195"/>
                </a:cubicBezTo>
                <a:cubicBezTo>
                  <a:pt x="92" y="195"/>
                  <a:pt x="92" y="195"/>
                  <a:pt x="92" y="195"/>
                </a:cubicBezTo>
                <a:cubicBezTo>
                  <a:pt x="94" y="195"/>
                  <a:pt x="96" y="193"/>
                  <a:pt x="96" y="190"/>
                </a:cubicBezTo>
                <a:cubicBezTo>
                  <a:pt x="96" y="188"/>
                  <a:pt x="94" y="186"/>
                  <a:pt x="92" y="186"/>
                </a:cubicBezTo>
                <a:close/>
              </a:path>
            </a:pathLst>
          </a:custGeom>
          <a:solidFill>
            <a:schemeClr val="accent1"/>
          </a:solidFill>
          <a:ln>
            <a:noFill/>
          </a:ln>
        </p:spPr>
        <p:txBody>
          <a:bodyPr anchor="t" anchorCtr="0" bIns="45720" compatLnSpc="1" lIns="91440" numCol="1" rIns="91440" tIns="45720" vert="horz" wrap="square"/>
          <a:lstStyle/>
          <a:p>
            <a:endParaRPr altLang="en-US" lang="zh-CN"/>
          </a:p>
        </p:txBody>
      </p:sp>
      <p:sp>
        <p:nvSpPr>
          <p:cNvPr id="11" name="原创设计师QQ598969553             _10"/>
          <p:cNvSpPr>
            <a:spLocks noEditPoints="1"/>
          </p:cNvSpPr>
          <p:nvPr/>
        </p:nvSpPr>
        <p:spPr bwMode="auto">
          <a:xfrm>
            <a:off x="7085266" y="1256633"/>
            <a:ext cx="273430" cy="323908"/>
          </a:xfrm>
          <a:custGeom>
            <a:gdLst>
              <a:gd fmla="*/ 116 w 162" name="T0"/>
              <a:gd fmla="*/ 53 h 192" name="T1"/>
              <a:gd fmla="*/ 101 w 162" name="T2"/>
              <a:gd fmla="*/ 89 h 192" name="T3"/>
              <a:gd fmla="*/ 101 w 162" name="T4"/>
              <a:gd fmla="*/ 90 h 192" name="T5"/>
              <a:gd fmla="*/ 122 w 162" name="T6"/>
              <a:gd fmla="*/ 109 h 192" name="T7"/>
              <a:gd fmla="*/ 150 w 162" name="T8"/>
              <a:gd fmla="*/ 121 h 192" name="T9"/>
              <a:gd fmla="*/ 150 w 162" name="T10"/>
              <a:gd fmla="*/ 180 h 192" name="T11"/>
              <a:gd fmla="*/ 121 w 162" name="T12"/>
              <a:gd fmla="*/ 192 h 192" name="T13"/>
              <a:gd fmla="*/ 28 w 162" name="T14"/>
              <a:gd fmla="*/ 185 h 192" name="T15"/>
              <a:gd fmla="*/ 28 w 162" name="T16"/>
              <a:gd fmla="*/ 178 h 192" name="T17"/>
              <a:gd fmla="*/ 12 w 162" name="T18"/>
              <a:gd fmla="*/ 178 h 192" name="T19"/>
              <a:gd fmla="*/ 0 w 162" name="T20"/>
              <a:gd fmla="*/ 161 h 192" name="T21"/>
              <a:gd fmla="*/ 4 w 162" name="T22"/>
              <a:gd fmla="*/ 123 h 192" name="T23"/>
              <a:gd fmla="*/ 30 w 162" name="T24"/>
              <a:gd fmla="*/ 89 h 192" name="T25"/>
              <a:gd fmla="*/ 15 w 162" name="T26"/>
              <a:gd fmla="*/ 53 h 192" name="T27"/>
              <a:gd fmla="*/ 117 w 162" name="T28"/>
              <a:gd fmla="*/ 130 h 192" name="T29"/>
              <a:gd fmla="*/ 117 w 162" name="T30"/>
              <a:gd fmla="*/ 146 h 192" name="T31"/>
              <a:gd fmla="*/ 97 w 162" name="T32"/>
              <a:gd fmla="*/ 151 h 192" name="T33"/>
              <a:gd fmla="*/ 117 w 162" name="T34"/>
              <a:gd fmla="*/ 155 h 192" name="T35"/>
              <a:gd fmla="*/ 122 w 162" name="T36"/>
              <a:gd fmla="*/ 176 h 192" name="T37"/>
              <a:gd fmla="*/ 126 w 162" name="T38"/>
              <a:gd fmla="*/ 155 h 192" name="T39"/>
              <a:gd fmla="*/ 146 w 162" name="T40"/>
              <a:gd fmla="*/ 151 h 192" name="T41"/>
              <a:gd fmla="*/ 126 w 162" name="T42"/>
              <a:gd fmla="*/ 146 h 192" name="T43"/>
              <a:gd fmla="*/ 117 w 162" name="T44"/>
              <a:gd fmla="*/ 130 h 192" name="T45"/>
              <a:gd fmla="*/ 99 w 162" name="T46"/>
              <a:gd fmla="*/ 128 h 192" name="T47"/>
              <a:gd fmla="*/ 99 w 162" name="T48"/>
              <a:gd fmla="*/ 174 h 192" name="T49"/>
              <a:gd fmla="*/ 144 w 162" name="T50"/>
              <a:gd fmla="*/ 174 h 192" name="T51"/>
              <a:gd fmla="*/ 144 w 162" name="T52"/>
              <a:gd fmla="*/ 128 h 192" name="T53"/>
              <a:gd fmla="*/ 99 w 162" name="T54"/>
              <a:gd fmla="*/ 128 h 192" name="T55"/>
              <a:gd fmla="*/ 103 w 162" name="T56"/>
              <a:gd fmla="*/ 113 h 192" name="T57"/>
              <a:gd fmla="*/ 66 w 162" name="T58"/>
              <a:gd fmla="*/ 105 h 192" name="T59"/>
              <a:gd fmla="*/ 17 w 162" name="T60"/>
              <a:gd fmla="*/ 129 h 192" name="T61"/>
              <a:gd fmla="*/ 15 w 162" name="T62"/>
              <a:gd fmla="*/ 161 h 192" name="T63"/>
              <a:gd fmla="*/ 34 w 162" name="T64"/>
              <a:gd fmla="*/ 163 h 192" name="T65"/>
              <a:gd fmla="*/ 38 w 162" name="T66"/>
              <a:gd fmla="*/ 138 h 192" name="T67"/>
              <a:gd fmla="*/ 43 w 162" name="T68"/>
              <a:gd fmla="*/ 170 h 192" name="T69"/>
              <a:gd fmla="*/ 43 w 162" name="T70"/>
              <a:gd fmla="*/ 177 h 192" name="T71"/>
              <a:gd fmla="*/ 81 w 162" name="T72"/>
              <a:gd fmla="*/ 151 h 192" name="T73"/>
              <a:gd fmla="*/ 93 w 162" name="T74"/>
              <a:gd fmla="*/ 121 h 192" name="T75"/>
              <a:gd fmla="*/ 103 w 162" name="T76"/>
              <a:gd fmla="*/ 113 h 192" name="T77"/>
              <a:gd fmla="*/ 66 w 162" name="T78"/>
              <a:gd fmla="*/ 16 h 192" name="T79"/>
              <a:gd fmla="*/ 66 w 162" name="T80"/>
              <a:gd fmla="*/ 89 h 192" name="T81"/>
              <a:gd fmla="*/ 66 w 162" name="T82"/>
              <a:gd fmla="*/ 16 h 192" name="T8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b="b" l="0" r="r" t="0"/>
            <a:pathLst>
              <a:path h="192" w="162">
                <a:moveTo>
                  <a:pt x="66" y="0"/>
                </a:moveTo>
                <a:cubicBezTo>
                  <a:pt x="93" y="0"/>
                  <a:pt x="116" y="24"/>
                  <a:pt x="116" y="53"/>
                </a:cubicBezTo>
                <a:cubicBezTo>
                  <a:pt x="116" y="67"/>
                  <a:pt x="110" y="80"/>
                  <a:pt x="101" y="89"/>
                </a:cubicBezTo>
                <a:cubicBezTo>
                  <a:pt x="101" y="89"/>
                  <a:pt x="101" y="89"/>
                  <a:pt x="101" y="89"/>
                </a:cubicBezTo>
                <a:cubicBezTo>
                  <a:pt x="101" y="89"/>
                  <a:pt x="101" y="89"/>
                  <a:pt x="101" y="89"/>
                </a:cubicBezTo>
                <a:cubicBezTo>
                  <a:pt x="101" y="90"/>
                  <a:pt x="101" y="90"/>
                  <a:pt x="101" y="90"/>
                </a:cubicBezTo>
                <a:cubicBezTo>
                  <a:pt x="107" y="96"/>
                  <a:pt x="114" y="102"/>
                  <a:pt x="119" y="109"/>
                </a:cubicBezTo>
                <a:cubicBezTo>
                  <a:pt x="120" y="109"/>
                  <a:pt x="121" y="109"/>
                  <a:pt x="122" y="109"/>
                </a:cubicBezTo>
                <a:cubicBezTo>
                  <a:pt x="133" y="109"/>
                  <a:pt x="143" y="114"/>
                  <a:pt x="150" y="121"/>
                </a:cubicBezTo>
                <a:cubicBezTo>
                  <a:pt x="150" y="121"/>
                  <a:pt x="150" y="121"/>
                  <a:pt x="150" y="121"/>
                </a:cubicBezTo>
                <a:cubicBezTo>
                  <a:pt x="158" y="129"/>
                  <a:pt x="162" y="139"/>
                  <a:pt x="162" y="151"/>
                </a:cubicBezTo>
                <a:cubicBezTo>
                  <a:pt x="162" y="162"/>
                  <a:pt x="158" y="173"/>
                  <a:pt x="150" y="180"/>
                </a:cubicBezTo>
                <a:cubicBezTo>
                  <a:pt x="143" y="188"/>
                  <a:pt x="133" y="192"/>
                  <a:pt x="122" y="192"/>
                </a:cubicBezTo>
                <a:cubicBezTo>
                  <a:pt x="121" y="192"/>
                  <a:pt x="121" y="192"/>
                  <a:pt x="121" y="192"/>
                </a:cubicBezTo>
                <a:cubicBezTo>
                  <a:pt x="35" y="192"/>
                  <a:pt x="35" y="192"/>
                  <a:pt x="35" y="192"/>
                </a:cubicBezTo>
                <a:cubicBezTo>
                  <a:pt x="31" y="192"/>
                  <a:pt x="28" y="189"/>
                  <a:pt x="28" y="185"/>
                </a:cubicBezTo>
                <a:cubicBezTo>
                  <a:pt x="28" y="185"/>
                  <a:pt x="28" y="185"/>
                  <a:pt x="28" y="185"/>
                </a:cubicBezTo>
                <a:cubicBezTo>
                  <a:pt x="28" y="178"/>
                  <a:pt x="28" y="178"/>
                  <a:pt x="28" y="178"/>
                </a:cubicBezTo>
                <a:cubicBezTo>
                  <a:pt x="14" y="178"/>
                  <a:pt x="14" y="178"/>
                  <a:pt x="14" y="178"/>
                </a:cubicBezTo>
                <a:cubicBezTo>
                  <a:pt x="13" y="178"/>
                  <a:pt x="13" y="178"/>
                  <a:pt x="12" y="178"/>
                </a:cubicBezTo>
                <a:cubicBezTo>
                  <a:pt x="8" y="177"/>
                  <a:pt x="5" y="175"/>
                  <a:pt x="3" y="172"/>
                </a:cubicBezTo>
                <a:cubicBezTo>
                  <a:pt x="1" y="169"/>
                  <a:pt x="0" y="165"/>
                  <a:pt x="0" y="161"/>
                </a:cubicBezTo>
                <a:cubicBezTo>
                  <a:pt x="0" y="145"/>
                  <a:pt x="0" y="145"/>
                  <a:pt x="0" y="145"/>
                </a:cubicBezTo>
                <a:cubicBezTo>
                  <a:pt x="0" y="137"/>
                  <a:pt x="1" y="130"/>
                  <a:pt x="4" y="123"/>
                </a:cubicBezTo>
                <a:cubicBezTo>
                  <a:pt x="9" y="109"/>
                  <a:pt x="20" y="100"/>
                  <a:pt x="30" y="90"/>
                </a:cubicBezTo>
                <a:cubicBezTo>
                  <a:pt x="30" y="89"/>
                  <a:pt x="30" y="89"/>
                  <a:pt x="30" y="89"/>
                </a:cubicBezTo>
                <a:cubicBezTo>
                  <a:pt x="30" y="89"/>
                  <a:pt x="30" y="89"/>
                  <a:pt x="30" y="89"/>
                </a:cubicBezTo>
                <a:cubicBezTo>
                  <a:pt x="20" y="80"/>
                  <a:pt x="15" y="66"/>
                  <a:pt x="15" y="53"/>
                </a:cubicBezTo>
                <a:cubicBezTo>
                  <a:pt x="15" y="24"/>
                  <a:pt x="38" y="0"/>
                  <a:pt x="66" y="0"/>
                </a:cubicBezTo>
                <a:close/>
                <a:moveTo>
                  <a:pt x="117" y="130"/>
                </a:moveTo>
                <a:cubicBezTo>
                  <a:pt x="117" y="130"/>
                  <a:pt x="117" y="130"/>
                  <a:pt x="117" y="130"/>
                </a:cubicBezTo>
                <a:cubicBezTo>
                  <a:pt x="117" y="146"/>
                  <a:pt x="117" y="146"/>
                  <a:pt x="117" y="146"/>
                </a:cubicBezTo>
                <a:cubicBezTo>
                  <a:pt x="102" y="146"/>
                  <a:pt x="102" y="146"/>
                  <a:pt x="102" y="146"/>
                </a:cubicBezTo>
                <a:cubicBezTo>
                  <a:pt x="99" y="146"/>
                  <a:pt x="97" y="148"/>
                  <a:pt x="97" y="151"/>
                </a:cubicBezTo>
                <a:cubicBezTo>
                  <a:pt x="97" y="153"/>
                  <a:pt x="99" y="155"/>
                  <a:pt x="102" y="155"/>
                </a:cubicBezTo>
                <a:cubicBezTo>
                  <a:pt x="117" y="155"/>
                  <a:pt x="117" y="155"/>
                  <a:pt x="117" y="155"/>
                </a:cubicBezTo>
                <a:cubicBezTo>
                  <a:pt x="117" y="171"/>
                  <a:pt x="117" y="171"/>
                  <a:pt x="117" y="171"/>
                </a:cubicBezTo>
                <a:cubicBezTo>
                  <a:pt x="117" y="174"/>
                  <a:pt x="119" y="176"/>
                  <a:pt x="122" y="176"/>
                </a:cubicBezTo>
                <a:cubicBezTo>
                  <a:pt x="124" y="176"/>
                  <a:pt x="126" y="174"/>
                  <a:pt x="126" y="171"/>
                </a:cubicBezTo>
                <a:cubicBezTo>
                  <a:pt x="126" y="155"/>
                  <a:pt x="126" y="155"/>
                  <a:pt x="126" y="155"/>
                </a:cubicBezTo>
                <a:cubicBezTo>
                  <a:pt x="141" y="155"/>
                  <a:pt x="141" y="155"/>
                  <a:pt x="141" y="155"/>
                </a:cubicBezTo>
                <a:cubicBezTo>
                  <a:pt x="144" y="155"/>
                  <a:pt x="146" y="153"/>
                  <a:pt x="146" y="151"/>
                </a:cubicBezTo>
                <a:cubicBezTo>
                  <a:pt x="146" y="148"/>
                  <a:pt x="144" y="146"/>
                  <a:pt x="141" y="146"/>
                </a:cubicBezTo>
                <a:cubicBezTo>
                  <a:pt x="126" y="146"/>
                  <a:pt x="126" y="146"/>
                  <a:pt x="126" y="146"/>
                </a:cubicBezTo>
                <a:cubicBezTo>
                  <a:pt x="126" y="130"/>
                  <a:pt x="126" y="130"/>
                  <a:pt x="126" y="130"/>
                </a:cubicBezTo>
                <a:cubicBezTo>
                  <a:pt x="126" y="124"/>
                  <a:pt x="117" y="124"/>
                  <a:pt x="117" y="130"/>
                </a:cubicBezTo>
                <a:close/>
                <a:moveTo>
                  <a:pt x="99" y="128"/>
                </a:moveTo>
                <a:cubicBezTo>
                  <a:pt x="99" y="128"/>
                  <a:pt x="99" y="128"/>
                  <a:pt x="99" y="128"/>
                </a:cubicBezTo>
                <a:cubicBezTo>
                  <a:pt x="94" y="133"/>
                  <a:pt x="90" y="142"/>
                  <a:pt x="90" y="151"/>
                </a:cubicBezTo>
                <a:cubicBezTo>
                  <a:pt x="90" y="160"/>
                  <a:pt x="94" y="168"/>
                  <a:pt x="99" y="174"/>
                </a:cubicBezTo>
                <a:cubicBezTo>
                  <a:pt x="105" y="179"/>
                  <a:pt x="113" y="183"/>
                  <a:pt x="122" y="183"/>
                </a:cubicBezTo>
                <a:cubicBezTo>
                  <a:pt x="130" y="183"/>
                  <a:pt x="138" y="179"/>
                  <a:pt x="144" y="174"/>
                </a:cubicBezTo>
                <a:cubicBezTo>
                  <a:pt x="150" y="168"/>
                  <a:pt x="153" y="160"/>
                  <a:pt x="153" y="151"/>
                </a:cubicBezTo>
                <a:cubicBezTo>
                  <a:pt x="153" y="142"/>
                  <a:pt x="150" y="134"/>
                  <a:pt x="144" y="128"/>
                </a:cubicBezTo>
                <a:cubicBezTo>
                  <a:pt x="144" y="128"/>
                  <a:pt x="144" y="128"/>
                  <a:pt x="144" y="128"/>
                </a:cubicBezTo>
                <a:cubicBezTo>
                  <a:pt x="132" y="115"/>
                  <a:pt x="112" y="115"/>
                  <a:pt x="99" y="128"/>
                </a:cubicBezTo>
                <a:close/>
                <a:moveTo>
                  <a:pt x="103" y="113"/>
                </a:moveTo>
                <a:cubicBezTo>
                  <a:pt x="103" y="113"/>
                  <a:pt x="103" y="113"/>
                  <a:pt x="103" y="113"/>
                </a:cubicBezTo>
                <a:cubicBezTo>
                  <a:pt x="99" y="108"/>
                  <a:pt x="93" y="103"/>
                  <a:pt x="89" y="99"/>
                </a:cubicBezTo>
                <a:cubicBezTo>
                  <a:pt x="82" y="103"/>
                  <a:pt x="74" y="105"/>
                  <a:pt x="66" y="105"/>
                </a:cubicBezTo>
                <a:cubicBezTo>
                  <a:pt x="57" y="105"/>
                  <a:pt x="49" y="103"/>
                  <a:pt x="42" y="99"/>
                </a:cubicBezTo>
                <a:cubicBezTo>
                  <a:pt x="34" y="107"/>
                  <a:pt x="22" y="117"/>
                  <a:pt x="17" y="129"/>
                </a:cubicBezTo>
                <a:cubicBezTo>
                  <a:pt x="15" y="134"/>
                  <a:pt x="15" y="139"/>
                  <a:pt x="15" y="145"/>
                </a:cubicBezTo>
                <a:cubicBezTo>
                  <a:pt x="15" y="161"/>
                  <a:pt x="15" y="161"/>
                  <a:pt x="15" y="161"/>
                </a:cubicBezTo>
                <a:cubicBezTo>
                  <a:pt x="15" y="162"/>
                  <a:pt x="15" y="162"/>
                  <a:pt x="15" y="163"/>
                </a:cubicBezTo>
                <a:cubicBezTo>
                  <a:pt x="34" y="163"/>
                  <a:pt x="34" y="163"/>
                  <a:pt x="34" y="163"/>
                </a:cubicBezTo>
                <a:cubicBezTo>
                  <a:pt x="34" y="143"/>
                  <a:pt x="34" y="143"/>
                  <a:pt x="34" y="143"/>
                </a:cubicBezTo>
                <a:cubicBezTo>
                  <a:pt x="34" y="140"/>
                  <a:pt x="36" y="138"/>
                  <a:pt x="38" y="138"/>
                </a:cubicBezTo>
                <a:cubicBezTo>
                  <a:pt x="41" y="138"/>
                  <a:pt x="43" y="140"/>
                  <a:pt x="43" y="143"/>
                </a:cubicBezTo>
                <a:cubicBezTo>
                  <a:pt x="43" y="170"/>
                  <a:pt x="43" y="170"/>
                  <a:pt x="43" y="170"/>
                </a:cubicBezTo>
                <a:cubicBezTo>
                  <a:pt x="43" y="170"/>
                  <a:pt x="43" y="170"/>
                  <a:pt x="43" y="170"/>
                </a:cubicBezTo>
                <a:cubicBezTo>
                  <a:pt x="43" y="177"/>
                  <a:pt x="43" y="177"/>
                  <a:pt x="43" y="177"/>
                </a:cubicBezTo>
                <a:cubicBezTo>
                  <a:pt x="90" y="177"/>
                  <a:pt x="90" y="177"/>
                  <a:pt x="90" y="177"/>
                </a:cubicBezTo>
                <a:cubicBezTo>
                  <a:pt x="85" y="170"/>
                  <a:pt x="81" y="161"/>
                  <a:pt x="81" y="151"/>
                </a:cubicBezTo>
                <a:cubicBezTo>
                  <a:pt x="81" y="139"/>
                  <a:pt x="86" y="129"/>
                  <a:pt x="93" y="121"/>
                </a:cubicBezTo>
                <a:cubicBezTo>
                  <a:pt x="93" y="121"/>
                  <a:pt x="93" y="121"/>
                  <a:pt x="93" y="121"/>
                </a:cubicBezTo>
                <a:cubicBezTo>
                  <a:pt x="93" y="121"/>
                  <a:pt x="93" y="121"/>
                  <a:pt x="93" y="121"/>
                </a:cubicBezTo>
                <a:cubicBezTo>
                  <a:pt x="96" y="118"/>
                  <a:pt x="99" y="115"/>
                  <a:pt x="103" y="113"/>
                </a:cubicBezTo>
                <a:close/>
                <a:moveTo>
                  <a:pt x="66" y="16"/>
                </a:moveTo>
                <a:cubicBezTo>
                  <a:pt x="66" y="16"/>
                  <a:pt x="66" y="16"/>
                  <a:pt x="66" y="16"/>
                </a:cubicBezTo>
                <a:cubicBezTo>
                  <a:pt x="46" y="16"/>
                  <a:pt x="30" y="32"/>
                  <a:pt x="30" y="53"/>
                </a:cubicBezTo>
                <a:cubicBezTo>
                  <a:pt x="30" y="73"/>
                  <a:pt x="46" y="89"/>
                  <a:pt x="66" y="89"/>
                </a:cubicBezTo>
                <a:cubicBezTo>
                  <a:pt x="85" y="89"/>
                  <a:pt x="101" y="73"/>
                  <a:pt x="101" y="53"/>
                </a:cubicBezTo>
                <a:cubicBezTo>
                  <a:pt x="101" y="32"/>
                  <a:pt x="85" y="16"/>
                  <a:pt x="66" y="16"/>
                </a:cubicBezTo>
                <a:close/>
              </a:path>
            </a:pathLst>
          </a:custGeom>
          <a:solidFill>
            <a:schemeClr val="accent2"/>
          </a:solidFill>
          <a:ln>
            <a:noFill/>
          </a:ln>
        </p:spPr>
        <p:txBody>
          <a:bodyPr anchor="t" anchorCtr="0" bIns="45720" compatLnSpc="1" lIns="91440" numCol="1" rIns="91440" tIns="45720" vert="horz" wrap="square"/>
          <a:lstStyle/>
          <a:p>
            <a:endParaRPr altLang="en-US" lang="zh-CN"/>
          </a:p>
        </p:txBody>
      </p:sp>
      <p:sp>
        <p:nvSpPr>
          <p:cNvPr id="16" name="原创设计师QQ598969553             _11"/>
          <p:cNvSpPr>
            <a:spLocks noEditPoints="1"/>
          </p:cNvSpPr>
          <p:nvPr/>
        </p:nvSpPr>
        <p:spPr bwMode="auto">
          <a:xfrm>
            <a:off x="7081900" y="3099437"/>
            <a:ext cx="280162" cy="369340"/>
          </a:xfrm>
          <a:custGeom>
            <a:gdLst>
              <a:gd fmla="*/ 149 w 166" name="T0"/>
              <a:gd fmla="*/ 196 h 219" name="T1"/>
              <a:gd fmla="*/ 136 w 166" name="T2"/>
              <a:gd fmla="*/ 207 h 219" name="T3"/>
              <a:gd fmla="*/ 93 w 166" name="T4"/>
              <a:gd fmla="*/ 218 h 219" name="T5"/>
              <a:gd fmla="*/ 53 w 166" name="T6"/>
              <a:gd fmla="*/ 200 h 219" name="T7"/>
              <a:gd fmla="*/ 53 w 166" name="T8"/>
              <a:gd fmla="*/ 200 h 219" name="T9"/>
              <a:gd fmla="*/ 53 w 166" name="T10"/>
              <a:gd fmla="*/ 200 h 219" name="T11"/>
              <a:gd fmla="*/ 42 w 166" name="T12"/>
              <a:gd fmla="*/ 186 h 219" name="T13"/>
              <a:gd fmla="*/ 20 w 166" name="T14"/>
              <a:gd fmla="*/ 148 h 219" name="T15"/>
              <a:gd fmla="*/ 20 w 166" name="T16"/>
              <a:gd fmla="*/ 147 h 219" name="T17"/>
              <a:gd fmla="*/ 7 w 166" name="T18"/>
              <a:gd fmla="*/ 125 h 219" name="T19"/>
              <a:gd fmla="*/ 23 w 166" name="T20"/>
              <a:gd fmla="*/ 93 h 219" name="T21"/>
              <a:gd fmla="*/ 43 w 166" name="T22"/>
              <a:gd fmla="*/ 103 h 219" name="T23"/>
              <a:gd fmla="*/ 43 w 166" name="T24"/>
              <a:gd fmla="*/ 104 h 219" name="T25"/>
              <a:gd fmla="*/ 45 w 166" name="T26"/>
              <a:gd fmla="*/ 107 h 219" name="T27"/>
              <a:gd fmla="*/ 45 w 166" name="T28"/>
              <a:gd fmla="*/ 35 h 219" name="T29"/>
              <a:gd fmla="*/ 74 w 166" name="T30"/>
              <a:gd fmla="*/ 18 h 219" name="T31"/>
              <a:gd fmla="*/ 110 w 166" name="T32"/>
              <a:gd fmla="*/ 18 h 219" name="T33"/>
              <a:gd fmla="*/ 138 w 166" name="T34"/>
              <a:gd fmla="*/ 34 h 219" name="T35"/>
              <a:gd fmla="*/ 138 w 166" name="T36"/>
              <a:gd fmla="*/ 35 h 219" name="T37"/>
              <a:gd fmla="*/ 139 w 166" name="T38"/>
              <a:gd fmla="*/ 35 h 219" name="T39"/>
              <a:gd fmla="*/ 166 w 166" name="T40"/>
              <a:gd fmla="*/ 53 h 219" name="T41"/>
              <a:gd fmla="*/ 166 w 166" name="T42"/>
              <a:gd fmla="*/ 150 h 219" name="T43"/>
              <a:gd fmla="*/ 162 w 166" name="T44"/>
              <a:gd fmla="*/ 175 h 219" name="T45"/>
              <a:gd fmla="*/ 149 w 166" name="T46"/>
              <a:gd fmla="*/ 196 h 219" name="T47"/>
              <a:gd fmla="*/ 128 w 166" name="T48"/>
              <a:gd fmla="*/ 194 h 219" name="T49"/>
              <a:gd fmla="*/ 128 w 166" name="T50"/>
              <a:gd fmla="*/ 194 h 219" name="T51"/>
              <a:gd fmla="*/ 138 w 166" name="T52"/>
              <a:gd fmla="*/ 185 h 219" name="T53"/>
              <a:gd fmla="*/ 148 w 166" name="T54"/>
              <a:gd fmla="*/ 169 h 219" name="T55"/>
              <a:gd fmla="*/ 151 w 166" name="T56"/>
              <a:gd fmla="*/ 150 h 219" name="T57"/>
              <a:gd fmla="*/ 151 w 166" name="T58"/>
              <a:gd fmla="*/ 53 h 219" name="T59"/>
              <a:gd fmla="*/ 143 w 166" name="T60"/>
              <a:gd fmla="*/ 53 h 219" name="T61"/>
              <a:gd fmla="*/ 143 w 166" name="T62"/>
              <a:gd fmla="*/ 99 h 219" name="T63"/>
              <a:gd fmla="*/ 123 w 166" name="T64"/>
              <a:gd fmla="*/ 99 h 219" name="T65"/>
              <a:gd fmla="*/ 123 w 166" name="T66"/>
              <a:gd fmla="*/ 34 h 219" name="T67"/>
              <a:gd fmla="*/ 115 w 166" name="T68"/>
              <a:gd fmla="*/ 34 h 219" name="T69"/>
              <a:gd fmla="*/ 115 w 166" name="T70"/>
              <a:gd fmla="*/ 34 h 219" name="T71"/>
              <a:gd fmla="*/ 115 w 166" name="T72"/>
              <a:gd fmla="*/ 99 h 219" name="T73"/>
              <a:gd fmla="*/ 96 w 166" name="T74"/>
              <a:gd fmla="*/ 99 h 219" name="T75"/>
              <a:gd fmla="*/ 96 w 166" name="T76"/>
              <a:gd fmla="*/ 24 h 219" name="T77"/>
              <a:gd fmla="*/ 88 w 166" name="T78"/>
              <a:gd fmla="*/ 24 h 219" name="T79"/>
              <a:gd fmla="*/ 88 w 166" name="T80"/>
              <a:gd fmla="*/ 99 h 219" name="T81"/>
              <a:gd fmla="*/ 68 w 166" name="T82"/>
              <a:gd fmla="*/ 99 h 219" name="T83"/>
              <a:gd fmla="*/ 68 w 166" name="T84"/>
              <a:gd fmla="*/ 35 h 219" name="T85"/>
              <a:gd fmla="*/ 60 w 166" name="T86"/>
              <a:gd fmla="*/ 35 h 219" name="T87"/>
              <a:gd fmla="*/ 60 w 166" name="T88"/>
              <a:gd fmla="*/ 125 h 219" name="T89"/>
              <a:gd fmla="*/ 41 w 166" name="T90"/>
              <a:gd fmla="*/ 130 h 219" name="T91"/>
              <a:gd fmla="*/ 31 w 166" name="T92"/>
              <a:gd fmla="*/ 112 h 219" name="T93"/>
              <a:gd fmla="*/ 20 w 166" name="T94"/>
              <a:gd fmla="*/ 117 h 219" name="T95"/>
              <a:gd fmla="*/ 33 w 166" name="T96"/>
              <a:gd fmla="*/ 140 h 219" name="T97"/>
              <a:gd fmla="*/ 33 w 166" name="T98"/>
              <a:gd fmla="*/ 140 h 219" name="T99"/>
              <a:gd fmla="*/ 55 w 166" name="T100"/>
              <a:gd fmla="*/ 178 h 219" name="T101"/>
              <a:gd fmla="*/ 63 w 166" name="T102"/>
              <a:gd fmla="*/ 189 h 219" name="T103"/>
              <a:gd fmla="*/ 95 w 166" name="T104"/>
              <a:gd fmla="*/ 203 h 219" name="T105"/>
              <a:gd fmla="*/ 128 w 166" name="T106"/>
              <a:gd fmla="*/ 194 h 219"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219" w="166">
                <a:moveTo>
                  <a:pt x="149" y="196"/>
                </a:moveTo>
                <a:cubicBezTo>
                  <a:pt x="145" y="200"/>
                  <a:pt x="141" y="204"/>
                  <a:pt x="136" y="207"/>
                </a:cubicBezTo>
                <a:cubicBezTo>
                  <a:pt x="123" y="216"/>
                  <a:pt x="108" y="219"/>
                  <a:pt x="93" y="218"/>
                </a:cubicBezTo>
                <a:cubicBezTo>
                  <a:pt x="79" y="217"/>
                  <a:pt x="65" y="211"/>
                  <a:pt x="53" y="200"/>
                </a:cubicBezTo>
                <a:cubicBezTo>
                  <a:pt x="53" y="200"/>
                  <a:pt x="53" y="200"/>
                  <a:pt x="53" y="200"/>
                </a:cubicBezTo>
                <a:cubicBezTo>
                  <a:pt x="53" y="200"/>
                  <a:pt x="53" y="200"/>
                  <a:pt x="53" y="200"/>
                </a:cubicBezTo>
                <a:cubicBezTo>
                  <a:pt x="49" y="196"/>
                  <a:pt x="45" y="191"/>
                  <a:pt x="42" y="186"/>
                </a:cubicBezTo>
                <a:cubicBezTo>
                  <a:pt x="20" y="148"/>
                  <a:pt x="20" y="148"/>
                  <a:pt x="20" y="148"/>
                </a:cubicBezTo>
                <a:cubicBezTo>
                  <a:pt x="20" y="147"/>
                  <a:pt x="20" y="147"/>
                  <a:pt x="20" y="147"/>
                </a:cubicBezTo>
                <a:cubicBezTo>
                  <a:pt x="7" y="125"/>
                  <a:pt x="7" y="125"/>
                  <a:pt x="7" y="125"/>
                </a:cubicBezTo>
                <a:cubicBezTo>
                  <a:pt x="0" y="111"/>
                  <a:pt x="8" y="95"/>
                  <a:pt x="23" y="93"/>
                </a:cubicBezTo>
                <a:cubicBezTo>
                  <a:pt x="29" y="93"/>
                  <a:pt x="37" y="95"/>
                  <a:pt x="43" y="103"/>
                </a:cubicBezTo>
                <a:cubicBezTo>
                  <a:pt x="43" y="103"/>
                  <a:pt x="43" y="104"/>
                  <a:pt x="43" y="104"/>
                </a:cubicBezTo>
                <a:cubicBezTo>
                  <a:pt x="45" y="107"/>
                  <a:pt x="45" y="107"/>
                  <a:pt x="45" y="107"/>
                </a:cubicBezTo>
                <a:cubicBezTo>
                  <a:pt x="45" y="35"/>
                  <a:pt x="45" y="35"/>
                  <a:pt x="45" y="35"/>
                </a:cubicBezTo>
                <a:cubicBezTo>
                  <a:pt x="45" y="19"/>
                  <a:pt x="61" y="11"/>
                  <a:pt x="74" y="18"/>
                </a:cubicBezTo>
                <a:cubicBezTo>
                  <a:pt x="79" y="0"/>
                  <a:pt x="104" y="1"/>
                  <a:pt x="110" y="18"/>
                </a:cubicBezTo>
                <a:cubicBezTo>
                  <a:pt x="122" y="11"/>
                  <a:pt x="138" y="19"/>
                  <a:pt x="138" y="34"/>
                </a:cubicBezTo>
                <a:cubicBezTo>
                  <a:pt x="138" y="35"/>
                  <a:pt x="138" y="35"/>
                  <a:pt x="138" y="35"/>
                </a:cubicBezTo>
                <a:cubicBezTo>
                  <a:pt x="139" y="35"/>
                  <a:pt x="139" y="35"/>
                  <a:pt x="139" y="35"/>
                </a:cubicBezTo>
                <a:cubicBezTo>
                  <a:pt x="152" y="30"/>
                  <a:pt x="166" y="38"/>
                  <a:pt x="166" y="53"/>
                </a:cubicBezTo>
                <a:cubicBezTo>
                  <a:pt x="166" y="150"/>
                  <a:pt x="166" y="150"/>
                  <a:pt x="166" y="150"/>
                </a:cubicBezTo>
                <a:cubicBezTo>
                  <a:pt x="166" y="158"/>
                  <a:pt x="165" y="167"/>
                  <a:pt x="162" y="175"/>
                </a:cubicBezTo>
                <a:cubicBezTo>
                  <a:pt x="159" y="182"/>
                  <a:pt x="155" y="190"/>
                  <a:pt x="149" y="196"/>
                </a:cubicBezTo>
                <a:close/>
                <a:moveTo>
                  <a:pt x="128" y="194"/>
                </a:moveTo>
                <a:cubicBezTo>
                  <a:pt x="128" y="194"/>
                  <a:pt x="128" y="194"/>
                  <a:pt x="128" y="194"/>
                </a:cubicBezTo>
                <a:cubicBezTo>
                  <a:pt x="132" y="192"/>
                  <a:pt x="135" y="189"/>
                  <a:pt x="138" y="185"/>
                </a:cubicBezTo>
                <a:cubicBezTo>
                  <a:pt x="142" y="181"/>
                  <a:pt x="146" y="175"/>
                  <a:pt x="148" y="169"/>
                </a:cubicBezTo>
                <a:cubicBezTo>
                  <a:pt x="150" y="163"/>
                  <a:pt x="151" y="157"/>
                  <a:pt x="151" y="150"/>
                </a:cubicBezTo>
                <a:cubicBezTo>
                  <a:pt x="151" y="53"/>
                  <a:pt x="151" y="53"/>
                  <a:pt x="151" y="53"/>
                </a:cubicBezTo>
                <a:cubicBezTo>
                  <a:pt x="151" y="47"/>
                  <a:pt x="143" y="47"/>
                  <a:pt x="143" y="53"/>
                </a:cubicBezTo>
                <a:cubicBezTo>
                  <a:pt x="143" y="99"/>
                  <a:pt x="143" y="99"/>
                  <a:pt x="143" y="99"/>
                </a:cubicBezTo>
                <a:cubicBezTo>
                  <a:pt x="143" y="111"/>
                  <a:pt x="123" y="111"/>
                  <a:pt x="123" y="99"/>
                </a:cubicBezTo>
                <a:cubicBezTo>
                  <a:pt x="123" y="34"/>
                  <a:pt x="123" y="34"/>
                  <a:pt x="123" y="34"/>
                </a:cubicBezTo>
                <a:cubicBezTo>
                  <a:pt x="123" y="29"/>
                  <a:pt x="115" y="29"/>
                  <a:pt x="115" y="34"/>
                </a:cubicBezTo>
                <a:cubicBezTo>
                  <a:pt x="115" y="34"/>
                  <a:pt x="115" y="34"/>
                  <a:pt x="115" y="34"/>
                </a:cubicBezTo>
                <a:cubicBezTo>
                  <a:pt x="115" y="99"/>
                  <a:pt x="115" y="99"/>
                  <a:pt x="115" y="99"/>
                </a:cubicBezTo>
                <a:cubicBezTo>
                  <a:pt x="115" y="111"/>
                  <a:pt x="96" y="111"/>
                  <a:pt x="96" y="99"/>
                </a:cubicBezTo>
                <a:cubicBezTo>
                  <a:pt x="96" y="24"/>
                  <a:pt x="96" y="24"/>
                  <a:pt x="96" y="24"/>
                </a:cubicBezTo>
                <a:cubicBezTo>
                  <a:pt x="96" y="18"/>
                  <a:pt x="88" y="19"/>
                  <a:pt x="88" y="24"/>
                </a:cubicBezTo>
                <a:cubicBezTo>
                  <a:pt x="88" y="99"/>
                  <a:pt x="88" y="99"/>
                  <a:pt x="88" y="99"/>
                </a:cubicBezTo>
                <a:cubicBezTo>
                  <a:pt x="88" y="111"/>
                  <a:pt x="68" y="111"/>
                  <a:pt x="68" y="99"/>
                </a:cubicBezTo>
                <a:cubicBezTo>
                  <a:pt x="68" y="35"/>
                  <a:pt x="68" y="35"/>
                  <a:pt x="68" y="35"/>
                </a:cubicBezTo>
                <a:cubicBezTo>
                  <a:pt x="68" y="29"/>
                  <a:pt x="60" y="29"/>
                  <a:pt x="60" y="35"/>
                </a:cubicBezTo>
                <a:cubicBezTo>
                  <a:pt x="60" y="125"/>
                  <a:pt x="60" y="125"/>
                  <a:pt x="60" y="125"/>
                </a:cubicBezTo>
                <a:cubicBezTo>
                  <a:pt x="60" y="135"/>
                  <a:pt x="46" y="139"/>
                  <a:pt x="41" y="130"/>
                </a:cubicBezTo>
                <a:cubicBezTo>
                  <a:pt x="31" y="112"/>
                  <a:pt x="31" y="112"/>
                  <a:pt x="31" y="112"/>
                </a:cubicBezTo>
                <a:cubicBezTo>
                  <a:pt x="26" y="106"/>
                  <a:pt x="16" y="110"/>
                  <a:pt x="20" y="117"/>
                </a:cubicBezTo>
                <a:cubicBezTo>
                  <a:pt x="33" y="140"/>
                  <a:pt x="33" y="140"/>
                  <a:pt x="33" y="140"/>
                </a:cubicBezTo>
                <a:cubicBezTo>
                  <a:pt x="33" y="140"/>
                  <a:pt x="33" y="140"/>
                  <a:pt x="33" y="140"/>
                </a:cubicBezTo>
                <a:cubicBezTo>
                  <a:pt x="55" y="178"/>
                  <a:pt x="55" y="178"/>
                  <a:pt x="55" y="178"/>
                </a:cubicBezTo>
                <a:cubicBezTo>
                  <a:pt x="57" y="182"/>
                  <a:pt x="60" y="186"/>
                  <a:pt x="63" y="189"/>
                </a:cubicBezTo>
                <a:cubicBezTo>
                  <a:pt x="72" y="197"/>
                  <a:pt x="83" y="202"/>
                  <a:pt x="95" y="203"/>
                </a:cubicBezTo>
                <a:cubicBezTo>
                  <a:pt x="106" y="204"/>
                  <a:pt x="118" y="201"/>
                  <a:pt x="128" y="194"/>
                </a:cubicBezTo>
                <a:close/>
              </a:path>
            </a:pathLst>
          </a:custGeom>
          <a:solidFill>
            <a:schemeClr val="accent3"/>
          </a:solidFill>
          <a:ln>
            <a:noFill/>
          </a:ln>
        </p:spPr>
        <p:txBody>
          <a:bodyPr anchor="t" anchorCtr="0" bIns="45720" compatLnSpc="1" lIns="91440" numCol="1" rIns="91440" tIns="45720" vert="horz" wrap="square"/>
          <a:lstStyle/>
          <a:p>
            <a:endParaRPr altLang="en-US" lang="zh-CN"/>
          </a:p>
        </p:txBody>
      </p:sp>
      <p:sp>
        <p:nvSpPr>
          <p:cNvPr id="17" name="原创设计师QQ598969553             _12"/>
          <p:cNvSpPr>
            <a:spLocks noEditPoints="1"/>
          </p:cNvSpPr>
          <p:nvPr/>
        </p:nvSpPr>
        <p:spPr bwMode="auto">
          <a:xfrm>
            <a:off x="1702541" y="3137128"/>
            <a:ext cx="323910" cy="302034"/>
          </a:xfrm>
          <a:custGeom>
            <a:gdLst>
              <a:gd fmla="*/ 70 w 192" name="T0"/>
              <a:gd fmla="*/ 76 h 179" name="T1"/>
              <a:gd fmla="*/ 70 w 192" name="T2"/>
              <a:gd fmla="*/ 97 h 179" name="T3"/>
              <a:gd fmla="*/ 50 w 192" name="T4"/>
              <a:gd fmla="*/ 97 h 179" name="T5"/>
              <a:gd fmla="*/ 50 w 192" name="T6"/>
              <a:gd fmla="*/ 76 h 179" name="T7"/>
              <a:gd fmla="*/ 96 w 192" name="T8"/>
              <a:gd fmla="*/ 0 h 179" name="T9"/>
              <a:gd fmla="*/ 163 w 192" name="T10"/>
              <a:gd fmla="*/ 25 h 179" name="T11"/>
              <a:gd fmla="*/ 163 w 192" name="T12"/>
              <a:gd fmla="*/ 148 h 179" name="T13"/>
              <a:gd fmla="*/ 73 w 192" name="T14"/>
              <a:gd fmla="*/ 170 h 179" name="T15"/>
              <a:gd fmla="*/ 31 w 192" name="T16"/>
              <a:gd fmla="*/ 177 h 179" name="T17"/>
              <a:gd fmla="*/ 24 w 192" name="T18"/>
              <a:gd fmla="*/ 179 h 179" name="T19"/>
              <a:gd fmla="*/ 13 w 192" name="T20"/>
              <a:gd fmla="*/ 170 h 179" name="T21"/>
              <a:gd fmla="*/ 13 w 192" name="T22"/>
              <a:gd fmla="*/ 162 h 179" name="T23"/>
              <a:gd fmla="*/ 5 w 192" name="T24"/>
              <a:gd fmla="*/ 115 h 179" name="T25"/>
              <a:gd fmla="*/ 28 w 192" name="T26"/>
              <a:gd fmla="*/ 25 h 179" name="T27"/>
              <a:gd fmla="*/ 153 w 192" name="T28"/>
              <a:gd fmla="*/ 37 h 179" name="T29"/>
              <a:gd fmla="*/ 96 w 192" name="T30"/>
              <a:gd fmla="*/ 16 h 179" name="T31"/>
              <a:gd fmla="*/ 14 w 192" name="T32"/>
              <a:gd fmla="*/ 86 h 179" name="T33"/>
              <a:gd fmla="*/ 31 w 192" name="T34"/>
              <a:gd fmla="*/ 130 h 179" name="T35"/>
              <a:gd fmla="*/ 28 w 192" name="T36"/>
              <a:gd fmla="*/ 162 h 179" name="T37"/>
              <a:gd fmla="*/ 57 w 192" name="T38"/>
              <a:gd fmla="*/ 149 h 179" name="T39"/>
              <a:gd fmla="*/ 96 w 192" name="T40"/>
              <a:gd fmla="*/ 157 h 179" name="T41"/>
              <a:gd fmla="*/ 177 w 192" name="T42"/>
              <a:gd fmla="*/ 86 h 179" name="T43"/>
              <a:gd fmla="*/ 64 w 192" name="T44"/>
              <a:gd fmla="*/ 83 h 179" name="T45"/>
              <a:gd fmla="*/ 60 w 192" name="T46"/>
              <a:gd fmla="*/ 81 h 179" name="T47"/>
              <a:gd fmla="*/ 55 w 192" name="T48"/>
              <a:gd fmla="*/ 86 h 179" name="T49"/>
              <a:gd fmla="*/ 60 w 192" name="T50"/>
              <a:gd fmla="*/ 92 h 179" name="T51"/>
              <a:gd fmla="*/ 65 w 192" name="T52"/>
              <a:gd fmla="*/ 86 h 179" name="T53"/>
              <a:gd fmla="*/ 96 w 192" name="T54"/>
              <a:gd fmla="*/ 72 h 179" name="T55"/>
              <a:gd fmla="*/ 105 w 192" name="T56"/>
              <a:gd fmla="*/ 76 h 179" name="T57"/>
              <a:gd fmla="*/ 105 w 192" name="T58"/>
              <a:gd fmla="*/ 97 h 179" name="T59"/>
              <a:gd fmla="*/ 86 w 192" name="T60"/>
              <a:gd fmla="*/ 97 h 179" name="T61"/>
              <a:gd fmla="*/ 86 w 192" name="T62"/>
              <a:gd fmla="*/ 76 h 179" name="T63"/>
              <a:gd fmla="*/ 99 w 192" name="T64"/>
              <a:gd fmla="*/ 83 h 179" name="T65"/>
              <a:gd fmla="*/ 96 w 192" name="T66"/>
              <a:gd fmla="*/ 81 h 179" name="T67"/>
              <a:gd fmla="*/ 90 w 192" name="T68"/>
              <a:gd fmla="*/ 86 h 179" name="T69"/>
              <a:gd fmla="*/ 96 w 192" name="T70"/>
              <a:gd fmla="*/ 92 h 179" name="T71"/>
              <a:gd fmla="*/ 101 w 192" name="T72"/>
              <a:gd fmla="*/ 86 h 179" name="T73"/>
              <a:gd fmla="*/ 131 w 192" name="T74"/>
              <a:gd fmla="*/ 72 h 179" name="T75"/>
              <a:gd fmla="*/ 141 w 192" name="T76"/>
              <a:gd fmla="*/ 76 h 179" name="T77"/>
              <a:gd fmla="*/ 141 w 192" name="T78"/>
              <a:gd fmla="*/ 97 h 179" name="T79"/>
              <a:gd fmla="*/ 121 w 192" name="T80"/>
              <a:gd fmla="*/ 97 h 179" name="T81"/>
              <a:gd fmla="*/ 121 w 192" name="T82"/>
              <a:gd fmla="*/ 76 h 179" name="T83"/>
              <a:gd fmla="*/ 135 w 192" name="T84"/>
              <a:gd fmla="*/ 83 h 179" name="T85"/>
              <a:gd fmla="*/ 131 w 192" name="T86"/>
              <a:gd fmla="*/ 81 h 179" name="T87"/>
              <a:gd fmla="*/ 126 w 192" name="T88"/>
              <a:gd fmla="*/ 86 h 179" name="T89"/>
              <a:gd fmla="*/ 131 w 192" name="T90"/>
              <a:gd fmla="*/ 92 h 179" name="T91"/>
              <a:gd fmla="*/ 136 w 192" name="T92"/>
              <a:gd fmla="*/ 86 h 179" name="T9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b="b" l="0" r="r" t="0"/>
            <a:pathLst>
              <a:path h="179" w="192">
                <a:moveTo>
                  <a:pt x="60" y="72"/>
                </a:moveTo>
                <a:cubicBezTo>
                  <a:pt x="64" y="72"/>
                  <a:pt x="67" y="74"/>
                  <a:pt x="70" y="76"/>
                </a:cubicBezTo>
                <a:cubicBezTo>
                  <a:pt x="73" y="79"/>
                  <a:pt x="74" y="82"/>
                  <a:pt x="74" y="86"/>
                </a:cubicBezTo>
                <a:cubicBezTo>
                  <a:pt x="74" y="90"/>
                  <a:pt x="73" y="94"/>
                  <a:pt x="70" y="97"/>
                </a:cubicBezTo>
                <a:cubicBezTo>
                  <a:pt x="67" y="99"/>
                  <a:pt x="64" y="101"/>
                  <a:pt x="60" y="101"/>
                </a:cubicBezTo>
                <a:cubicBezTo>
                  <a:pt x="56" y="101"/>
                  <a:pt x="53" y="99"/>
                  <a:pt x="50" y="97"/>
                </a:cubicBezTo>
                <a:cubicBezTo>
                  <a:pt x="48" y="94"/>
                  <a:pt x="46" y="90"/>
                  <a:pt x="46" y="86"/>
                </a:cubicBezTo>
                <a:cubicBezTo>
                  <a:pt x="46" y="82"/>
                  <a:pt x="48" y="79"/>
                  <a:pt x="50" y="76"/>
                </a:cubicBezTo>
                <a:cubicBezTo>
                  <a:pt x="53" y="74"/>
                  <a:pt x="56" y="72"/>
                  <a:pt x="60" y="72"/>
                </a:cubicBezTo>
                <a:close/>
                <a:moveTo>
                  <a:pt x="96" y="0"/>
                </a:moveTo>
                <a:cubicBezTo>
                  <a:pt x="96" y="0"/>
                  <a:pt x="96" y="0"/>
                  <a:pt x="96" y="0"/>
                </a:cubicBezTo>
                <a:cubicBezTo>
                  <a:pt x="122" y="0"/>
                  <a:pt x="146" y="10"/>
                  <a:pt x="163" y="25"/>
                </a:cubicBezTo>
                <a:cubicBezTo>
                  <a:pt x="181" y="41"/>
                  <a:pt x="192" y="62"/>
                  <a:pt x="192" y="86"/>
                </a:cubicBezTo>
                <a:cubicBezTo>
                  <a:pt x="192" y="110"/>
                  <a:pt x="181" y="132"/>
                  <a:pt x="163" y="148"/>
                </a:cubicBezTo>
                <a:cubicBezTo>
                  <a:pt x="146" y="163"/>
                  <a:pt x="122" y="172"/>
                  <a:pt x="96" y="172"/>
                </a:cubicBezTo>
                <a:cubicBezTo>
                  <a:pt x="88" y="172"/>
                  <a:pt x="80" y="172"/>
                  <a:pt x="73" y="170"/>
                </a:cubicBezTo>
                <a:cubicBezTo>
                  <a:pt x="66" y="169"/>
                  <a:pt x="60" y="167"/>
                  <a:pt x="54" y="164"/>
                </a:cubicBezTo>
                <a:cubicBezTo>
                  <a:pt x="31" y="177"/>
                  <a:pt x="31" y="177"/>
                  <a:pt x="31" y="177"/>
                </a:cubicBezTo>
                <a:cubicBezTo>
                  <a:pt x="29" y="178"/>
                  <a:pt x="27" y="179"/>
                  <a:pt x="24" y="179"/>
                </a:cubicBezTo>
                <a:cubicBezTo>
                  <a:pt x="24" y="179"/>
                  <a:pt x="24" y="179"/>
                  <a:pt x="24" y="179"/>
                </a:cubicBezTo>
                <a:cubicBezTo>
                  <a:pt x="22" y="178"/>
                  <a:pt x="19" y="177"/>
                  <a:pt x="17" y="176"/>
                </a:cubicBezTo>
                <a:cubicBezTo>
                  <a:pt x="15" y="174"/>
                  <a:pt x="14" y="172"/>
                  <a:pt x="13" y="170"/>
                </a:cubicBezTo>
                <a:cubicBezTo>
                  <a:pt x="13" y="170"/>
                  <a:pt x="13" y="170"/>
                  <a:pt x="13" y="170"/>
                </a:cubicBezTo>
                <a:cubicBezTo>
                  <a:pt x="12" y="167"/>
                  <a:pt x="12" y="165"/>
                  <a:pt x="13" y="162"/>
                </a:cubicBezTo>
                <a:cubicBezTo>
                  <a:pt x="18" y="137"/>
                  <a:pt x="18" y="137"/>
                  <a:pt x="18" y="137"/>
                </a:cubicBezTo>
                <a:cubicBezTo>
                  <a:pt x="13" y="131"/>
                  <a:pt x="8" y="123"/>
                  <a:pt x="5" y="115"/>
                </a:cubicBezTo>
                <a:cubicBezTo>
                  <a:pt x="2" y="106"/>
                  <a:pt x="0" y="96"/>
                  <a:pt x="0" y="86"/>
                </a:cubicBezTo>
                <a:cubicBezTo>
                  <a:pt x="0" y="62"/>
                  <a:pt x="10" y="41"/>
                  <a:pt x="28" y="25"/>
                </a:cubicBezTo>
                <a:cubicBezTo>
                  <a:pt x="45" y="10"/>
                  <a:pt x="69" y="0"/>
                  <a:pt x="96" y="0"/>
                </a:cubicBezTo>
                <a:close/>
                <a:moveTo>
                  <a:pt x="153" y="37"/>
                </a:moveTo>
                <a:cubicBezTo>
                  <a:pt x="153" y="37"/>
                  <a:pt x="153" y="37"/>
                  <a:pt x="153" y="37"/>
                </a:cubicBezTo>
                <a:cubicBezTo>
                  <a:pt x="139" y="24"/>
                  <a:pt x="118" y="16"/>
                  <a:pt x="96" y="16"/>
                </a:cubicBezTo>
                <a:cubicBezTo>
                  <a:pt x="73" y="16"/>
                  <a:pt x="52" y="24"/>
                  <a:pt x="38" y="37"/>
                </a:cubicBezTo>
                <a:cubicBezTo>
                  <a:pt x="23" y="49"/>
                  <a:pt x="14" y="67"/>
                  <a:pt x="14" y="86"/>
                </a:cubicBezTo>
                <a:cubicBezTo>
                  <a:pt x="14" y="94"/>
                  <a:pt x="16" y="102"/>
                  <a:pt x="19" y="109"/>
                </a:cubicBezTo>
                <a:cubicBezTo>
                  <a:pt x="22" y="117"/>
                  <a:pt x="26" y="124"/>
                  <a:pt x="31" y="130"/>
                </a:cubicBezTo>
                <a:cubicBezTo>
                  <a:pt x="33" y="131"/>
                  <a:pt x="34" y="134"/>
                  <a:pt x="33" y="137"/>
                </a:cubicBezTo>
                <a:cubicBezTo>
                  <a:pt x="28" y="162"/>
                  <a:pt x="28" y="162"/>
                  <a:pt x="28" y="162"/>
                </a:cubicBezTo>
                <a:cubicBezTo>
                  <a:pt x="51" y="149"/>
                  <a:pt x="51" y="149"/>
                  <a:pt x="51" y="149"/>
                </a:cubicBezTo>
                <a:cubicBezTo>
                  <a:pt x="53" y="148"/>
                  <a:pt x="55" y="148"/>
                  <a:pt x="57" y="149"/>
                </a:cubicBezTo>
                <a:cubicBezTo>
                  <a:pt x="63" y="152"/>
                  <a:pt x="69" y="154"/>
                  <a:pt x="76" y="155"/>
                </a:cubicBezTo>
                <a:cubicBezTo>
                  <a:pt x="82" y="157"/>
                  <a:pt x="89" y="157"/>
                  <a:pt x="96" y="157"/>
                </a:cubicBezTo>
                <a:cubicBezTo>
                  <a:pt x="118" y="157"/>
                  <a:pt x="139" y="149"/>
                  <a:pt x="153" y="136"/>
                </a:cubicBezTo>
                <a:cubicBezTo>
                  <a:pt x="168" y="123"/>
                  <a:pt x="177" y="106"/>
                  <a:pt x="177" y="86"/>
                </a:cubicBezTo>
                <a:cubicBezTo>
                  <a:pt x="177" y="67"/>
                  <a:pt x="168" y="49"/>
                  <a:pt x="153" y="37"/>
                </a:cubicBezTo>
                <a:close/>
                <a:moveTo>
                  <a:pt x="64" y="83"/>
                </a:moveTo>
                <a:cubicBezTo>
                  <a:pt x="64" y="83"/>
                  <a:pt x="64" y="83"/>
                  <a:pt x="64" y="83"/>
                </a:cubicBezTo>
                <a:cubicBezTo>
                  <a:pt x="63" y="82"/>
                  <a:pt x="62" y="81"/>
                  <a:pt x="60" y="81"/>
                </a:cubicBezTo>
                <a:cubicBezTo>
                  <a:pt x="59" y="81"/>
                  <a:pt x="57" y="82"/>
                  <a:pt x="56" y="83"/>
                </a:cubicBezTo>
                <a:cubicBezTo>
                  <a:pt x="56" y="84"/>
                  <a:pt x="55" y="85"/>
                  <a:pt x="55" y="86"/>
                </a:cubicBezTo>
                <a:cubicBezTo>
                  <a:pt x="55" y="88"/>
                  <a:pt x="56" y="89"/>
                  <a:pt x="56" y="90"/>
                </a:cubicBezTo>
                <a:cubicBezTo>
                  <a:pt x="57" y="91"/>
                  <a:pt x="59" y="92"/>
                  <a:pt x="60" y="92"/>
                </a:cubicBezTo>
                <a:cubicBezTo>
                  <a:pt x="62" y="92"/>
                  <a:pt x="63" y="91"/>
                  <a:pt x="64" y="90"/>
                </a:cubicBezTo>
                <a:cubicBezTo>
                  <a:pt x="65" y="89"/>
                  <a:pt x="65" y="88"/>
                  <a:pt x="65" y="86"/>
                </a:cubicBezTo>
                <a:cubicBezTo>
                  <a:pt x="65" y="85"/>
                  <a:pt x="65" y="84"/>
                  <a:pt x="64" y="83"/>
                </a:cubicBezTo>
                <a:close/>
                <a:moveTo>
                  <a:pt x="96" y="72"/>
                </a:moveTo>
                <a:cubicBezTo>
                  <a:pt x="96" y="72"/>
                  <a:pt x="96" y="72"/>
                  <a:pt x="96" y="72"/>
                </a:cubicBezTo>
                <a:cubicBezTo>
                  <a:pt x="99" y="72"/>
                  <a:pt x="103" y="74"/>
                  <a:pt x="105" y="76"/>
                </a:cubicBezTo>
                <a:cubicBezTo>
                  <a:pt x="108" y="79"/>
                  <a:pt x="110" y="82"/>
                  <a:pt x="110" y="86"/>
                </a:cubicBezTo>
                <a:cubicBezTo>
                  <a:pt x="110" y="90"/>
                  <a:pt x="108" y="94"/>
                  <a:pt x="105" y="97"/>
                </a:cubicBezTo>
                <a:cubicBezTo>
                  <a:pt x="103" y="99"/>
                  <a:pt x="99" y="101"/>
                  <a:pt x="96" y="101"/>
                </a:cubicBezTo>
                <a:cubicBezTo>
                  <a:pt x="92" y="101"/>
                  <a:pt x="88" y="99"/>
                  <a:pt x="86" y="97"/>
                </a:cubicBezTo>
                <a:cubicBezTo>
                  <a:pt x="83" y="94"/>
                  <a:pt x="82" y="90"/>
                  <a:pt x="82" y="86"/>
                </a:cubicBezTo>
                <a:cubicBezTo>
                  <a:pt x="82" y="82"/>
                  <a:pt x="83" y="79"/>
                  <a:pt x="86" y="76"/>
                </a:cubicBezTo>
                <a:cubicBezTo>
                  <a:pt x="88" y="74"/>
                  <a:pt x="92" y="72"/>
                  <a:pt x="96" y="72"/>
                </a:cubicBezTo>
                <a:close/>
                <a:moveTo>
                  <a:pt x="99" y="83"/>
                </a:moveTo>
                <a:cubicBezTo>
                  <a:pt x="99" y="83"/>
                  <a:pt x="99" y="83"/>
                  <a:pt x="99" y="83"/>
                </a:cubicBezTo>
                <a:cubicBezTo>
                  <a:pt x="98" y="82"/>
                  <a:pt x="97" y="81"/>
                  <a:pt x="96" y="81"/>
                </a:cubicBezTo>
                <a:cubicBezTo>
                  <a:pt x="94" y="81"/>
                  <a:pt x="93" y="82"/>
                  <a:pt x="92" y="83"/>
                </a:cubicBezTo>
                <a:cubicBezTo>
                  <a:pt x="91" y="84"/>
                  <a:pt x="90" y="85"/>
                  <a:pt x="90" y="86"/>
                </a:cubicBezTo>
                <a:cubicBezTo>
                  <a:pt x="90" y="88"/>
                  <a:pt x="91" y="89"/>
                  <a:pt x="92" y="90"/>
                </a:cubicBezTo>
                <a:cubicBezTo>
                  <a:pt x="93" y="91"/>
                  <a:pt x="94" y="92"/>
                  <a:pt x="96" y="92"/>
                </a:cubicBezTo>
                <a:cubicBezTo>
                  <a:pt x="97" y="92"/>
                  <a:pt x="98" y="91"/>
                  <a:pt x="99" y="90"/>
                </a:cubicBezTo>
                <a:cubicBezTo>
                  <a:pt x="100" y="89"/>
                  <a:pt x="101" y="88"/>
                  <a:pt x="101" y="86"/>
                </a:cubicBezTo>
                <a:cubicBezTo>
                  <a:pt x="101" y="85"/>
                  <a:pt x="100" y="84"/>
                  <a:pt x="99" y="83"/>
                </a:cubicBezTo>
                <a:close/>
                <a:moveTo>
                  <a:pt x="131" y="72"/>
                </a:moveTo>
                <a:cubicBezTo>
                  <a:pt x="131" y="72"/>
                  <a:pt x="131" y="72"/>
                  <a:pt x="131" y="72"/>
                </a:cubicBezTo>
                <a:cubicBezTo>
                  <a:pt x="135" y="72"/>
                  <a:pt x="138" y="74"/>
                  <a:pt x="141" y="76"/>
                </a:cubicBezTo>
                <a:cubicBezTo>
                  <a:pt x="143" y="79"/>
                  <a:pt x="145" y="82"/>
                  <a:pt x="145" y="86"/>
                </a:cubicBezTo>
                <a:cubicBezTo>
                  <a:pt x="145" y="90"/>
                  <a:pt x="143" y="94"/>
                  <a:pt x="141" y="97"/>
                </a:cubicBezTo>
                <a:cubicBezTo>
                  <a:pt x="138" y="99"/>
                  <a:pt x="135" y="101"/>
                  <a:pt x="131" y="101"/>
                </a:cubicBezTo>
                <a:cubicBezTo>
                  <a:pt x="127" y="101"/>
                  <a:pt x="124" y="99"/>
                  <a:pt x="121" y="97"/>
                </a:cubicBezTo>
                <a:cubicBezTo>
                  <a:pt x="119" y="94"/>
                  <a:pt x="117" y="90"/>
                  <a:pt x="117" y="86"/>
                </a:cubicBezTo>
                <a:cubicBezTo>
                  <a:pt x="117" y="82"/>
                  <a:pt x="119" y="79"/>
                  <a:pt x="121" y="76"/>
                </a:cubicBezTo>
                <a:cubicBezTo>
                  <a:pt x="124" y="74"/>
                  <a:pt x="127" y="72"/>
                  <a:pt x="131" y="72"/>
                </a:cubicBezTo>
                <a:close/>
                <a:moveTo>
                  <a:pt x="135" y="83"/>
                </a:moveTo>
                <a:cubicBezTo>
                  <a:pt x="135" y="83"/>
                  <a:pt x="135" y="83"/>
                  <a:pt x="135" y="83"/>
                </a:cubicBezTo>
                <a:cubicBezTo>
                  <a:pt x="134" y="82"/>
                  <a:pt x="132" y="81"/>
                  <a:pt x="131" y="81"/>
                </a:cubicBezTo>
                <a:cubicBezTo>
                  <a:pt x="130" y="81"/>
                  <a:pt x="128" y="82"/>
                  <a:pt x="127" y="83"/>
                </a:cubicBezTo>
                <a:cubicBezTo>
                  <a:pt x="126" y="84"/>
                  <a:pt x="126" y="85"/>
                  <a:pt x="126" y="86"/>
                </a:cubicBezTo>
                <a:cubicBezTo>
                  <a:pt x="126" y="88"/>
                  <a:pt x="126" y="89"/>
                  <a:pt x="127" y="90"/>
                </a:cubicBezTo>
                <a:cubicBezTo>
                  <a:pt x="128" y="91"/>
                  <a:pt x="130" y="92"/>
                  <a:pt x="131" y="92"/>
                </a:cubicBezTo>
                <a:cubicBezTo>
                  <a:pt x="132" y="92"/>
                  <a:pt x="134" y="91"/>
                  <a:pt x="135" y="90"/>
                </a:cubicBezTo>
                <a:cubicBezTo>
                  <a:pt x="136" y="89"/>
                  <a:pt x="136" y="88"/>
                  <a:pt x="136" y="86"/>
                </a:cubicBezTo>
                <a:cubicBezTo>
                  <a:pt x="136" y="85"/>
                  <a:pt x="136" y="84"/>
                  <a:pt x="135" y="83"/>
                </a:cubicBezTo>
                <a:close/>
              </a:path>
            </a:pathLst>
          </a:custGeom>
          <a:solidFill>
            <a:schemeClr val="accent4"/>
          </a:solidFill>
          <a:ln>
            <a:noFill/>
          </a:ln>
        </p:spPr>
        <p:txBody>
          <a:bodyPr anchor="t" anchorCtr="0" bIns="45720" compatLnSpc="1" lIns="91440" numCol="1" rIns="91440" tIns="45720" vert="horz" wrap="square"/>
          <a:lstStyle/>
          <a:p>
            <a:endParaRPr altLang="en-US" lang="zh-CN"/>
          </a:p>
        </p:txBody>
      </p:sp>
      <p:sp>
        <p:nvSpPr>
          <p:cNvPr id="18" name="原创设计师QQ598969553             _13"/>
          <p:cNvSpPr/>
          <p:nvPr/>
        </p:nvSpPr>
        <p:spPr>
          <a:xfrm>
            <a:off x="3841006" y="2353105"/>
            <a:ext cx="490855" cy="457200"/>
          </a:xfrm>
          <a:prstGeom prst="rect">
            <a:avLst/>
          </a:prstGeom>
        </p:spPr>
        <p:txBody>
          <a:bodyPr wrap="none">
            <a:spAutoFit/>
          </a:bodyPr>
          <a:lstStyle/>
          <a:p>
            <a:pPr algn="ctr" lvl="0"/>
            <a:r>
              <a:rPr altLang="zh-CN" b="1" lang="en-US" sz="2400">
                <a:solidFill>
                  <a:srgbClr val="FFFFFF"/>
                </a:solidFill>
              </a:rPr>
              <a:t>01</a:t>
            </a:r>
          </a:p>
        </p:txBody>
      </p:sp>
      <p:sp>
        <p:nvSpPr>
          <p:cNvPr id="19" name="原创设计师QQ598969553             _14"/>
          <p:cNvSpPr/>
          <p:nvPr/>
        </p:nvSpPr>
        <p:spPr>
          <a:xfrm>
            <a:off x="3180082" y="2815780"/>
            <a:ext cx="805180" cy="243840"/>
          </a:xfrm>
          <a:prstGeom prst="rect">
            <a:avLst/>
          </a:prstGeom>
        </p:spPr>
        <p:txBody>
          <a:bodyPr wrap="none">
            <a:spAutoFit/>
          </a:bodyPr>
          <a:lstStyle/>
          <a:p>
            <a:pPr algn="ctr" lvl="0"/>
            <a:r>
              <a:rPr altLang="zh-CN" lang="en-US" sz="1000">
                <a:solidFill>
                  <a:srgbClr val="FFFFFF"/>
                </a:solidFill>
              </a:rPr>
              <a:t>Option here</a:t>
            </a:r>
          </a:p>
        </p:txBody>
      </p:sp>
      <p:sp>
        <p:nvSpPr>
          <p:cNvPr id="20" name="原创设计师QQ598969553             _15"/>
          <p:cNvSpPr/>
          <p:nvPr/>
        </p:nvSpPr>
        <p:spPr>
          <a:xfrm>
            <a:off x="4571254" y="2168501"/>
            <a:ext cx="490855" cy="457200"/>
          </a:xfrm>
          <a:prstGeom prst="rect">
            <a:avLst/>
          </a:prstGeom>
        </p:spPr>
        <p:txBody>
          <a:bodyPr wrap="none">
            <a:spAutoFit/>
          </a:bodyPr>
          <a:lstStyle/>
          <a:p>
            <a:pPr algn="ctr" lvl="0"/>
            <a:r>
              <a:rPr altLang="zh-CN" b="1" lang="en-US" sz="2400">
                <a:solidFill>
                  <a:srgbClr val="FFFFFF"/>
                </a:solidFill>
              </a:rPr>
              <a:t>02</a:t>
            </a:r>
          </a:p>
        </p:txBody>
      </p:sp>
      <p:sp>
        <p:nvSpPr>
          <p:cNvPr id="21" name="原创设计师QQ598969553             _16"/>
          <p:cNvSpPr/>
          <p:nvPr/>
        </p:nvSpPr>
        <p:spPr>
          <a:xfrm>
            <a:off x="4166267" y="1724496"/>
            <a:ext cx="805180" cy="243840"/>
          </a:xfrm>
          <a:prstGeom prst="rect">
            <a:avLst/>
          </a:prstGeom>
        </p:spPr>
        <p:txBody>
          <a:bodyPr wrap="none">
            <a:spAutoFit/>
          </a:bodyPr>
          <a:lstStyle/>
          <a:p>
            <a:pPr algn="ctr" lvl="0"/>
            <a:r>
              <a:rPr altLang="zh-CN" lang="en-US" sz="1000">
                <a:solidFill>
                  <a:srgbClr val="FFFFFF"/>
                </a:solidFill>
              </a:rPr>
              <a:t>Option here</a:t>
            </a:r>
          </a:p>
        </p:txBody>
      </p:sp>
      <p:sp>
        <p:nvSpPr>
          <p:cNvPr id="22" name="原创设计师QQ598969553             _17"/>
          <p:cNvSpPr/>
          <p:nvPr/>
        </p:nvSpPr>
        <p:spPr>
          <a:xfrm>
            <a:off x="4811633" y="2815780"/>
            <a:ext cx="490855" cy="457200"/>
          </a:xfrm>
          <a:prstGeom prst="rect">
            <a:avLst/>
          </a:prstGeom>
        </p:spPr>
        <p:txBody>
          <a:bodyPr wrap="none">
            <a:spAutoFit/>
          </a:bodyPr>
          <a:lstStyle/>
          <a:p>
            <a:pPr algn="ctr" lvl="0"/>
            <a:r>
              <a:rPr altLang="zh-CN" b="1" lang="en-US" sz="2400">
                <a:solidFill>
                  <a:srgbClr val="FFFFFF"/>
                </a:solidFill>
              </a:rPr>
              <a:t>03</a:t>
            </a:r>
          </a:p>
        </p:txBody>
      </p:sp>
      <p:sp>
        <p:nvSpPr>
          <p:cNvPr id="23" name="原创设计师QQ598969553             _18"/>
          <p:cNvSpPr/>
          <p:nvPr/>
        </p:nvSpPr>
        <p:spPr>
          <a:xfrm>
            <a:off x="5151996" y="2560612"/>
            <a:ext cx="805180" cy="243840"/>
          </a:xfrm>
          <a:prstGeom prst="rect">
            <a:avLst/>
          </a:prstGeom>
        </p:spPr>
        <p:txBody>
          <a:bodyPr wrap="none">
            <a:spAutoFit/>
          </a:bodyPr>
          <a:lstStyle/>
          <a:p>
            <a:pPr algn="ctr" lvl="0"/>
            <a:r>
              <a:rPr altLang="zh-CN" lang="en-US" sz="1000">
                <a:solidFill>
                  <a:srgbClr val="FFFFFF"/>
                </a:solidFill>
              </a:rPr>
              <a:t>Option here</a:t>
            </a:r>
          </a:p>
        </p:txBody>
      </p:sp>
      <p:sp>
        <p:nvSpPr>
          <p:cNvPr id="24" name="原创设计师QQ598969553             _19"/>
          <p:cNvSpPr/>
          <p:nvPr/>
        </p:nvSpPr>
        <p:spPr>
          <a:xfrm>
            <a:off x="4093022" y="3046612"/>
            <a:ext cx="490855" cy="457200"/>
          </a:xfrm>
          <a:prstGeom prst="rect">
            <a:avLst/>
          </a:prstGeom>
        </p:spPr>
        <p:txBody>
          <a:bodyPr wrap="none">
            <a:spAutoFit/>
          </a:bodyPr>
          <a:lstStyle/>
          <a:p>
            <a:pPr algn="ctr" lvl="0"/>
            <a:r>
              <a:rPr altLang="zh-CN" b="1" lang="en-US" sz="2400">
                <a:solidFill>
                  <a:srgbClr val="FFFFFF"/>
                </a:solidFill>
              </a:rPr>
              <a:t>04</a:t>
            </a:r>
          </a:p>
        </p:txBody>
      </p:sp>
      <p:sp>
        <p:nvSpPr>
          <p:cNvPr id="25" name="原创设计师QQ598969553             _20"/>
          <p:cNvSpPr/>
          <p:nvPr/>
        </p:nvSpPr>
        <p:spPr>
          <a:xfrm>
            <a:off x="4166267" y="3680669"/>
            <a:ext cx="805180" cy="243840"/>
          </a:xfrm>
          <a:prstGeom prst="rect">
            <a:avLst/>
          </a:prstGeom>
        </p:spPr>
        <p:txBody>
          <a:bodyPr wrap="none">
            <a:spAutoFit/>
          </a:bodyPr>
          <a:lstStyle/>
          <a:p>
            <a:pPr algn="ctr" lvl="0"/>
            <a:r>
              <a:rPr altLang="zh-CN" lang="en-US" sz="1000">
                <a:solidFill>
                  <a:srgbClr val="FFFFFF"/>
                </a:solidFill>
              </a:rPr>
              <a:t>Option here</a:t>
            </a:r>
          </a:p>
        </p:txBody>
      </p:sp>
      <p:sp>
        <p:nvSpPr>
          <p:cNvPr id="26" name="原创设计师QQ598969553             _21"/>
          <p:cNvSpPr>
            <a:spLocks noChangeArrowheads="1"/>
          </p:cNvSpPr>
          <p:nvPr/>
        </p:nvSpPr>
        <p:spPr bwMode="auto">
          <a:xfrm>
            <a:off x="942707" y="1768683"/>
            <a:ext cx="1843578" cy="13182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ctr">
              <a:lnSpc>
                <a:spcPct val="120000"/>
              </a:lnSpc>
              <a:spcBef>
                <a:spcPts val="300"/>
              </a:spcBef>
            </a:pPr>
            <a:r>
              <a:rPr altLang="en-US" b="1" lang="zh-CN" sz="1000">
                <a:solidFill>
                  <a:schemeClr val="tx1">
                    <a:lumMod val="75000"/>
                    <a:lumOff val="25000"/>
                  </a:schemeClr>
                </a:solidFill>
              </a:rPr>
              <a:t>TOPIC HEADER HERE</a:t>
            </a:r>
          </a:p>
          <a:p>
            <a:pPr algn="ctr">
              <a:lnSpc>
                <a:spcPct val="120000"/>
              </a:lnSpc>
              <a:spcBef>
                <a:spcPts val="300"/>
              </a:spcBef>
            </a:pPr>
            <a:r>
              <a:rPr altLang="en-US" b="1" lang="zh-CN" sz="1000">
                <a:solidFill>
                  <a:schemeClr val="tx1">
                    <a:lumMod val="75000"/>
                    <a:lumOff val="25000"/>
                  </a:schemeClr>
                </a:solidFill>
              </a:rPr>
              <a:t>We have many PowerPoint templates that has been specifically designed to help anyone that is stepping into the world of PowerPoint for the very first time. </a:t>
            </a:r>
          </a:p>
        </p:txBody>
      </p:sp>
      <p:sp>
        <p:nvSpPr>
          <p:cNvPr id="27" name="原创设计师QQ598969553             _22"/>
          <p:cNvSpPr>
            <a:spLocks noChangeArrowheads="1"/>
          </p:cNvSpPr>
          <p:nvPr/>
        </p:nvSpPr>
        <p:spPr bwMode="auto">
          <a:xfrm>
            <a:off x="942707" y="3608661"/>
            <a:ext cx="1843578" cy="13182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ctr">
              <a:lnSpc>
                <a:spcPct val="120000"/>
              </a:lnSpc>
              <a:spcBef>
                <a:spcPts val="300"/>
              </a:spcBef>
            </a:pPr>
            <a:r>
              <a:rPr altLang="en-US" b="1" lang="zh-CN" sz="1000">
                <a:solidFill>
                  <a:schemeClr val="tx1">
                    <a:lumMod val="75000"/>
                    <a:lumOff val="25000"/>
                  </a:schemeClr>
                </a:solidFill>
              </a:rPr>
              <a:t>TOPIC HEADER HERE</a:t>
            </a:r>
          </a:p>
          <a:p>
            <a:pPr algn="ctr">
              <a:lnSpc>
                <a:spcPct val="120000"/>
              </a:lnSpc>
              <a:spcBef>
                <a:spcPts val="300"/>
              </a:spcBef>
            </a:pPr>
            <a:r>
              <a:rPr altLang="en-US" b="1" lang="zh-CN" sz="1000">
                <a:solidFill>
                  <a:schemeClr val="tx1">
                    <a:lumMod val="75000"/>
                    <a:lumOff val="25000"/>
                  </a:schemeClr>
                </a:solidFill>
              </a:rPr>
              <a:t>We have many PowerPoint templates that has been specifically designed to help anyone that is stepping into the world of PowerPoint for the very first time. </a:t>
            </a:r>
          </a:p>
        </p:txBody>
      </p:sp>
      <p:sp>
        <p:nvSpPr>
          <p:cNvPr id="28" name="原创设计师QQ598969553             _23"/>
          <p:cNvSpPr>
            <a:spLocks noChangeArrowheads="1"/>
          </p:cNvSpPr>
          <p:nvPr/>
        </p:nvSpPr>
        <p:spPr bwMode="auto">
          <a:xfrm>
            <a:off x="6300192" y="1768683"/>
            <a:ext cx="1843578" cy="13182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ctr">
              <a:lnSpc>
                <a:spcPct val="120000"/>
              </a:lnSpc>
              <a:spcBef>
                <a:spcPts val="300"/>
              </a:spcBef>
            </a:pPr>
            <a:r>
              <a:rPr altLang="en-US" b="1" lang="zh-CN" sz="1000">
                <a:solidFill>
                  <a:schemeClr val="tx1">
                    <a:lumMod val="75000"/>
                    <a:lumOff val="25000"/>
                  </a:schemeClr>
                </a:solidFill>
              </a:rPr>
              <a:t>TOPIC HEADER HERE</a:t>
            </a:r>
          </a:p>
          <a:p>
            <a:pPr algn="ctr">
              <a:lnSpc>
                <a:spcPct val="120000"/>
              </a:lnSpc>
              <a:spcBef>
                <a:spcPts val="300"/>
              </a:spcBef>
            </a:pPr>
            <a:r>
              <a:rPr altLang="en-US" b="1" lang="zh-CN" sz="1000">
                <a:solidFill>
                  <a:schemeClr val="tx1">
                    <a:lumMod val="75000"/>
                    <a:lumOff val="25000"/>
                  </a:schemeClr>
                </a:solidFill>
              </a:rPr>
              <a:t>We have many PowerPoint templates that has been specifically designed to help anyone that is stepping into the world of PowerPoint for the very first time. </a:t>
            </a:r>
          </a:p>
        </p:txBody>
      </p:sp>
      <p:sp>
        <p:nvSpPr>
          <p:cNvPr id="29" name="原创设计师QQ598969553             _24"/>
          <p:cNvSpPr>
            <a:spLocks noChangeArrowheads="1"/>
          </p:cNvSpPr>
          <p:nvPr/>
        </p:nvSpPr>
        <p:spPr bwMode="auto">
          <a:xfrm>
            <a:off x="6300192" y="3608661"/>
            <a:ext cx="1843578" cy="13182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ctr">
              <a:lnSpc>
                <a:spcPct val="120000"/>
              </a:lnSpc>
              <a:spcBef>
                <a:spcPts val="300"/>
              </a:spcBef>
            </a:pPr>
            <a:r>
              <a:rPr altLang="en-US" b="1" lang="zh-CN" sz="1000">
                <a:solidFill>
                  <a:schemeClr val="tx1">
                    <a:lumMod val="75000"/>
                    <a:lumOff val="25000"/>
                  </a:schemeClr>
                </a:solidFill>
              </a:rPr>
              <a:t>TOPIC HEADER HERE</a:t>
            </a:r>
          </a:p>
          <a:p>
            <a:pPr algn="ctr">
              <a:lnSpc>
                <a:spcPct val="120000"/>
              </a:lnSpc>
              <a:spcBef>
                <a:spcPts val="300"/>
              </a:spcBef>
            </a:pPr>
            <a:r>
              <a:rPr altLang="en-US" b="1" lang="zh-CN" sz="1000">
                <a:solidFill>
                  <a:schemeClr val="tx1">
                    <a:lumMod val="75000"/>
                    <a:lumOff val="25000"/>
                  </a:schemeClr>
                </a:solidFill>
              </a:rPr>
              <a:t>We have many PowerPoint templates that has been specifically designed to help anyone that is stepping into the world of PowerPoint for the very first time. </a:t>
            </a:r>
          </a:p>
        </p:txBody>
      </p:sp>
      <p:pic>
        <p:nvPicPr>
          <p:cNvPr id="30" name="Picture 64"/>
          <p:cNvPicPr>
            <a:picLocks noChangeAspect="1" noChangeShapeType="1" noGrp="1" noMove="1" noResize="1" noRot="1" noSelect="1"/>
          </p:cNvPicPr>
          <p:nvPr/>
        </p:nvPicPr>
        <p:blipFill>
          <a:blip r:embed="rId3">
            <a:extLst>
              <a:ext uri="{28A0092B-C50C-407E-A947-70E740481C1C}">
                <a14:useLocalDpi val="0"/>
              </a:ext>
            </a:extLst>
          </a:blip>
          <a:stretch>
            <a:fillRect/>
          </a:stretch>
        </p:blipFill>
        <p:spPr bwMode="auto">
          <a:xfrm>
            <a:off x="3582988" y="17705388"/>
            <a:ext cx="1978025" cy="51117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Tree>
    <p:extLst>
      <p:ext uri="{BB962C8B-B14F-4D97-AF65-F5344CB8AC3E}">
        <p14:creationId val="3021719544"/>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 presetSubtype="8">
                                  <p:stCondLst>
                                    <p:cond delay="0"/>
                                  </p:stCondLst>
                                  <p:childTnLst>
                                    <p:set>
                                      <p:cBhvr>
                                        <p:cTn dur="1" fill="hold" id="6">
                                          <p:stCondLst>
                                            <p:cond delay="0"/>
                                          </p:stCondLst>
                                        </p:cTn>
                                        <p:tgtEl>
                                          <p:spTgt spid="13"/>
                                        </p:tgtEl>
                                        <p:attrNameLst>
                                          <p:attrName>style.visibility</p:attrName>
                                        </p:attrNameLst>
                                      </p:cBhvr>
                                      <p:to>
                                        <p:strVal val="visible"/>
                                      </p:to>
                                    </p:set>
                                    <p:anim calcmode="lin" valueType="num">
                                      <p:cBhvr additive="base">
                                        <p:cTn dur="500" fill="hold" id="7"/>
                                        <p:tgtEl>
                                          <p:spTgt spid="13"/>
                                        </p:tgtEl>
                                        <p:attrNameLst>
                                          <p:attrName>ppt_x</p:attrName>
                                        </p:attrNameLst>
                                      </p:cBhvr>
                                      <p:tavLst>
                                        <p:tav tm="0">
                                          <p:val>
                                            <p:strVal val="0-#ppt_w/2"/>
                                          </p:val>
                                        </p:tav>
                                        <p:tav tm="100000">
                                          <p:val>
                                            <p:strVal val="#ppt_x"/>
                                          </p:val>
                                        </p:tav>
                                      </p:tavLst>
                                    </p:anim>
                                    <p:anim calcmode="lin" valueType="num">
                                      <p:cBhvr additive="base">
                                        <p:cTn dur="500" fill="hold" id="8"/>
                                        <p:tgtEl>
                                          <p:spTgt spid="13"/>
                                        </p:tgtEl>
                                        <p:attrNameLst>
                                          <p:attrName>ppt_y</p:attrName>
                                        </p:attrNameLst>
                                      </p:cBhvr>
                                      <p:tavLst>
                                        <p:tav tm="0">
                                          <p:val>
                                            <p:strVal val="#ppt_y"/>
                                          </p:val>
                                        </p:tav>
                                        <p:tav tm="100000">
                                          <p:val>
                                            <p:strVal val="#ppt_y"/>
                                          </p:val>
                                        </p:tav>
                                      </p:tavLst>
                                    </p:anim>
                                  </p:childTnLst>
                                </p:cTn>
                              </p:par>
                              <p:par>
                                <p:cTn fill="hold" grpId="1" id="9" nodeType="withEffect" presetClass="emph" presetID="35" presetSubtype="0" repeatCount="3000">
                                  <p:stCondLst>
                                    <p:cond delay="400"/>
                                  </p:stCondLst>
                                  <p:childTnLst>
                                    <p:anim calcmode="discrete" valueType="str">
                                      <p:cBhvr>
                                        <p:cTn dur="100" fill="hold" id="10"/>
                                        <p:tgtEl>
                                          <p:spTgt spid="13"/>
                                        </p:tgtEl>
                                        <p:attrNameLst>
                                          <p:attrName>style.visibility</p:attrName>
                                        </p:attrNameLst>
                                      </p:cBhvr>
                                      <p:tavLst>
                                        <p:tav tm="0">
                                          <p:val>
                                            <p:strVal val="hidden"/>
                                          </p:val>
                                        </p:tav>
                                        <p:tav tm="50000">
                                          <p:val>
                                            <p:strVal val="visible"/>
                                          </p:val>
                                        </p:tav>
                                      </p:tavLst>
                                    </p:anim>
                                  </p:childTnLst>
                                </p:cTn>
                              </p:par>
                              <p:par>
                                <p:cTn fill="hold" grpId="0" id="11" nodeType="withEffect" presetClass="entr" presetID="2" presetSubtype="8">
                                  <p:stCondLst>
                                    <p:cond delay="200"/>
                                  </p:stCondLst>
                                  <p:childTnLst>
                                    <p:set>
                                      <p:cBhvr>
                                        <p:cTn dur="1" fill="hold" id="12">
                                          <p:stCondLst>
                                            <p:cond delay="0"/>
                                          </p:stCondLst>
                                        </p:cTn>
                                        <p:tgtEl>
                                          <p:spTgt spid="12"/>
                                        </p:tgtEl>
                                        <p:attrNameLst>
                                          <p:attrName>style.visibility</p:attrName>
                                        </p:attrNameLst>
                                      </p:cBhvr>
                                      <p:to>
                                        <p:strVal val="visible"/>
                                      </p:to>
                                    </p:set>
                                    <p:anim calcmode="lin" valueType="num">
                                      <p:cBhvr additive="base">
                                        <p:cTn dur="500" fill="hold" id="13"/>
                                        <p:tgtEl>
                                          <p:spTgt spid="12"/>
                                        </p:tgtEl>
                                        <p:attrNameLst>
                                          <p:attrName>ppt_x</p:attrName>
                                        </p:attrNameLst>
                                      </p:cBhvr>
                                      <p:tavLst>
                                        <p:tav tm="0">
                                          <p:val>
                                            <p:strVal val="0-#ppt_w/2"/>
                                          </p:val>
                                        </p:tav>
                                        <p:tav tm="100000">
                                          <p:val>
                                            <p:strVal val="#ppt_x"/>
                                          </p:val>
                                        </p:tav>
                                      </p:tavLst>
                                    </p:anim>
                                    <p:anim calcmode="lin" valueType="num">
                                      <p:cBhvr additive="base">
                                        <p:cTn dur="500" fill="hold" id="14"/>
                                        <p:tgtEl>
                                          <p:spTgt spid="12"/>
                                        </p:tgtEl>
                                        <p:attrNameLst>
                                          <p:attrName>ppt_y</p:attrName>
                                        </p:attrNameLst>
                                      </p:cBhvr>
                                      <p:tavLst>
                                        <p:tav tm="0">
                                          <p:val>
                                            <p:strVal val="#ppt_y"/>
                                          </p:val>
                                        </p:tav>
                                        <p:tav tm="100000">
                                          <p:val>
                                            <p:strVal val="#ppt_y"/>
                                          </p:val>
                                        </p:tav>
                                      </p:tavLst>
                                    </p:anim>
                                  </p:childTnLst>
                                </p:cTn>
                              </p:par>
                              <p:par>
                                <p:cTn fill="hold" grpId="1" id="15" nodeType="withEffect" presetClass="emph" presetID="35" presetSubtype="0" repeatCount="3000">
                                  <p:stCondLst>
                                    <p:cond delay="600"/>
                                  </p:stCondLst>
                                  <p:childTnLst>
                                    <p:anim calcmode="discrete" valueType="str">
                                      <p:cBhvr>
                                        <p:cTn dur="100" fill="hold" id="16"/>
                                        <p:tgtEl>
                                          <p:spTgt spid="12"/>
                                        </p:tgtEl>
                                        <p:attrNameLst>
                                          <p:attrName>style.visibility</p:attrName>
                                        </p:attrNameLst>
                                      </p:cBhvr>
                                      <p:tavLst>
                                        <p:tav tm="0">
                                          <p:val>
                                            <p:strVal val="hidden"/>
                                          </p:val>
                                        </p:tav>
                                        <p:tav tm="50000">
                                          <p:val>
                                            <p:strVal val="visible"/>
                                          </p:val>
                                        </p:tav>
                                      </p:tavLst>
                                    </p:anim>
                                  </p:childTnLst>
                                </p:cTn>
                              </p:par>
                              <p:par>
                                <p:cTn fill="hold" grpId="0" id="17" nodeType="withEffect" presetClass="entr" presetID="47" presetSubtype="0">
                                  <p:stCondLst>
                                    <p:cond delay="700"/>
                                  </p:stCondLst>
                                  <p:childTnLst>
                                    <p:set>
                                      <p:cBhvr>
                                        <p:cTn dur="1" fill="hold" id="18">
                                          <p:stCondLst>
                                            <p:cond delay="0"/>
                                          </p:stCondLst>
                                        </p:cTn>
                                        <p:tgtEl>
                                          <p:spTgt spid="14"/>
                                        </p:tgtEl>
                                        <p:attrNameLst>
                                          <p:attrName>style.visibility</p:attrName>
                                        </p:attrNameLst>
                                      </p:cBhvr>
                                      <p:to>
                                        <p:strVal val="visible"/>
                                      </p:to>
                                    </p:set>
                                    <p:animEffect filter="fade" transition="in">
                                      <p:cBhvr>
                                        <p:cTn dur="300" id="19"/>
                                        <p:tgtEl>
                                          <p:spTgt spid="14"/>
                                        </p:tgtEl>
                                      </p:cBhvr>
                                    </p:animEffect>
                                    <p:anim calcmode="lin" valueType="num">
                                      <p:cBhvr>
                                        <p:cTn dur="300" fill="hold" id="20"/>
                                        <p:tgtEl>
                                          <p:spTgt spid="14"/>
                                        </p:tgtEl>
                                        <p:attrNameLst>
                                          <p:attrName>ppt_x</p:attrName>
                                        </p:attrNameLst>
                                      </p:cBhvr>
                                      <p:tavLst>
                                        <p:tav tm="0">
                                          <p:val>
                                            <p:strVal val="#ppt_x"/>
                                          </p:val>
                                        </p:tav>
                                        <p:tav tm="100000">
                                          <p:val>
                                            <p:strVal val="#ppt_x"/>
                                          </p:val>
                                        </p:tav>
                                      </p:tavLst>
                                    </p:anim>
                                    <p:anim calcmode="lin" valueType="num">
                                      <p:cBhvr>
                                        <p:cTn dur="300" fill="hold" id="21"/>
                                        <p:tgtEl>
                                          <p:spTgt spid="14"/>
                                        </p:tgtEl>
                                        <p:attrNameLst>
                                          <p:attrName>ppt_y</p:attrName>
                                        </p:attrNameLst>
                                      </p:cBhvr>
                                      <p:tavLst>
                                        <p:tav tm="0">
                                          <p:val>
                                            <p:strVal val="#ppt_y-.1"/>
                                          </p:val>
                                        </p:tav>
                                        <p:tav tm="100000">
                                          <p:val>
                                            <p:strVal val="#ppt_y"/>
                                          </p:val>
                                        </p:tav>
                                      </p:tavLst>
                                    </p:anim>
                                  </p:childTnLst>
                                </p:cTn>
                              </p:par>
                              <p:par>
                                <p:cTn fill="hold" grpId="0" id="22" nodeType="withEffect" presetClass="entr" presetID="42" presetSubtype="0">
                                  <p:stCondLst>
                                    <p:cond delay="700"/>
                                  </p:stCondLst>
                                  <p:childTnLst>
                                    <p:set>
                                      <p:cBhvr>
                                        <p:cTn dur="1" fill="hold" id="23">
                                          <p:stCondLst>
                                            <p:cond delay="0"/>
                                          </p:stCondLst>
                                        </p:cTn>
                                        <p:tgtEl>
                                          <p:spTgt spid="15"/>
                                        </p:tgtEl>
                                        <p:attrNameLst>
                                          <p:attrName>style.visibility</p:attrName>
                                        </p:attrNameLst>
                                      </p:cBhvr>
                                      <p:to>
                                        <p:strVal val="visible"/>
                                      </p:to>
                                    </p:set>
                                    <p:animEffect filter="fade" transition="in">
                                      <p:cBhvr>
                                        <p:cTn dur="300" id="24"/>
                                        <p:tgtEl>
                                          <p:spTgt spid="15"/>
                                        </p:tgtEl>
                                      </p:cBhvr>
                                    </p:animEffect>
                                    <p:anim calcmode="lin" valueType="num">
                                      <p:cBhvr>
                                        <p:cTn dur="300" fill="hold" id="25"/>
                                        <p:tgtEl>
                                          <p:spTgt spid="15"/>
                                        </p:tgtEl>
                                        <p:attrNameLst>
                                          <p:attrName>ppt_x</p:attrName>
                                        </p:attrNameLst>
                                      </p:cBhvr>
                                      <p:tavLst>
                                        <p:tav tm="0">
                                          <p:val>
                                            <p:strVal val="#ppt_x"/>
                                          </p:val>
                                        </p:tav>
                                        <p:tav tm="100000">
                                          <p:val>
                                            <p:strVal val="#ppt_x"/>
                                          </p:val>
                                        </p:tav>
                                      </p:tavLst>
                                    </p:anim>
                                    <p:anim calcmode="lin" valueType="num">
                                      <p:cBhvr>
                                        <p:cTn dur="300" fill="hold" id="26"/>
                                        <p:tgtEl>
                                          <p:spTgt spid="15"/>
                                        </p:tgtEl>
                                        <p:attrNameLst>
                                          <p:attrName>ppt_y</p:attrName>
                                        </p:attrNameLst>
                                      </p:cBhvr>
                                      <p:tavLst>
                                        <p:tav tm="0">
                                          <p:val>
                                            <p:strVal val="#ppt_y+.1"/>
                                          </p:val>
                                        </p:tav>
                                        <p:tav tm="100000">
                                          <p:val>
                                            <p:strVal val="#ppt_y"/>
                                          </p:val>
                                        </p:tav>
                                      </p:tavLst>
                                    </p:anim>
                                  </p:childTnLst>
                                </p:cTn>
                              </p:par>
                              <p:par>
                                <p:cTn fill="hold" grpId="0" id="27" nodeType="withEffect" presetClass="entr" presetID="53" presetSubtype="0">
                                  <p:stCondLst>
                                    <p:cond delay="600"/>
                                  </p:stCondLst>
                                  <p:childTnLst>
                                    <p:set>
                                      <p:cBhvr>
                                        <p:cTn dur="1" fill="hold" id="28">
                                          <p:stCondLst>
                                            <p:cond delay="0"/>
                                          </p:stCondLst>
                                        </p:cTn>
                                        <p:tgtEl>
                                          <p:spTgt spid="9"/>
                                        </p:tgtEl>
                                        <p:attrNameLst>
                                          <p:attrName>style.visibility</p:attrName>
                                        </p:attrNameLst>
                                      </p:cBhvr>
                                      <p:to>
                                        <p:strVal val="visible"/>
                                      </p:to>
                                    </p:set>
                                    <p:anim calcmode="lin" valueType="num">
                                      <p:cBhvr>
                                        <p:cTn dur="500" fill="hold" id="29"/>
                                        <p:tgtEl>
                                          <p:spTgt spid="9"/>
                                        </p:tgtEl>
                                        <p:attrNameLst>
                                          <p:attrName>ppt_w</p:attrName>
                                        </p:attrNameLst>
                                      </p:cBhvr>
                                      <p:tavLst>
                                        <p:tav tm="0">
                                          <p:val>
                                            <p:fltVal val="0"/>
                                          </p:val>
                                        </p:tav>
                                        <p:tav tm="100000">
                                          <p:val>
                                            <p:strVal val="#ppt_w"/>
                                          </p:val>
                                        </p:tav>
                                      </p:tavLst>
                                    </p:anim>
                                    <p:anim calcmode="lin" valueType="num">
                                      <p:cBhvr>
                                        <p:cTn dur="500" fill="hold" id="30"/>
                                        <p:tgtEl>
                                          <p:spTgt spid="9"/>
                                        </p:tgtEl>
                                        <p:attrNameLst>
                                          <p:attrName>ppt_h</p:attrName>
                                        </p:attrNameLst>
                                      </p:cBhvr>
                                      <p:tavLst>
                                        <p:tav tm="0">
                                          <p:val>
                                            <p:fltVal val="0"/>
                                          </p:val>
                                        </p:tav>
                                        <p:tav tm="100000">
                                          <p:val>
                                            <p:strVal val="#ppt_h"/>
                                          </p:val>
                                        </p:tav>
                                      </p:tavLst>
                                    </p:anim>
                                    <p:animEffect filter="fade" transition="in">
                                      <p:cBhvr>
                                        <p:cTn dur="500" id="31"/>
                                        <p:tgtEl>
                                          <p:spTgt spid="9"/>
                                        </p:tgtEl>
                                      </p:cBhvr>
                                    </p:animEffect>
                                    <p:anim calcmode="lin" valueType="num">
                                      <p:cBhvr>
                                        <p:cTn dur="500" fill="hold" id="32"/>
                                        <p:tgtEl>
                                          <p:spTgt spid="9"/>
                                        </p:tgtEl>
                                        <p:attrNameLst>
                                          <p:attrName>ppt_x</p:attrName>
                                        </p:attrNameLst>
                                      </p:cBhvr>
                                      <p:tavLst>
                                        <p:tav tm="0">
                                          <p:val>
                                            <p:fltVal val="0.5"/>
                                          </p:val>
                                        </p:tav>
                                        <p:tav tm="100000">
                                          <p:val>
                                            <p:strVal val="#ppt_x"/>
                                          </p:val>
                                        </p:tav>
                                      </p:tavLst>
                                    </p:anim>
                                    <p:anim calcmode="lin" valueType="num">
                                      <p:cBhvr>
                                        <p:cTn dur="500" fill="hold" id="33"/>
                                        <p:tgtEl>
                                          <p:spTgt spid="9"/>
                                        </p:tgtEl>
                                        <p:attrNameLst>
                                          <p:attrName>ppt_y</p:attrName>
                                        </p:attrNameLst>
                                      </p:cBhvr>
                                      <p:tavLst>
                                        <p:tav tm="0">
                                          <p:val>
                                            <p:fltVal val="0.5"/>
                                          </p:val>
                                        </p:tav>
                                        <p:tav tm="100000">
                                          <p:val>
                                            <p:strVal val="#ppt_y"/>
                                          </p:val>
                                        </p:tav>
                                      </p:tavLst>
                                    </p:anim>
                                  </p:childTnLst>
                                </p:cTn>
                              </p:par>
                              <p:par>
                                <p:cTn fill="hold" grpId="0" id="34" nodeType="withEffect" presetClass="entr" presetID="53" presetSubtype="0">
                                  <p:stCondLst>
                                    <p:cond delay="600"/>
                                  </p:stCondLst>
                                  <p:childTnLst>
                                    <p:set>
                                      <p:cBhvr>
                                        <p:cTn dur="1" fill="hold" id="35">
                                          <p:stCondLst>
                                            <p:cond delay="0"/>
                                          </p:stCondLst>
                                        </p:cTn>
                                        <p:tgtEl>
                                          <p:spTgt spid="19"/>
                                        </p:tgtEl>
                                        <p:attrNameLst>
                                          <p:attrName>style.visibility</p:attrName>
                                        </p:attrNameLst>
                                      </p:cBhvr>
                                      <p:to>
                                        <p:strVal val="visible"/>
                                      </p:to>
                                    </p:set>
                                    <p:anim calcmode="lin" valueType="num">
                                      <p:cBhvr>
                                        <p:cTn dur="500" fill="hold" id="36"/>
                                        <p:tgtEl>
                                          <p:spTgt spid="19"/>
                                        </p:tgtEl>
                                        <p:attrNameLst>
                                          <p:attrName>ppt_w</p:attrName>
                                        </p:attrNameLst>
                                      </p:cBhvr>
                                      <p:tavLst>
                                        <p:tav tm="0">
                                          <p:val>
                                            <p:fltVal val="0"/>
                                          </p:val>
                                        </p:tav>
                                        <p:tav tm="100000">
                                          <p:val>
                                            <p:strVal val="#ppt_w"/>
                                          </p:val>
                                        </p:tav>
                                      </p:tavLst>
                                    </p:anim>
                                    <p:anim calcmode="lin" valueType="num">
                                      <p:cBhvr>
                                        <p:cTn dur="500" fill="hold" id="37"/>
                                        <p:tgtEl>
                                          <p:spTgt spid="19"/>
                                        </p:tgtEl>
                                        <p:attrNameLst>
                                          <p:attrName>ppt_h</p:attrName>
                                        </p:attrNameLst>
                                      </p:cBhvr>
                                      <p:tavLst>
                                        <p:tav tm="0">
                                          <p:val>
                                            <p:fltVal val="0"/>
                                          </p:val>
                                        </p:tav>
                                        <p:tav tm="100000">
                                          <p:val>
                                            <p:strVal val="#ppt_h"/>
                                          </p:val>
                                        </p:tav>
                                      </p:tavLst>
                                    </p:anim>
                                    <p:animEffect filter="fade" transition="in">
                                      <p:cBhvr>
                                        <p:cTn dur="500" id="38"/>
                                        <p:tgtEl>
                                          <p:spTgt spid="19"/>
                                        </p:tgtEl>
                                      </p:cBhvr>
                                    </p:animEffect>
                                  </p:childTnLst>
                                </p:cTn>
                              </p:par>
                              <p:par>
                                <p:cTn fill="hold" grpId="0" id="39" nodeType="withEffect" presetClass="entr" presetID="53" presetSubtype="0">
                                  <p:stCondLst>
                                    <p:cond delay="600"/>
                                  </p:stCondLst>
                                  <p:childTnLst>
                                    <p:set>
                                      <p:cBhvr>
                                        <p:cTn dur="1" fill="hold" id="40">
                                          <p:stCondLst>
                                            <p:cond delay="0"/>
                                          </p:stCondLst>
                                        </p:cTn>
                                        <p:tgtEl>
                                          <p:spTgt spid="18"/>
                                        </p:tgtEl>
                                        <p:attrNameLst>
                                          <p:attrName>style.visibility</p:attrName>
                                        </p:attrNameLst>
                                      </p:cBhvr>
                                      <p:to>
                                        <p:strVal val="visible"/>
                                      </p:to>
                                    </p:set>
                                    <p:anim calcmode="lin" valueType="num">
                                      <p:cBhvr>
                                        <p:cTn dur="500" fill="hold" id="41"/>
                                        <p:tgtEl>
                                          <p:spTgt spid="18"/>
                                        </p:tgtEl>
                                        <p:attrNameLst>
                                          <p:attrName>ppt_w</p:attrName>
                                        </p:attrNameLst>
                                      </p:cBhvr>
                                      <p:tavLst>
                                        <p:tav tm="0">
                                          <p:val>
                                            <p:fltVal val="0"/>
                                          </p:val>
                                        </p:tav>
                                        <p:tav tm="100000">
                                          <p:val>
                                            <p:strVal val="#ppt_w"/>
                                          </p:val>
                                        </p:tav>
                                      </p:tavLst>
                                    </p:anim>
                                    <p:anim calcmode="lin" valueType="num">
                                      <p:cBhvr>
                                        <p:cTn dur="500" fill="hold" id="42"/>
                                        <p:tgtEl>
                                          <p:spTgt spid="18"/>
                                        </p:tgtEl>
                                        <p:attrNameLst>
                                          <p:attrName>ppt_h</p:attrName>
                                        </p:attrNameLst>
                                      </p:cBhvr>
                                      <p:tavLst>
                                        <p:tav tm="0">
                                          <p:val>
                                            <p:fltVal val="0"/>
                                          </p:val>
                                        </p:tav>
                                        <p:tav tm="100000">
                                          <p:val>
                                            <p:strVal val="#ppt_h"/>
                                          </p:val>
                                        </p:tav>
                                      </p:tavLst>
                                    </p:anim>
                                    <p:animEffect filter="fade" transition="in">
                                      <p:cBhvr>
                                        <p:cTn dur="500" id="43"/>
                                        <p:tgtEl>
                                          <p:spTgt spid="18"/>
                                        </p:tgtEl>
                                      </p:cBhvr>
                                    </p:animEffect>
                                  </p:childTnLst>
                                </p:cTn>
                              </p:par>
                              <p:par>
                                <p:cTn fill="hold" grpId="0" id="44" nodeType="withEffect" presetClass="entr" presetID="47" presetSubtype="0">
                                  <p:stCondLst>
                                    <p:cond delay="1100"/>
                                  </p:stCondLst>
                                  <p:childTnLst>
                                    <p:set>
                                      <p:cBhvr>
                                        <p:cTn dur="1" fill="hold" id="45">
                                          <p:stCondLst>
                                            <p:cond delay="0"/>
                                          </p:stCondLst>
                                        </p:cTn>
                                        <p:tgtEl>
                                          <p:spTgt spid="10"/>
                                        </p:tgtEl>
                                        <p:attrNameLst>
                                          <p:attrName>style.visibility</p:attrName>
                                        </p:attrNameLst>
                                      </p:cBhvr>
                                      <p:to>
                                        <p:strVal val="visible"/>
                                      </p:to>
                                    </p:set>
                                    <p:animEffect filter="fade" transition="in">
                                      <p:cBhvr>
                                        <p:cTn dur="500" id="46"/>
                                        <p:tgtEl>
                                          <p:spTgt spid="10"/>
                                        </p:tgtEl>
                                      </p:cBhvr>
                                    </p:animEffect>
                                    <p:anim calcmode="lin" valueType="num">
                                      <p:cBhvr>
                                        <p:cTn dur="500" fill="hold" id="47"/>
                                        <p:tgtEl>
                                          <p:spTgt spid="10"/>
                                        </p:tgtEl>
                                        <p:attrNameLst>
                                          <p:attrName>ppt_x</p:attrName>
                                        </p:attrNameLst>
                                      </p:cBhvr>
                                      <p:tavLst>
                                        <p:tav tm="0">
                                          <p:val>
                                            <p:strVal val="#ppt_x"/>
                                          </p:val>
                                        </p:tav>
                                        <p:tav tm="100000">
                                          <p:val>
                                            <p:strVal val="#ppt_x"/>
                                          </p:val>
                                        </p:tav>
                                      </p:tavLst>
                                    </p:anim>
                                    <p:anim calcmode="lin" valueType="num">
                                      <p:cBhvr>
                                        <p:cTn dur="500" fill="hold" id="48"/>
                                        <p:tgtEl>
                                          <p:spTgt spid="10"/>
                                        </p:tgtEl>
                                        <p:attrNameLst>
                                          <p:attrName>ppt_y</p:attrName>
                                        </p:attrNameLst>
                                      </p:cBhvr>
                                      <p:tavLst>
                                        <p:tav tm="0">
                                          <p:val>
                                            <p:strVal val="#ppt_y-.1"/>
                                          </p:val>
                                        </p:tav>
                                        <p:tav tm="100000">
                                          <p:val>
                                            <p:strVal val="#ppt_y"/>
                                          </p:val>
                                        </p:tav>
                                      </p:tavLst>
                                    </p:anim>
                                  </p:childTnLst>
                                </p:cTn>
                              </p:par>
                              <p:par>
                                <p:cTn fill="hold" grpId="0" id="49" nodeType="withEffect" presetClass="entr" presetID="42" presetSubtype="0">
                                  <p:stCondLst>
                                    <p:cond delay="1100"/>
                                  </p:stCondLst>
                                  <p:childTnLst>
                                    <p:set>
                                      <p:cBhvr>
                                        <p:cTn dur="1" fill="hold" id="50">
                                          <p:stCondLst>
                                            <p:cond delay="0"/>
                                          </p:stCondLst>
                                        </p:cTn>
                                        <p:tgtEl>
                                          <p:spTgt spid="26"/>
                                        </p:tgtEl>
                                        <p:attrNameLst>
                                          <p:attrName>style.visibility</p:attrName>
                                        </p:attrNameLst>
                                      </p:cBhvr>
                                      <p:to>
                                        <p:strVal val="visible"/>
                                      </p:to>
                                    </p:set>
                                    <p:animEffect filter="fade" transition="in">
                                      <p:cBhvr>
                                        <p:cTn dur="500" id="51"/>
                                        <p:tgtEl>
                                          <p:spTgt spid="26"/>
                                        </p:tgtEl>
                                      </p:cBhvr>
                                    </p:animEffect>
                                    <p:anim calcmode="lin" valueType="num">
                                      <p:cBhvr>
                                        <p:cTn dur="500" fill="hold" id="52"/>
                                        <p:tgtEl>
                                          <p:spTgt spid="26"/>
                                        </p:tgtEl>
                                        <p:attrNameLst>
                                          <p:attrName>ppt_x</p:attrName>
                                        </p:attrNameLst>
                                      </p:cBhvr>
                                      <p:tavLst>
                                        <p:tav tm="0">
                                          <p:val>
                                            <p:strVal val="#ppt_x"/>
                                          </p:val>
                                        </p:tav>
                                        <p:tav tm="100000">
                                          <p:val>
                                            <p:strVal val="#ppt_x"/>
                                          </p:val>
                                        </p:tav>
                                      </p:tavLst>
                                    </p:anim>
                                    <p:anim calcmode="lin" valueType="num">
                                      <p:cBhvr>
                                        <p:cTn dur="500" fill="hold" id="53"/>
                                        <p:tgtEl>
                                          <p:spTgt spid="26"/>
                                        </p:tgtEl>
                                        <p:attrNameLst>
                                          <p:attrName>ppt_y</p:attrName>
                                        </p:attrNameLst>
                                      </p:cBhvr>
                                      <p:tavLst>
                                        <p:tav tm="0">
                                          <p:val>
                                            <p:strVal val="#ppt_y+.1"/>
                                          </p:val>
                                        </p:tav>
                                        <p:tav tm="100000">
                                          <p:val>
                                            <p:strVal val="#ppt_y"/>
                                          </p:val>
                                        </p:tav>
                                      </p:tavLst>
                                    </p:anim>
                                  </p:childTnLst>
                                </p:cTn>
                              </p:par>
                              <p:par>
                                <p:cTn fill="hold" grpId="0" id="54" nodeType="withEffect" presetClass="entr" presetID="53" presetSubtype="0">
                                  <p:stCondLst>
                                    <p:cond delay="1600"/>
                                  </p:stCondLst>
                                  <p:childTnLst>
                                    <p:set>
                                      <p:cBhvr>
                                        <p:cTn dur="1" fill="hold" id="55">
                                          <p:stCondLst>
                                            <p:cond delay="0"/>
                                          </p:stCondLst>
                                        </p:cTn>
                                        <p:tgtEl>
                                          <p:spTgt spid="8"/>
                                        </p:tgtEl>
                                        <p:attrNameLst>
                                          <p:attrName>style.visibility</p:attrName>
                                        </p:attrNameLst>
                                      </p:cBhvr>
                                      <p:to>
                                        <p:strVal val="visible"/>
                                      </p:to>
                                    </p:set>
                                    <p:anim calcmode="lin" valueType="num">
                                      <p:cBhvr>
                                        <p:cTn dur="500" fill="hold" id="56"/>
                                        <p:tgtEl>
                                          <p:spTgt spid="8"/>
                                        </p:tgtEl>
                                        <p:attrNameLst>
                                          <p:attrName>ppt_w</p:attrName>
                                        </p:attrNameLst>
                                      </p:cBhvr>
                                      <p:tavLst>
                                        <p:tav tm="0">
                                          <p:val>
                                            <p:fltVal val="0"/>
                                          </p:val>
                                        </p:tav>
                                        <p:tav tm="100000">
                                          <p:val>
                                            <p:strVal val="#ppt_w"/>
                                          </p:val>
                                        </p:tav>
                                      </p:tavLst>
                                    </p:anim>
                                    <p:anim calcmode="lin" valueType="num">
                                      <p:cBhvr>
                                        <p:cTn dur="500" fill="hold" id="57"/>
                                        <p:tgtEl>
                                          <p:spTgt spid="8"/>
                                        </p:tgtEl>
                                        <p:attrNameLst>
                                          <p:attrName>ppt_h</p:attrName>
                                        </p:attrNameLst>
                                      </p:cBhvr>
                                      <p:tavLst>
                                        <p:tav tm="0">
                                          <p:val>
                                            <p:fltVal val="0"/>
                                          </p:val>
                                        </p:tav>
                                        <p:tav tm="100000">
                                          <p:val>
                                            <p:strVal val="#ppt_h"/>
                                          </p:val>
                                        </p:tav>
                                      </p:tavLst>
                                    </p:anim>
                                    <p:animEffect filter="fade" transition="in">
                                      <p:cBhvr>
                                        <p:cTn dur="500" id="58"/>
                                        <p:tgtEl>
                                          <p:spTgt spid="8"/>
                                        </p:tgtEl>
                                      </p:cBhvr>
                                    </p:animEffect>
                                    <p:anim calcmode="lin" valueType="num">
                                      <p:cBhvr>
                                        <p:cTn dur="500" fill="hold" id="59"/>
                                        <p:tgtEl>
                                          <p:spTgt spid="8"/>
                                        </p:tgtEl>
                                        <p:attrNameLst>
                                          <p:attrName>ppt_x</p:attrName>
                                        </p:attrNameLst>
                                      </p:cBhvr>
                                      <p:tavLst>
                                        <p:tav tm="0">
                                          <p:val>
                                            <p:fltVal val="0.5"/>
                                          </p:val>
                                        </p:tav>
                                        <p:tav tm="100000">
                                          <p:val>
                                            <p:strVal val="#ppt_x"/>
                                          </p:val>
                                        </p:tav>
                                      </p:tavLst>
                                    </p:anim>
                                    <p:anim calcmode="lin" valueType="num">
                                      <p:cBhvr>
                                        <p:cTn dur="500" fill="hold" id="60"/>
                                        <p:tgtEl>
                                          <p:spTgt spid="8"/>
                                        </p:tgtEl>
                                        <p:attrNameLst>
                                          <p:attrName>ppt_y</p:attrName>
                                        </p:attrNameLst>
                                      </p:cBhvr>
                                      <p:tavLst>
                                        <p:tav tm="0">
                                          <p:val>
                                            <p:fltVal val="0.5"/>
                                          </p:val>
                                        </p:tav>
                                        <p:tav tm="100000">
                                          <p:val>
                                            <p:strVal val="#ppt_y"/>
                                          </p:val>
                                        </p:tav>
                                      </p:tavLst>
                                    </p:anim>
                                  </p:childTnLst>
                                </p:cTn>
                              </p:par>
                              <p:par>
                                <p:cTn fill="hold" grpId="0" id="61" nodeType="withEffect" presetClass="entr" presetID="53" presetSubtype="0">
                                  <p:stCondLst>
                                    <p:cond delay="1600"/>
                                  </p:stCondLst>
                                  <p:childTnLst>
                                    <p:set>
                                      <p:cBhvr>
                                        <p:cTn dur="1" fill="hold" id="62">
                                          <p:stCondLst>
                                            <p:cond delay="0"/>
                                          </p:stCondLst>
                                        </p:cTn>
                                        <p:tgtEl>
                                          <p:spTgt spid="21"/>
                                        </p:tgtEl>
                                        <p:attrNameLst>
                                          <p:attrName>style.visibility</p:attrName>
                                        </p:attrNameLst>
                                      </p:cBhvr>
                                      <p:to>
                                        <p:strVal val="visible"/>
                                      </p:to>
                                    </p:set>
                                    <p:anim calcmode="lin" valueType="num">
                                      <p:cBhvr>
                                        <p:cTn dur="500" fill="hold" id="63"/>
                                        <p:tgtEl>
                                          <p:spTgt spid="21"/>
                                        </p:tgtEl>
                                        <p:attrNameLst>
                                          <p:attrName>ppt_w</p:attrName>
                                        </p:attrNameLst>
                                      </p:cBhvr>
                                      <p:tavLst>
                                        <p:tav tm="0">
                                          <p:val>
                                            <p:fltVal val="0"/>
                                          </p:val>
                                        </p:tav>
                                        <p:tav tm="100000">
                                          <p:val>
                                            <p:strVal val="#ppt_w"/>
                                          </p:val>
                                        </p:tav>
                                      </p:tavLst>
                                    </p:anim>
                                    <p:anim calcmode="lin" valueType="num">
                                      <p:cBhvr>
                                        <p:cTn dur="500" fill="hold" id="64"/>
                                        <p:tgtEl>
                                          <p:spTgt spid="21"/>
                                        </p:tgtEl>
                                        <p:attrNameLst>
                                          <p:attrName>ppt_h</p:attrName>
                                        </p:attrNameLst>
                                      </p:cBhvr>
                                      <p:tavLst>
                                        <p:tav tm="0">
                                          <p:val>
                                            <p:fltVal val="0"/>
                                          </p:val>
                                        </p:tav>
                                        <p:tav tm="100000">
                                          <p:val>
                                            <p:strVal val="#ppt_h"/>
                                          </p:val>
                                        </p:tav>
                                      </p:tavLst>
                                    </p:anim>
                                    <p:animEffect filter="fade" transition="in">
                                      <p:cBhvr>
                                        <p:cTn dur="500" id="65"/>
                                        <p:tgtEl>
                                          <p:spTgt spid="21"/>
                                        </p:tgtEl>
                                      </p:cBhvr>
                                    </p:animEffect>
                                  </p:childTnLst>
                                </p:cTn>
                              </p:par>
                              <p:par>
                                <p:cTn fill="hold" grpId="0" id="66" nodeType="withEffect" presetClass="entr" presetID="53" presetSubtype="0">
                                  <p:stCondLst>
                                    <p:cond delay="1600"/>
                                  </p:stCondLst>
                                  <p:childTnLst>
                                    <p:set>
                                      <p:cBhvr>
                                        <p:cTn dur="1" fill="hold" id="67">
                                          <p:stCondLst>
                                            <p:cond delay="0"/>
                                          </p:stCondLst>
                                        </p:cTn>
                                        <p:tgtEl>
                                          <p:spTgt spid="20"/>
                                        </p:tgtEl>
                                        <p:attrNameLst>
                                          <p:attrName>style.visibility</p:attrName>
                                        </p:attrNameLst>
                                      </p:cBhvr>
                                      <p:to>
                                        <p:strVal val="visible"/>
                                      </p:to>
                                    </p:set>
                                    <p:anim calcmode="lin" valueType="num">
                                      <p:cBhvr>
                                        <p:cTn dur="500" fill="hold" id="68"/>
                                        <p:tgtEl>
                                          <p:spTgt spid="20"/>
                                        </p:tgtEl>
                                        <p:attrNameLst>
                                          <p:attrName>ppt_w</p:attrName>
                                        </p:attrNameLst>
                                      </p:cBhvr>
                                      <p:tavLst>
                                        <p:tav tm="0">
                                          <p:val>
                                            <p:fltVal val="0"/>
                                          </p:val>
                                        </p:tav>
                                        <p:tav tm="100000">
                                          <p:val>
                                            <p:strVal val="#ppt_w"/>
                                          </p:val>
                                        </p:tav>
                                      </p:tavLst>
                                    </p:anim>
                                    <p:anim calcmode="lin" valueType="num">
                                      <p:cBhvr>
                                        <p:cTn dur="500" fill="hold" id="69"/>
                                        <p:tgtEl>
                                          <p:spTgt spid="20"/>
                                        </p:tgtEl>
                                        <p:attrNameLst>
                                          <p:attrName>ppt_h</p:attrName>
                                        </p:attrNameLst>
                                      </p:cBhvr>
                                      <p:tavLst>
                                        <p:tav tm="0">
                                          <p:val>
                                            <p:fltVal val="0"/>
                                          </p:val>
                                        </p:tav>
                                        <p:tav tm="100000">
                                          <p:val>
                                            <p:strVal val="#ppt_h"/>
                                          </p:val>
                                        </p:tav>
                                      </p:tavLst>
                                    </p:anim>
                                    <p:animEffect filter="fade" transition="in">
                                      <p:cBhvr>
                                        <p:cTn dur="500" id="70"/>
                                        <p:tgtEl>
                                          <p:spTgt spid="20"/>
                                        </p:tgtEl>
                                      </p:cBhvr>
                                    </p:animEffect>
                                  </p:childTnLst>
                                </p:cTn>
                              </p:par>
                              <p:par>
                                <p:cTn fill="hold" grpId="0" id="71" nodeType="withEffect" presetClass="entr" presetID="47" presetSubtype="0">
                                  <p:stCondLst>
                                    <p:cond delay="2100"/>
                                  </p:stCondLst>
                                  <p:childTnLst>
                                    <p:set>
                                      <p:cBhvr>
                                        <p:cTn dur="1" fill="hold" id="72">
                                          <p:stCondLst>
                                            <p:cond delay="0"/>
                                          </p:stCondLst>
                                        </p:cTn>
                                        <p:tgtEl>
                                          <p:spTgt spid="11"/>
                                        </p:tgtEl>
                                        <p:attrNameLst>
                                          <p:attrName>style.visibility</p:attrName>
                                        </p:attrNameLst>
                                      </p:cBhvr>
                                      <p:to>
                                        <p:strVal val="visible"/>
                                      </p:to>
                                    </p:set>
                                    <p:animEffect filter="fade" transition="in">
                                      <p:cBhvr>
                                        <p:cTn dur="500" id="73"/>
                                        <p:tgtEl>
                                          <p:spTgt spid="11"/>
                                        </p:tgtEl>
                                      </p:cBhvr>
                                    </p:animEffect>
                                    <p:anim calcmode="lin" valueType="num">
                                      <p:cBhvr>
                                        <p:cTn dur="500" fill="hold" id="74"/>
                                        <p:tgtEl>
                                          <p:spTgt spid="11"/>
                                        </p:tgtEl>
                                        <p:attrNameLst>
                                          <p:attrName>ppt_x</p:attrName>
                                        </p:attrNameLst>
                                      </p:cBhvr>
                                      <p:tavLst>
                                        <p:tav tm="0">
                                          <p:val>
                                            <p:strVal val="#ppt_x"/>
                                          </p:val>
                                        </p:tav>
                                        <p:tav tm="100000">
                                          <p:val>
                                            <p:strVal val="#ppt_x"/>
                                          </p:val>
                                        </p:tav>
                                      </p:tavLst>
                                    </p:anim>
                                    <p:anim calcmode="lin" valueType="num">
                                      <p:cBhvr>
                                        <p:cTn dur="500" fill="hold" id="75"/>
                                        <p:tgtEl>
                                          <p:spTgt spid="11"/>
                                        </p:tgtEl>
                                        <p:attrNameLst>
                                          <p:attrName>ppt_y</p:attrName>
                                        </p:attrNameLst>
                                      </p:cBhvr>
                                      <p:tavLst>
                                        <p:tav tm="0">
                                          <p:val>
                                            <p:strVal val="#ppt_y-.1"/>
                                          </p:val>
                                        </p:tav>
                                        <p:tav tm="100000">
                                          <p:val>
                                            <p:strVal val="#ppt_y"/>
                                          </p:val>
                                        </p:tav>
                                      </p:tavLst>
                                    </p:anim>
                                  </p:childTnLst>
                                </p:cTn>
                              </p:par>
                              <p:par>
                                <p:cTn fill="hold" grpId="0" id="76" nodeType="withEffect" presetClass="entr" presetID="42" presetSubtype="0">
                                  <p:stCondLst>
                                    <p:cond delay="2100"/>
                                  </p:stCondLst>
                                  <p:childTnLst>
                                    <p:set>
                                      <p:cBhvr>
                                        <p:cTn dur="1" fill="hold" id="77">
                                          <p:stCondLst>
                                            <p:cond delay="0"/>
                                          </p:stCondLst>
                                        </p:cTn>
                                        <p:tgtEl>
                                          <p:spTgt spid="28"/>
                                        </p:tgtEl>
                                        <p:attrNameLst>
                                          <p:attrName>style.visibility</p:attrName>
                                        </p:attrNameLst>
                                      </p:cBhvr>
                                      <p:to>
                                        <p:strVal val="visible"/>
                                      </p:to>
                                    </p:set>
                                    <p:animEffect filter="fade" transition="in">
                                      <p:cBhvr>
                                        <p:cTn dur="500" id="78"/>
                                        <p:tgtEl>
                                          <p:spTgt spid="28"/>
                                        </p:tgtEl>
                                      </p:cBhvr>
                                    </p:animEffect>
                                    <p:anim calcmode="lin" valueType="num">
                                      <p:cBhvr>
                                        <p:cTn dur="500" fill="hold" id="79"/>
                                        <p:tgtEl>
                                          <p:spTgt spid="28"/>
                                        </p:tgtEl>
                                        <p:attrNameLst>
                                          <p:attrName>ppt_x</p:attrName>
                                        </p:attrNameLst>
                                      </p:cBhvr>
                                      <p:tavLst>
                                        <p:tav tm="0">
                                          <p:val>
                                            <p:strVal val="#ppt_x"/>
                                          </p:val>
                                        </p:tav>
                                        <p:tav tm="100000">
                                          <p:val>
                                            <p:strVal val="#ppt_x"/>
                                          </p:val>
                                        </p:tav>
                                      </p:tavLst>
                                    </p:anim>
                                    <p:anim calcmode="lin" valueType="num">
                                      <p:cBhvr>
                                        <p:cTn dur="500" fill="hold" id="80"/>
                                        <p:tgtEl>
                                          <p:spTgt spid="28"/>
                                        </p:tgtEl>
                                        <p:attrNameLst>
                                          <p:attrName>ppt_y</p:attrName>
                                        </p:attrNameLst>
                                      </p:cBhvr>
                                      <p:tavLst>
                                        <p:tav tm="0">
                                          <p:val>
                                            <p:strVal val="#ppt_y+.1"/>
                                          </p:val>
                                        </p:tav>
                                        <p:tav tm="100000">
                                          <p:val>
                                            <p:strVal val="#ppt_y"/>
                                          </p:val>
                                        </p:tav>
                                      </p:tavLst>
                                    </p:anim>
                                  </p:childTnLst>
                                </p:cTn>
                              </p:par>
                              <p:par>
                                <p:cTn fill="hold" grpId="0" id="81" nodeType="withEffect" presetClass="entr" presetID="53" presetSubtype="0">
                                  <p:stCondLst>
                                    <p:cond delay="2600"/>
                                  </p:stCondLst>
                                  <p:childTnLst>
                                    <p:set>
                                      <p:cBhvr>
                                        <p:cTn dur="1" fill="hold" id="82">
                                          <p:stCondLst>
                                            <p:cond delay="0"/>
                                          </p:stCondLst>
                                        </p:cTn>
                                        <p:tgtEl>
                                          <p:spTgt spid="7"/>
                                        </p:tgtEl>
                                        <p:attrNameLst>
                                          <p:attrName>style.visibility</p:attrName>
                                        </p:attrNameLst>
                                      </p:cBhvr>
                                      <p:to>
                                        <p:strVal val="visible"/>
                                      </p:to>
                                    </p:set>
                                    <p:anim calcmode="lin" valueType="num">
                                      <p:cBhvr>
                                        <p:cTn dur="500" fill="hold" id="83"/>
                                        <p:tgtEl>
                                          <p:spTgt spid="7"/>
                                        </p:tgtEl>
                                        <p:attrNameLst>
                                          <p:attrName>ppt_w</p:attrName>
                                        </p:attrNameLst>
                                      </p:cBhvr>
                                      <p:tavLst>
                                        <p:tav tm="0">
                                          <p:val>
                                            <p:fltVal val="0"/>
                                          </p:val>
                                        </p:tav>
                                        <p:tav tm="100000">
                                          <p:val>
                                            <p:strVal val="#ppt_w"/>
                                          </p:val>
                                        </p:tav>
                                      </p:tavLst>
                                    </p:anim>
                                    <p:anim calcmode="lin" valueType="num">
                                      <p:cBhvr>
                                        <p:cTn dur="500" fill="hold" id="84"/>
                                        <p:tgtEl>
                                          <p:spTgt spid="7"/>
                                        </p:tgtEl>
                                        <p:attrNameLst>
                                          <p:attrName>ppt_h</p:attrName>
                                        </p:attrNameLst>
                                      </p:cBhvr>
                                      <p:tavLst>
                                        <p:tav tm="0">
                                          <p:val>
                                            <p:fltVal val="0"/>
                                          </p:val>
                                        </p:tav>
                                        <p:tav tm="100000">
                                          <p:val>
                                            <p:strVal val="#ppt_h"/>
                                          </p:val>
                                        </p:tav>
                                      </p:tavLst>
                                    </p:anim>
                                    <p:animEffect filter="fade" transition="in">
                                      <p:cBhvr>
                                        <p:cTn dur="500" id="85"/>
                                        <p:tgtEl>
                                          <p:spTgt spid="7"/>
                                        </p:tgtEl>
                                      </p:cBhvr>
                                    </p:animEffect>
                                    <p:anim calcmode="lin" valueType="num">
                                      <p:cBhvr>
                                        <p:cTn dur="500" fill="hold" id="86"/>
                                        <p:tgtEl>
                                          <p:spTgt spid="7"/>
                                        </p:tgtEl>
                                        <p:attrNameLst>
                                          <p:attrName>ppt_x</p:attrName>
                                        </p:attrNameLst>
                                      </p:cBhvr>
                                      <p:tavLst>
                                        <p:tav tm="0">
                                          <p:val>
                                            <p:fltVal val="0.5"/>
                                          </p:val>
                                        </p:tav>
                                        <p:tav tm="100000">
                                          <p:val>
                                            <p:strVal val="#ppt_x"/>
                                          </p:val>
                                        </p:tav>
                                      </p:tavLst>
                                    </p:anim>
                                    <p:anim calcmode="lin" valueType="num">
                                      <p:cBhvr>
                                        <p:cTn dur="500" fill="hold" id="87"/>
                                        <p:tgtEl>
                                          <p:spTgt spid="7"/>
                                        </p:tgtEl>
                                        <p:attrNameLst>
                                          <p:attrName>ppt_y</p:attrName>
                                        </p:attrNameLst>
                                      </p:cBhvr>
                                      <p:tavLst>
                                        <p:tav tm="0">
                                          <p:val>
                                            <p:fltVal val="0.5"/>
                                          </p:val>
                                        </p:tav>
                                        <p:tav tm="100000">
                                          <p:val>
                                            <p:strVal val="#ppt_y"/>
                                          </p:val>
                                        </p:tav>
                                      </p:tavLst>
                                    </p:anim>
                                  </p:childTnLst>
                                </p:cTn>
                              </p:par>
                              <p:par>
                                <p:cTn fill="hold" grpId="0" id="88" nodeType="withEffect" presetClass="entr" presetID="53" presetSubtype="0">
                                  <p:stCondLst>
                                    <p:cond delay="2600"/>
                                  </p:stCondLst>
                                  <p:childTnLst>
                                    <p:set>
                                      <p:cBhvr>
                                        <p:cTn dur="1" fill="hold" id="89">
                                          <p:stCondLst>
                                            <p:cond delay="0"/>
                                          </p:stCondLst>
                                        </p:cTn>
                                        <p:tgtEl>
                                          <p:spTgt spid="23"/>
                                        </p:tgtEl>
                                        <p:attrNameLst>
                                          <p:attrName>style.visibility</p:attrName>
                                        </p:attrNameLst>
                                      </p:cBhvr>
                                      <p:to>
                                        <p:strVal val="visible"/>
                                      </p:to>
                                    </p:set>
                                    <p:anim calcmode="lin" valueType="num">
                                      <p:cBhvr>
                                        <p:cTn dur="500" fill="hold" id="90"/>
                                        <p:tgtEl>
                                          <p:spTgt spid="23"/>
                                        </p:tgtEl>
                                        <p:attrNameLst>
                                          <p:attrName>ppt_w</p:attrName>
                                        </p:attrNameLst>
                                      </p:cBhvr>
                                      <p:tavLst>
                                        <p:tav tm="0">
                                          <p:val>
                                            <p:fltVal val="0"/>
                                          </p:val>
                                        </p:tav>
                                        <p:tav tm="100000">
                                          <p:val>
                                            <p:strVal val="#ppt_w"/>
                                          </p:val>
                                        </p:tav>
                                      </p:tavLst>
                                    </p:anim>
                                    <p:anim calcmode="lin" valueType="num">
                                      <p:cBhvr>
                                        <p:cTn dur="500" fill="hold" id="91"/>
                                        <p:tgtEl>
                                          <p:spTgt spid="23"/>
                                        </p:tgtEl>
                                        <p:attrNameLst>
                                          <p:attrName>ppt_h</p:attrName>
                                        </p:attrNameLst>
                                      </p:cBhvr>
                                      <p:tavLst>
                                        <p:tav tm="0">
                                          <p:val>
                                            <p:fltVal val="0"/>
                                          </p:val>
                                        </p:tav>
                                        <p:tav tm="100000">
                                          <p:val>
                                            <p:strVal val="#ppt_h"/>
                                          </p:val>
                                        </p:tav>
                                      </p:tavLst>
                                    </p:anim>
                                    <p:animEffect filter="fade" transition="in">
                                      <p:cBhvr>
                                        <p:cTn dur="500" id="92"/>
                                        <p:tgtEl>
                                          <p:spTgt spid="23"/>
                                        </p:tgtEl>
                                      </p:cBhvr>
                                    </p:animEffect>
                                  </p:childTnLst>
                                </p:cTn>
                              </p:par>
                              <p:par>
                                <p:cTn fill="hold" grpId="0" id="93" nodeType="withEffect" presetClass="entr" presetID="53" presetSubtype="0">
                                  <p:stCondLst>
                                    <p:cond delay="2600"/>
                                  </p:stCondLst>
                                  <p:childTnLst>
                                    <p:set>
                                      <p:cBhvr>
                                        <p:cTn dur="1" fill="hold" id="94">
                                          <p:stCondLst>
                                            <p:cond delay="0"/>
                                          </p:stCondLst>
                                        </p:cTn>
                                        <p:tgtEl>
                                          <p:spTgt spid="22"/>
                                        </p:tgtEl>
                                        <p:attrNameLst>
                                          <p:attrName>style.visibility</p:attrName>
                                        </p:attrNameLst>
                                      </p:cBhvr>
                                      <p:to>
                                        <p:strVal val="visible"/>
                                      </p:to>
                                    </p:set>
                                    <p:anim calcmode="lin" valueType="num">
                                      <p:cBhvr>
                                        <p:cTn dur="500" fill="hold" id="95"/>
                                        <p:tgtEl>
                                          <p:spTgt spid="22"/>
                                        </p:tgtEl>
                                        <p:attrNameLst>
                                          <p:attrName>ppt_w</p:attrName>
                                        </p:attrNameLst>
                                      </p:cBhvr>
                                      <p:tavLst>
                                        <p:tav tm="0">
                                          <p:val>
                                            <p:fltVal val="0"/>
                                          </p:val>
                                        </p:tav>
                                        <p:tav tm="100000">
                                          <p:val>
                                            <p:strVal val="#ppt_w"/>
                                          </p:val>
                                        </p:tav>
                                      </p:tavLst>
                                    </p:anim>
                                    <p:anim calcmode="lin" valueType="num">
                                      <p:cBhvr>
                                        <p:cTn dur="500" fill="hold" id="96"/>
                                        <p:tgtEl>
                                          <p:spTgt spid="22"/>
                                        </p:tgtEl>
                                        <p:attrNameLst>
                                          <p:attrName>ppt_h</p:attrName>
                                        </p:attrNameLst>
                                      </p:cBhvr>
                                      <p:tavLst>
                                        <p:tav tm="0">
                                          <p:val>
                                            <p:fltVal val="0"/>
                                          </p:val>
                                        </p:tav>
                                        <p:tav tm="100000">
                                          <p:val>
                                            <p:strVal val="#ppt_h"/>
                                          </p:val>
                                        </p:tav>
                                      </p:tavLst>
                                    </p:anim>
                                    <p:animEffect filter="fade" transition="in">
                                      <p:cBhvr>
                                        <p:cTn dur="500" id="97"/>
                                        <p:tgtEl>
                                          <p:spTgt spid="22"/>
                                        </p:tgtEl>
                                      </p:cBhvr>
                                    </p:animEffect>
                                  </p:childTnLst>
                                </p:cTn>
                              </p:par>
                              <p:par>
                                <p:cTn fill="hold" grpId="0" id="98" nodeType="withEffect" presetClass="entr" presetID="47" presetSubtype="0">
                                  <p:stCondLst>
                                    <p:cond delay="3100"/>
                                  </p:stCondLst>
                                  <p:childTnLst>
                                    <p:set>
                                      <p:cBhvr>
                                        <p:cTn dur="1" fill="hold" id="99">
                                          <p:stCondLst>
                                            <p:cond delay="0"/>
                                          </p:stCondLst>
                                        </p:cTn>
                                        <p:tgtEl>
                                          <p:spTgt spid="16"/>
                                        </p:tgtEl>
                                        <p:attrNameLst>
                                          <p:attrName>style.visibility</p:attrName>
                                        </p:attrNameLst>
                                      </p:cBhvr>
                                      <p:to>
                                        <p:strVal val="visible"/>
                                      </p:to>
                                    </p:set>
                                    <p:animEffect filter="fade" transition="in">
                                      <p:cBhvr>
                                        <p:cTn dur="500" id="100"/>
                                        <p:tgtEl>
                                          <p:spTgt spid="16"/>
                                        </p:tgtEl>
                                      </p:cBhvr>
                                    </p:animEffect>
                                    <p:anim calcmode="lin" valueType="num">
                                      <p:cBhvr>
                                        <p:cTn dur="500" fill="hold" id="101"/>
                                        <p:tgtEl>
                                          <p:spTgt spid="16"/>
                                        </p:tgtEl>
                                        <p:attrNameLst>
                                          <p:attrName>ppt_x</p:attrName>
                                        </p:attrNameLst>
                                      </p:cBhvr>
                                      <p:tavLst>
                                        <p:tav tm="0">
                                          <p:val>
                                            <p:strVal val="#ppt_x"/>
                                          </p:val>
                                        </p:tav>
                                        <p:tav tm="100000">
                                          <p:val>
                                            <p:strVal val="#ppt_x"/>
                                          </p:val>
                                        </p:tav>
                                      </p:tavLst>
                                    </p:anim>
                                    <p:anim calcmode="lin" valueType="num">
                                      <p:cBhvr>
                                        <p:cTn dur="500" fill="hold" id="102"/>
                                        <p:tgtEl>
                                          <p:spTgt spid="16"/>
                                        </p:tgtEl>
                                        <p:attrNameLst>
                                          <p:attrName>ppt_y</p:attrName>
                                        </p:attrNameLst>
                                      </p:cBhvr>
                                      <p:tavLst>
                                        <p:tav tm="0">
                                          <p:val>
                                            <p:strVal val="#ppt_y-.1"/>
                                          </p:val>
                                        </p:tav>
                                        <p:tav tm="100000">
                                          <p:val>
                                            <p:strVal val="#ppt_y"/>
                                          </p:val>
                                        </p:tav>
                                      </p:tavLst>
                                    </p:anim>
                                  </p:childTnLst>
                                </p:cTn>
                              </p:par>
                              <p:par>
                                <p:cTn fill="hold" grpId="0" id="103" nodeType="withEffect" presetClass="entr" presetID="42" presetSubtype="0">
                                  <p:stCondLst>
                                    <p:cond delay="3600"/>
                                  </p:stCondLst>
                                  <p:childTnLst>
                                    <p:set>
                                      <p:cBhvr>
                                        <p:cTn dur="1" fill="hold" id="104">
                                          <p:stCondLst>
                                            <p:cond delay="0"/>
                                          </p:stCondLst>
                                        </p:cTn>
                                        <p:tgtEl>
                                          <p:spTgt spid="29"/>
                                        </p:tgtEl>
                                        <p:attrNameLst>
                                          <p:attrName>style.visibility</p:attrName>
                                        </p:attrNameLst>
                                      </p:cBhvr>
                                      <p:to>
                                        <p:strVal val="visible"/>
                                      </p:to>
                                    </p:set>
                                    <p:animEffect filter="fade" transition="in">
                                      <p:cBhvr>
                                        <p:cTn dur="500" id="105"/>
                                        <p:tgtEl>
                                          <p:spTgt spid="29"/>
                                        </p:tgtEl>
                                      </p:cBhvr>
                                    </p:animEffect>
                                    <p:anim calcmode="lin" valueType="num">
                                      <p:cBhvr>
                                        <p:cTn dur="500" fill="hold" id="106"/>
                                        <p:tgtEl>
                                          <p:spTgt spid="29"/>
                                        </p:tgtEl>
                                        <p:attrNameLst>
                                          <p:attrName>ppt_x</p:attrName>
                                        </p:attrNameLst>
                                      </p:cBhvr>
                                      <p:tavLst>
                                        <p:tav tm="0">
                                          <p:val>
                                            <p:strVal val="#ppt_x"/>
                                          </p:val>
                                        </p:tav>
                                        <p:tav tm="100000">
                                          <p:val>
                                            <p:strVal val="#ppt_x"/>
                                          </p:val>
                                        </p:tav>
                                      </p:tavLst>
                                    </p:anim>
                                    <p:anim calcmode="lin" valueType="num">
                                      <p:cBhvr>
                                        <p:cTn dur="500" fill="hold" id="107"/>
                                        <p:tgtEl>
                                          <p:spTgt spid="29"/>
                                        </p:tgtEl>
                                        <p:attrNameLst>
                                          <p:attrName>ppt_y</p:attrName>
                                        </p:attrNameLst>
                                      </p:cBhvr>
                                      <p:tavLst>
                                        <p:tav tm="0">
                                          <p:val>
                                            <p:strVal val="#ppt_y+.1"/>
                                          </p:val>
                                        </p:tav>
                                        <p:tav tm="100000">
                                          <p:val>
                                            <p:strVal val="#ppt_y"/>
                                          </p:val>
                                        </p:tav>
                                      </p:tavLst>
                                    </p:anim>
                                  </p:childTnLst>
                                </p:cTn>
                              </p:par>
                              <p:par>
                                <p:cTn fill="hold" grpId="0" id="108" nodeType="withEffect" presetClass="entr" presetID="53" presetSubtype="0">
                                  <p:stCondLst>
                                    <p:cond delay="3600"/>
                                  </p:stCondLst>
                                  <p:childTnLst>
                                    <p:set>
                                      <p:cBhvr>
                                        <p:cTn dur="1" fill="hold" id="109">
                                          <p:stCondLst>
                                            <p:cond delay="0"/>
                                          </p:stCondLst>
                                        </p:cTn>
                                        <p:tgtEl>
                                          <p:spTgt spid="6"/>
                                        </p:tgtEl>
                                        <p:attrNameLst>
                                          <p:attrName>style.visibility</p:attrName>
                                        </p:attrNameLst>
                                      </p:cBhvr>
                                      <p:to>
                                        <p:strVal val="visible"/>
                                      </p:to>
                                    </p:set>
                                    <p:anim calcmode="lin" valueType="num">
                                      <p:cBhvr>
                                        <p:cTn dur="500" fill="hold" id="110"/>
                                        <p:tgtEl>
                                          <p:spTgt spid="6"/>
                                        </p:tgtEl>
                                        <p:attrNameLst>
                                          <p:attrName>ppt_w</p:attrName>
                                        </p:attrNameLst>
                                      </p:cBhvr>
                                      <p:tavLst>
                                        <p:tav tm="0">
                                          <p:val>
                                            <p:fltVal val="0"/>
                                          </p:val>
                                        </p:tav>
                                        <p:tav tm="100000">
                                          <p:val>
                                            <p:strVal val="#ppt_w"/>
                                          </p:val>
                                        </p:tav>
                                      </p:tavLst>
                                    </p:anim>
                                    <p:anim calcmode="lin" valueType="num">
                                      <p:cBhvr>
                                        <p:cTn dur="500" fill="hold" id="111"/>
                                        <p:tgtEl>
                                          <p:spTgt spid="6"/>
                                        </p:tgtEl>
                                        <p:attrNameLst>
                                          <p:attrName>ppt_h</p:attrName>
                                        </p:attrNameLst>
                                      </p:cBhvr>
                                      <p:tavLst>
                                        <p:tav tm="0">
                                          <p:val>
                                            <p:fltVal val="0"/>
                                          </p:val>
                                        </p:tav>
                                        <p:tav tm="100000">
                                          <p:val>
                                            <p:strVal val="#ppt_h"/>
                                          </p:val>
                                        </p:tav>
                                      </p:tavLst>
                                    </p:anim>
                                    <p:animEffect filter="fade" transition="in">
                                      <p:cBhvr>
                                        <p:cTn dur="500" id="112"/>
                                        <p:tgtEl>
                                          <p:spTgt spid="6"/>
                                        </p:tgtEl>
                                      </p:cBhvr>
                                    </p:animEffect>
                                    <p:anim calcmode="lin" valueType="num">
                                      <p:cBhvr>
                                        <p:cTn dur="500" fill="hold" id="113"/>
                                        <p:tgtEl>
                                          <p:spTgt spid="6"/>
                                        </p:tgtEl>
                                        <p:attrNameLst>
                                          <p:attrName>ppt_x</p:attrName>
                                        </p:attrNameLst>
                                      </p:cBhvr>
                                      <p:tavLst>
                                        <p:tav tm="0">
                                          <p:val>
                                            <p:fltVal val="0.5"/>
                                          </p:val>
                                        </p:tav>
                                        <p:tav tm="100000">
                                          <p:val>
                                            <p:strVal val="#ppt_x"/>
                                          </p:val>
                                        </p:tav>
                                      </p:tavLst>
                                    </p:anim>
                                    <p:anim calcmode="lin" valueType="num">
                                      <p:cBhvr>
                                        <p:cTn dur="500" fill="hold" id="114"/>
                                        <p:tgtEl>
                                          <p:spTgt spid="6"/>
                                        </p:tgtEl>
                                        <p:attrNameLst>
                                          <p:attrName>ppt_y</p:attrName>
                                        </p:attrNameLst>
                                      </p:cBhvr>
                                      <p:tavLst>
                                        <p:tav tm="0">
                                          <p:val>
                                            <p:fltVal val="0.5"/>
                                          </p:val>
                                        </p:tav>
                                        <p:tav tm="100000">
                                          <p:val>
                                            <p:strVal val="#ppt_y"/>
                                          </p:val>
                                        </p:tav>
                                      </p:tavLst>
                                    </p:anim>
                                  </p:childTnLst>
                                </p:cTn>
                              </p:par>
                              <p:par>
                                <p:cTn fill="hold" grpId="0" id="115" nodeType="withEffect" presetClass="entr" presetID="53" presetSubtype="0">
                                  <p:stCondLst>
                                    <p:cond delay="3600"/>
                                  </p:stCondLst>
                                  <p:childTnLst>
                                    <p:set>
                                      <p:cBhvr>
                                        <p:cTn dur="1" fill="hold" id="116">
                                          <p:stCondLst>
                                            <p:cond delay="0"/>
                                          </p:stCondLst>
                                        </p:cTn>
                                        <p:tgtEl>
                                          <p:spTgt spid="24"/>
                                        </p:tgtEl>
                                        <p:attrNameLst>
                                          <p:attrName>style.visibility</p:attrName>
                                        </p:attrNameLst>
                                      </p:cBhvr>
                                      <p:to>
                                        <p:strVal val="visible"/>
                                      </p:to>
                                    </p:set>
                                    <p:anim calcmode="lin" valueType="num">
                                      <p:cBhvr>
                                        <p:cTn dur="500" fill="hold" id="117"/>
                                        <p:tgtEl>
                                          <p:spTgt spid="24"/>
                                        </p:tgtEl>
                                        <p:attrNameLst>
                                          <p:attrName>ppt_w</p:attrName>
                                        </p:attrNameLst>
                                      </p:cBhvr>
                                      <p:tavLst>
                                        <p:tav tm="0">
                                          <p:val>
                                            <p:fltVal val="0"/>
                                          </p:val>
                                        </p:tav>
                                        <p:tav tm="100000">
                                          <p:val>
                                            <p:strVal val="#ppt_w"/>
                                          </p:val>
                                        </p:tav>
                                      </p:tavLst>
                                    </p:anim>
                                    <p:anim calcmode="lin" valueType="num">
                                      <p:cBhvr>
                                        <p:cTn dur="500" fill="hold" id="118"/>
                                        <p:tgtEl>
                                          <p:spTgt spid="24"/>
                                        </p:tgtEl>
                                        <p:attrNameLst>
                                          <p:attrName>ppt_h</p:attrName>
                                        </p:attrNameLst>
                                      </p:cBhvr>
                                      <p:tavLst>
                                        <p:tav tm="0">
                                          <p:val>
                                            <p:fltVal val="0"/>
                                          </p:val>
                                        </p:tav>
                                        <p:tav tm="100000">
                                          <p:val>
                                            <p:strVal val="#ppt_h"/>
                                          </p:val>
                                        </p:tav>
                                      </p:tavLst>
                                    </p:anim>
                                    <p:animEffect filter="fade" transition="in">
                                      <p:cBhvr>
                                        <p:cTn dur="500" id="119"/>
                                        <p:tgtEl>
                                          <p:spTgt spid="24"/>
                                        </p:tgtEl>
                                      </p:cBhvr>
                                    </p:animEffect>
                                  </p:childTnLst>
                                </p:cTn>
                              </p:par>
                              <p:par>
                                <p:cTn fill="hold" grpId="0" id="120" nodeType="withEffect" presetClass="entr" presetID="53" presetSubtype="0">
                                  <p:stCondLst>
                                    <p:cond delay="3600"/>
                                  </p:stCondLst>
                                  <p:childTnLst>
                                    <p:set>
                                      <p:cBhvr>
                                        <p:cTn dur="1" fill="hold" id="121">
                                          <p:stCondLst>
                                            <p:cond delay="0"/>
                                          </p:stCondLst>
                                        </p:cTn>
                                        <p:tgtEl>
                                          <p:spTgt spid="25"/>
                                        </p:tgtEl>
                                        <p:attrNameLst>
                                          <p:attrName>style.visibility</p:attrName>
                                        </p:attrNameLst>
                                      </p:cBhvr>
                                      <p:to>
                                        <p:strVal val="visible"/>
                                      </p:to>
                                    </p:set>
                                    <p:anim calcmode="lin" valueType="num">
                                      <p:cBhvr>
                                        <p:cTn dur="500" fill="hold" id="122"/>
                                        <p:tgtEl>
                                          <p:spTgt spid="25"/>
                                        </p:tgtEl>
                                        <p:attrNameLst>
                                          <p:attrName>ppt_w</p:attrName>
                                        </p:attrNameLst>
                                      </p:cBhvr>
                                      <p:tavLst>
                                        <p:tav tm="0">
                                          <p:val>
                                            <p:fltVal val="0"/>
                                          </p:val>
                                        </p:tav>
                                        <p:tav tm="100000">
                                          <p:val>
                                            <p:strVal val="#ppt_w"/>
                                          </p:val>
                                        </p:tav>
                                      </p:tavLst>
                                    </p:anim>
                                    <p:anim calcmode="lin" valueType="num">
                                      <p:cBhvr>
                                        <p:cTn dur="500" fill="hold" id="123"/>
                                        <p:tgtEl>
                                          <p:spTgt spid="25"/>
                                        </p:tgtEl>
                                        <p:attrNameLst>
                                          <p:attrName>ppt_h</p:attrName>
                                        </p:attrNameLst>
                                      </p:cBhvr>
                                      <p:tavLst>
                                        <p:tav tm="0">
                                          <p:val>
                                            <p:fltVal val="0"/>
                                          </p:val>
                                        </p:tav>
                                        <p:tav tm="100000">
                                          <p:val>
                                            <p:strVal val="#ppt_h"/>
                                          </p:val>
                                        </p:tav>
                                      </p:tavLst>
                                    </p:anim>
                                    <p:animEffect filter="fade" transition="in">
                                      <p:cBhvr>
                                        <p:cTn dur="500" id="124"/>
                                        <p:tgtEl>
                                          <p:spTgt spid="25"/>
                                        </p:tgtEl>
                                      </p:cBhvr>
                                    </p:animEffect>
                                  </p:childTnLst>
                                </p:cTn>
                              </p:par>
                              <p:par>
                                <p:cTn fill="hold" grpId="0" id="125" nodeType="withEffect" presetClass="entr" presetID="47" presetSubtype="0">
                                  <p:stCondLst>
                                    <p:cond delay="4100"/>
                                  </p:stCondLst>
                                  <p:childTnLst>
                                    <p:set>
                                      <p:cBhvr>
                                        <p:cTn dur="1" fill="hold" id="126">
                                          <p:stCondLst>
                                            <p:cond delay="0"/>
                                          </p:stCondLst>
                                        </p:cTn>
                                        <p:tgtEl>
                                          <p:spTgt spid="17"/>
                                        </p:tgtEl>
                                        <p:attrNameLst>
                                          <p:attrName>style.visibility</p:attrName>
                                        </p:attrNameLst>
                                      </p:cBhvr>
                                      <p:to>
                                        <p:strVal val="visible"/>
                                      </p:to>
                                    </p:set>
                                    <p:animEffect filter="fade" transition="in">
                                      <p:cBhvr>
                                        <p:cTn dur="500" id="127"/>
                                        <p:tgtEl>
                                          <p:spTgt spid="17"/>
                                        </p:tgtEl>
                                      </p:cBhvr>
                                    </p:animEffect>
                                    <p:anim calcmode="lin" valueType="num">
                                      <p:cBhvr>
                                        <p:cTn dur="500" fill="hold" id="128"/>
                                        <p:tgtEl>
                                          <p:spTgt spid="17"/>
                                        </p:tgtEl>
                                        <p:attrNameLst>
                                          <p:attrName>ppt_x</p:attrName>
                                        </p:attrNameLst>
                                      </p:cBhvr>
                                      <p:tavLst>
                                        <p:tav tm="0">
                                          <p:val>
                                            <p:strVal val="#ppt_x"/>
                                          </p:val>
                                        </p:tav>
                                        <p:tav tm="100000">
                                          <p:val>
                                            <p:strVal val="#ppt_x"/>
                                          </p:val>
                                        </p:tav>
                                      </p:tavLst>
                                    </p:anim>
                                    <p:anim calcmode="lin" valueType="num">
                                      <p:cBhvr>
                                        <p:cTn dur="500" fill="hold" id="129"/>
                                        <p:tgtEl>
                                          <p:spTgt spid="17"/>
                                        </p:tgtEl>
                                        <p:attrNameLst>
                                          <p:attrName>ppt_y</p:attrName>
                                        </p:attrNameLst>
                                      </p:cBhvr>
                                      <p:tavLst>
                                        <p:tav tm="0">
                                          <p:val>
                                            <p:strVal val="#ppt_y-.1"/>
                                          </p:val>
                                        </p:tav>
                                        <p:tav tm="100000">
                                          <p:val>
                                            <p:strVal val="#ppt_y"/>
                                          </p:val>
                                        </p:tav>
                                      </p:tavLst>
                                    </p:anim>
                                  </p:childTnLst>
                                </p:cTn>
                              </p:par>
                              <p:par>
                                <p:cTn fill="hold" grpId="0" id="130" nodeType="withEffect" presetClass="entr" presetID="42" presetSubtype="0">
                                  <p:stCondLst>
                                    <p:cond delay="4100"/>
                                  </p:stCondLst>
                                  <p:childTnLst>
                                    <p:set>
                                      <p:cBhvr>
                                        <p:cTn dur="1" fill="hold" id="131">
                                          <p:stCondLst>
                                            <p:cond delay="0"/>
                                          </p:stCondLst>
                                        </p:cTn>
                                        <p:tgtEl>
                                          <p:spTgt spid="27"/>
                                        </p:tgtEl>
                                        <p:attrNameLst>
                                          <p:attrName>style.visibility</p:attrName>
                                        </p:attrNameLst>
                                      </p:cBhvr>
                                      <p:to>
                                        <p:strVal val="visible"/>
                                      </p:to>
                                    </p:set>
                                    <p:animEffect filter="fade" transition="in">
                                      <p:cBhvr>
                                        <p:cTn dur="500" id="132"/>
                                        <p:tgtEl>
                                          <p:spTgt spid="27"/>
                                        </p:tgtEl>
                                      </p:cBhvr>
                                    </p:animEffect>
                                    <p:anim calcmode="lin" valueType="num">
                                      <p:cBhvr>
                                        <p:cTn dur="500" fill="hold" id="133"/>
                                        <p:tgtEl>
                                          <p:spTgt spid="27"/>
                                        </p:tgtEl>
                                        <p:attrNameLst>
                                          <p:attrName>ppt_x</p:attrName>
                                        </p:attrNameLst>
                                      </p:cBhvr>
                                      <p:tavLst>
                                        <p:tav tm="0">
                                          <p:val>
                                            <p:strVal val="#ppt_x"/>
                                          </p:val>
                                        </p:tav>
                                        <p:tav tm="100000">
                                          <p:val>
                                            <p:strVal val="#ppt_x"/>
                                          </p:val>
                                        </p:tav>
                                      </p:tavLst>
                                    </p:anim>
                                    <p:anim calcmode="lin" valueType="num">
                                      <p:cBhvr>
                                        <p:cTn dur="500" fill="hold" id="134"/>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2"/>
      <p:bldP grpId="1" spid="12"/>
      <p:bldP grpId="0" spid="13"/>
      <p:bldP grpId="1" spid="13"/>
      <p:bldP grpId="0" spid="14"/>
      <p:bldP grpId="0" spid="15"/>
      <p:bldP grpId="0" spid="6"/>
      <p:bldP grpId="0" spid="7"/>
      <p:bldP grpId="0" spid="8"/>
      <p:bldP grpId="0" spid="9"/>
      <p:bldP grpId="0" spid="10"/>
      <p:bldP grpId="0" spid="11"/>
      <p:bldP grpId="0" spid="16"/>
      <p:bldP grpId="0" spid="17"/>
      <p:bldP grpId="0" spid="18"/>
      <p:bldP grpId="0" spid="19"/>
      <p:bldP grpId="0" spid="20"/>
      <p:bldP grpId="0" spid="21"/>
      <p:bldP grpId="0" spid="22"/>
      <p:bldP grpId="0" spid="23"/>
      <p:bldP grpId="0" spid="24"/>
      <p:bldP grpId="0" spid="25"/>
      <p:bldP grpId="0" spid="26"/>
      <p:bldP grpId="0" spid="27"/>
      <p:bldP grpId="0" spid="28"/>
      <p:bldP grpId="0" spid="29"/>
    </p:bldLst>
  </p:timing>
</p:sld>
</file>

<file path=ppt/slides/slide3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2" name="原创设计师QQ598969553             _1"/>
          <p:cNvSpPr/>
          <p:nvPr/>
        </p:nvSpPr>
        <p:spPr bwMode="auto">
          <a:xfrm>
            <a:off x="0" y="0"/>
            <a:ext cx="322337" cy="643548"/>
          </a:xfrm>
          <a:custGeom>
            <a:gdLst>
              <a:gd fmla="*/ 0 w 286" name="T0"/>
              <a:gd fmla="*/ 0 h 571" name="T1"/>
              <a:gd fmla="*/ 286 w 286" name="T2"/>
              <a:gd fmla="*/ 287 h 571" name="T3"/>
              <a:gd fmla="*/ 0 w 286" name="T4"/>
              <a:gd fmla="*/ 571 h 571" name="T5"/>
              <a:gd fmla="*/ 0 w 286" name="T6"/>
              <a:gd fmla="*/ 0 h 571" name="T7"/>
            </a:gdLst>
            <a:cxnLst>
              <a:cxn ang="0">
                <a:pos x="T0" y="T1"/>
              </a:cxn>
              <a:cxn ang="0">
                <a:pos x="T2" y="T3"/>
              </a:cxn>
              <a:cxn ang="0">
                <a:pos x="T4" y="T5"/>
              </a:cxn>
              <a:cxn ang="0">
                <a:pos x="T6" y="T7"/>
              </a:cxn>
            </a:cxnLst>
            <a:rect b="b" l="0" r="r" t="0"/>
            <a:pathLst>
              <a:path h="571" w="286">
                <a:moveTo>
                  <a:pt x="0" y="0"/>
                </a:moveTo>
                <a:lnTo>
                  <a:pt x="286" y="287"/>
                </a:lnTo>
                <a:lnTo>
                  <a:pt x="0" y="571"/>
                </a:lnTo>
                <a:lnTo>
                  <a:pt x="0" y="0"/>
                </a:lnTo>
                <a:close/>
              </a:path>
            </a:pathLst>
          </a:custGeom>
          <a:solidFill>
            <a:schemeClr val="tx1">
              <a:lumMod val="75000"/>
              <a:lumOff val="25000"/>
            </a:schemeClr>
          </a:solidFill>
          <a:ln cap="flat" w="6350">
            <a:noFill/>
            <a:prstDash val="solid"/>
            <a:miter lim="800000"/>
          </a:ln>
        </p:spPr>
        <p:txBody>
          <a:bodyPr anchor="t" anchorCtr="0" bIns="45720" compatLnSpc="1" lIns="91440" numCol="1" rIns="91440" tIns="45720" vert="horz" wrap="square"/>
          <a:lstStyle/>
          <a:p>
            <a:endParaRPr altLang="en-US" lang="zh-CN"/>
          </a:p>
        </p:txBody>
      </p:sp>
      <p:sp>
        <p:nvSpPr>
          <p:cNvPr id="13" name="原创设计师QQ598969553             _2"/>
          <p:cNvSpPr/>
          <p:nvPr/>
        </p:nvSpPr>
        <p:spPr bwMode="auto">
          <a:xfrm>
            <a:off x="99884" y="225172"/>
            <a:ext cx="216113" cy="433005"/>
          </a:xfrm>
          <a:custGeom>
            <a:gdLst>
              <a:gd fmla="*/ 0 w 278" name="T0"/>
              <a:gd fmla="*/ 0 h 557" name="T1"/>
              <a:gd fmla="*/ 278 w 278" name="T2"/>
              <a:gd fmla="*/ 278 h 557" name="T3"/>
              <a:gd fmla="*/ 0 w 278" name="T4"/>
              <a:gd fmla="*/ 557 h 557" name="T5"/>
              <a:gd fmla="*/ 0 w 278" name="T6"/>
              <a:gd fmla="*/ 0 h 557" name="T7"/>
            </a:gdLst>
            <a:cxnLst>
              <a:cxn ang="0">
                <a:pos x="T0" y="T1"/>
              </a:cxn>
              <a:cxn ang="0">
                <a:pos x="T2" y="T3"/>
              </a:cxn>
              <a:cxn ang="0">
                <a:pos x="T4" y="T5"/>
              </a:cxn>
              <a:cxn ang="0">
                <a:pos x="T6" y="T7"/>
              </a:cxn>
            </a:cxnLst>
            <a:rect b="b" l="0" r="r" t="0"/>
            <a:pathLst>
              <a:path h="557" w="278">
                <a:moveTo>
                  <a:pt x="0" y="0"/>
                </a:moveTo>
                <a:lnTo>
                  <a:pt x="278" y="278"/>
                </a:lnTo>
                <a:lnTo>
                  <a:pt x="0" y="557"/>
                </a:lnTo>
                <a:lnTo>
                  <a:pt x="0" y="0"/>
                </a:lnTo>
                <a:close/>
              </a:path>
            </a:pathLst>
          </a:custGeom>
          <a:solidFill>
            <a:schemeClr val="accent1"/>
          </a:solidFill>
          <a:ln>
            <a:noFill/>
          </a:ln>
        </p:spPr>
        <p:txBody>
          <a:bodyPr anchor="t" anchorCtr="0" bIns="45720" compatLnSpc="1" lIns="91440" numCol="1" rIns="91440" tIns="45720" vert="horz" wrap="square"/>
          <a:lstStyle/>
          <a:p>
            <a:endParaRPr altLang="en-US" lang="zh-CN"/>
          </a:p>
        </p:txBody>
      </p:sp>
      <p:sp>
        <p:nvSpPr>
          <p:cNvPr id="14" name="原创设计师QQ598969553             _3"/>
          <p:cNvSpPr>
            <a:spLocks noChangeArrowheads="1"/>
          </p:cNvSpPr>
          <p:nvPr/>
        </p:nvSpPr>
        <p:spPr bwMode="auto">
          <a:xfrm>
            <a:off x="463550" y="194692"/>
            <a:ext cx="1524000" cy="304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none">
            <a:spAutoFit/>
          </a:bodyPr>
          <a:lstStyle/>
          <a:p>
            <a:pPr fontAlgn="base">
              <a:spcBef>
                <a:spcPct val="0"/>
              </a:spcBef>
              <a:spcAft>
                <a:spcPct val="0"/>
              </a:spcAft>
            </a:pPr>
            <a:r>
              <a:rPr altLang="en-US" b="1" lang="zh-CN" sz="2000">
                <a:solidFill>
                  <a:schemeClr val="accent1"/>
                </a:solidFill>
                <a:latin charset="0" pitchFamily="34" typeface="Impact"/>
                <a:ea charset="-122" pitchFamily="34" typeface="微软雅黑"/>
                <a:cs charset="-122" pitchFamily="2" typeface="宋体"/>
              </a:rPr>
              <a:t>四项并列关系</a:t>
            </a:r>
          </a:p>
        </p:txBody>
      </p:sp>
      <p:sp>
        <p:nvSpPr>
          <p:cNvPr id="15" name="原创设计师QQ598969553             _4"/>
          <p:cNvSpPr>
            <a:spLocks noChangeArrowheads="1"/>
          </p:cNvSpPr>
          <p:nvPr/>
        </p:nvSpPr>
        <p:spPr bwMode="auto">
          <a:xfrm>
            <a:off x="467544" y="540445"/>
            <a:ext cx="1800606" cy="1219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fontAlgn="base">
              <a:spcBef>
                <a:spcPct val="0"/>
              </a:spcBef>
              <a:spcAft>
                <a:spcPct val="0"/>
              </a:spcAft>
              <a:buFont charset="0" pitchFamily="34" typeface="Arial"/>
              <a:buNone/>
            </a:pPr>
            <a:r>
              <a:rPr altLang="zh-CN" lang="en-US" sz="800">
                <a:solidFill>
                  <a:srgbClr val="53585E"/>
                </a:solidFill>
                <a:latin charset="0" pitchFamily="34" typeface="Arial"/>
                <a:cs charset="0" pitchFamily="34" typeface="Arial"/>
              </a:rPr>
              <a:t>This is a subtitle for your presentation</a:t>
            </a:r>
          </a:p>
        </p:txBody>
      </p:sp>
      <p:sp>
        <p:nvSpPr>
          <p:cNvPr id="6" name="原创设计师QQ598969553             _5"/>
          <p:cNvSpPr>
            <a:spLocks noChangeArrowheads="1"/>
          </p:cNvSpPr>
          <p:nvPr/>
        </p:nvSpPr>
        <p:spPr bwMode="auto">
          <a:xfrm>
            <a:off x="3644336" y="1421045"/>
            <a:ext cx="767634" cy="768909"/>
          </a:xfrm>
          <a:prstGeom prst="ellipse">
            <a:avLst/>
          </a:prstGeom>
          <a:solidFill>
            <a:schemeClr val="bg1">
              <a:lumMod val="50000"/>
              <a:alpha val="10000"/>
            </a:schemeClr>
          </a:solidFill>
          <a:ln>
            <a:noFill/>
          </a:ln>
        </p:spPr>
        <p:txBody>
          <a:bodyPr anchor="t" anchorCtr="0" bIns="45720" compatLnSpc="1" lIns="91440" numCol="1" rIns="91440" tIns="45720" vert="horz" wrap="square"/>
          <a:lstStyle/>
          <a:p>
            <a:endParaRPr altLang="en-US" lang="zh-CN"/>
          </a:p>
        </p:txBody>
      </p:sp>
      <p:sp>
        <p:nvSpPr>
          <p:cNvPr id="7" name="原创设计师QQ598969553             _6"/>
          <p:cNvSpPr>
            <a:spLocks noChangeArrowheads="1"/>
          </p:cNvSpPr>
          <p:nvPr/>
        </p:nvSpPr>
        <p:spPr bwMode="auto">
          <a:xfrm>
            <a:off x="4581562" y="1557484"/>
            <a:ext cx="592940" cy="592940"/>
          </a:xfrm>
          <a:prstGeom prst="ellipse">
            <a:avLst/>
          </a:prstGeom>
          <a:solidFill>
            <a:schemeClr val="bg1">
              <a:lumMod val="50000"/>
              <a:alpha val="10000"/>
            </a:schemeClr>
          </a:solidFill>
          <a:ln>
            <a:noFill/>
          </a:ln>
        </p:spPr>
        <p:txBody>
          <a:bodyPr anchor="t" anchorCtr="0" bIns="45720" compatLnSpc="1" lIns="91440" numCol="1" rIns="91440" tIns="45720" vert="horz" wrap="square"/>
          <a:lstStyle/>
          <a:p>
            <a:endParaRPr altLang="en-US" lang="zh-CN"/>
          </a:p>
        </p:txBody>
      </p:sp>
      <p:sp>
        <p:nvSpPr>
          <p:cNvPr id="8" name="原创设计师QQ598969553             _7"/>
          <p:cNvSpPr>
            <a:spLocks noChangeArrowheads="1"/>
          </p:cNvSpPr>
          <p:nvPr/>
        </p:nvSpPr>
        <p:spPr bwMode="auto">
          <a:xfrm>
            <a:off x="4111036" y="1948952"/>
            <a:ext cx="767634" cy="767634"/>
          </a:xfrm>
          <a:prstGeom prst="ellipse">
            <a:avLst/>
          </a:prstGeom>
          <a:solidFill>
            <a:schemeClr val="bg1">
              <a:lumMod val="50000"/>
              <a:alpha val="10000"/>
            </a:schemeClr>
          </a:solidFill>
          <a:ln>
            <a:noFill/>
          </a:ln>
        </p:spPr>
        <p:txBody>
          <a:bodyPr anchor="t" anchorCtr="0" bIns="45720" compatLnSpc="1" lIns="91440" numCol="1" rIns="91440" tIns="45720" vert="horz" wrap="square"/>
          <a:lstStyle/>
          <a:p>
            <a:endParaRPr altLang="en-US" lang="zh-CN"/>
          </a:p>
        </p:txBody>
      </p:sp>
      <p:sp>
        <p:nvSpPr>
          <p:cNvPr id="9" name="原创设计师QQ598969553             _8"/>
          <p:cNvSpPr>
            <a:spLocks noChangeArrowheads="1"/>
          </p:cNvSpPr>
          <p:nvPr/>
        </p:nvSpPr>
        <p:spPr bwMode="auto">
          <a:xfrm>
            <a:off x="4601964" y="1933650"/>
            <a:ext cx="723004" cy="723004"/>
          </a:xfrm>
          <a:prstGeom prst="ellipse">
            <a:avLst/>
          </a:prstGeom>
          <a:solidFill>
            <a:schemeClr val="bg1">
              <a:lumMod val="50000"/>
              <a:alpha val="10000"/>
            </a:schemeClr>
          </a:solidFill>
          <a:ln>
            <a:noFill/>
          </a:ln>
        </p:spPr>
        <p:txBody>
          <a:bodyPr anchor="t" anchorCtr="0" bIns="45720" compatLnSpc="1" lIns="91440" numCol="1" rIns="91440" tIns="45720" vert="horz" wrap="square"/>
          <a:lstStyle/>
          <a:p>
            <a:endParaRPr altLang="en-US" lang="zh-CN"/>
          </a:p>
        </p:txBody>
      </p:sp>
      <p:sp>
        <p:nvSpPr>
          <p:cNvPr id="10" name="原创设计师QQ598969553             _9"/>
          <p:cNvSpPr>
            <a:spLocks noChangeArrowheads="1"/>
          </p:cNvSpPr>
          <p:nvPr/>
        </p:nvSpPr>
        <p:spPr bwMode="auto">
          <a:xfrm>
            <a:off x="4891421" y="2223107"/>
            <a:ext cx="723004" cy="723004"/>
          </a:xfrm>
          <a:prstGeom prst="ellipse">
            <a:avLst/>
          </a:prstGeom>
          <a:solidFill>
            <a:schemeClr val="bg1">
              <a:lumMod val="50000"/>
              <a:alpha val="10000"/>
            </a:schemeClr>
          </a:solidFill>
          <a:ln>
            <a:noFill/>
          </a:ln>
        </p:spPr>
        <p:txBody>
          <a:bodyPr anchor="t" anchorCtr="0" bIns="45720" compatLnSpc="1" lIns="91440" numCol="1" rIns="91440" tIns="45720" vert="horz" wrap="square"/>
          <a:lstStyle/>
          <a:p>
            <a:endParaRPr altLang="en-US" lang="zh-CN"/>
          </a:p>
        </p:txBody>
      </p:sp>
      <p:sp>
        <p:nvSpPr>
          <p:cNvPr id="11" name="原创设计师QQ598969553             _10"/>
          <p:cNvSpPr>
            <a:spLocks noChangeArrowheads="1"/>
          </p:cNvSpPr>
          <p:nvPr/>
        </p:nvSpPr>
        <p:spPr bwMode="auto">
          <a:xfrm>
            <a:off x="3819029" y="2455182"/>
            <a:ext cx="723004" cy="723004"/>
          </a:xfrm>
          <a:prstGeom prst="ellipse">
            <a:avLst/>
          </a:prstGeom>
          <a:solidFill>
            <a:schemeClr val="bg1">
              <a:lumMod val="50000"/>
              <a:alpha val="10000"/>
            </a:schemeClr>
          </a:solidFill>
          <a:ln>
            <a:noFill/>
          </a:ln>
        </p:spPr>
        <p:txBody>
          <a:bodyPr anchor="t" anchorCtr="0" bIns="45720" compatLnSpc="1" lIns="91440" numCol="1" rIns="91440" tIns="45720" vert="horz" wrap="square"/>
          <a:lstStyle/>
          <a:p>
            <a:endParaRPr altLang="en-US" lang="zh-CN"/>
          </a:p>
        </p:txBody>
      </p:sp>
      <p:sp>
        <p:nvSpPr>
          <p:cNvPr id="16" name="原创设计师QQ598969553             _11"/>
          <p:cNvSpPr>
            <a:spLocks noChangeArrowheads="1"/>
          </p:cNvSpPr>
          <p:nvPr/>
        </p:nvSpPr>
        <p:spPr bwMode="auto">
          <a:xfrm>
            <a:off x="3198037" y="2256260"/>
            <a:ext cx="563611" cy="559786"/>
          </a:xfrm>
          <a:prstGeom prst="ellipse">
            <a:avLst/>
          </a:prstGeom>
          <a:solidFill>
            <a:schemeClr val="bg1">
              <a:lumMod val="50000"/>
              <a:alpha val="10000"/>
            </a:schemeClr>
          </a:solidFill>
          <a:ln>
            <a:noFill/>
          </a:ln>
        </p:spPr>
        <p:txBody>
          <a:bodyPr anchor="t" anchorCtr="0" bIns="45720" compatLnSpc="1" lIns="91440" numCol="1" rIns="91440" tIns="45720" vert="horz" wrap="square"/>
          <a:lstStyle/>
          <a:p>
            <a:endParaRPr altLang="en-US" lang="zh-CN"/>
          </a:p>
        </p:txBody>
      </p:sp>
      <p:sp>
        <p:nvSpPr>
          <p:cNvPr id="17" name="原创设计师QQ598969553             _12"/>
          <p:cNvSpPr/>
          <p:nvPr/>
        </p:nvSpPr>
        <p:spPr bwMode="auto">
          <a:xfrm>
            <a:off x="3646886" y="1608490"/>
            <a:ext cx="1792845" cy="2410012"/>
          </a:xfrm>
          <a:custGeom>
            <a:gdLst>
              <a:gd fmla="*/ 203 w 595" name="T0"/>
              <a:gd fmla="*/ 800 h 800" name="T1"/>
              <a:gd fmla="*/ 419 w 595" name="T2"/>
              <a:gd fmla="*/ 800 h 800" name="T3"/>
              <a:gd fmla="*/ 335 w 595" name="T4"/>
              <a:gd fmla="*/ 556 h 800" name="T5"/>
              <a:gd fmla="*/ 473 w 595" name="T6"/>
              <a:gd fmla="*/ 332 h 800" name="T7"/>
              <a:gd fmla="*/ 587 w 595" name="T8"/>
              <a:gd fmla="*/ 344 h 800" name="T9"/>
              <a:gd fmla="*/ 388 w 595" name="T10"/>
              <a:gd fmla="*/ 338 h 800" name="T11"/>
              <a:gd fmla="*/ 463 w 595" name="T12"/>
              <a:gd fmla="*/ 247 h 800" name="T13"/>
              <a:gd fmla="*/ 595 w 595" name="T14"/>
              <a:gd fmla="*/ 210 h 800" name="T15"/>
              <a:gd fmla="*/ 484 w 595" name="T16"/>
              <a:gd fmla="*/ 219 h 800" name="T17"/>
              <a:gd fmla="*/ 498 w 595" name="T18"/>
              <a:gd fmla="*/ 102 h 800" name="T19"/>
              <a:gd fmla="*/ 476 w 595" name="T20"/>
              <a:gd fmla="*/ 209 h 800" name="T21"/>
              <a:gd fmla="*/ 324 w 595" name="T22"/>
              <a:gd fmla="*/ 342 h 800" name="T23"/>
              <a:gd fmla="*/ 322 w 595" name="T24"/>
              <a:gd fmla="*/ 187 h 800" name="T25"/>
              <a:gd fmla="*/ 394 w 595" name="T26"/>
              <a:gd fmla="*/ 95 h 800" name="T27"/>
              <a:gd fmla="*/ 309 w 595" name="T28"/>
              <a:gd fmla="*/ 170 h 800" name="T29"/>
              <a:gd fmla="*/ 272 w 595" name="T30"/>
              <a:gd fmla="*/ 61 h 800" name="T31"/>
              <a:gd fmla="*/ 178 w 595" name="T32"/>
              <a:gd fmla="*/ 0 h 800" name="T33"/>
              <a:gd fmla="*/ 273 w 595" name="T34"/>
              <a:gd fmla="*/ 135 h 800" name="T35"/>
              <a:gd fmla="*/ 207 w 595" name="T36"/>
              <a:gd fmla="*/ 96 h 800" name="T37"/>
              <a:gd fmla="*/ 108 w 595" name="T38"/>
              <a:gd fmla="*/ 91 h 800" name="T39"/>
              <a:gd fmla="*/ 59 w 595" name="T40"/>
              <a:gd fmla="*/ 60 h 800" name="T41"/>
              <a:gd fmla="*/ 115 w 595" name="T42"/>
              <a:gd fmla="*/ 102 h 800" name="T43"/>
              <a:gd fmla="*/ 227 w 595" name="T44"/>
              <a:gd fmla="*/ 124 h 800" name="T45"/>
              <a:gd fmla="*/ 282 w 595" name="T46"/>
              <a:gd fmla="*/ 203 h 800" name="T47"/>
              <a:gd fmla="*/ 274 w 595" name="T48"/>
              <a:gd fmla="*/ 424 h 800" name="T49"/>
              <a:gd fmla="*/ 217 w 595" name="T50"/>
              <a:gd fmla="*/ 372 h 800" name="T51"/>
              <a:gd fmla="*/ 136 w 595" name="T52"/>
              <a:gd fmla="*/ 299 h 800" name="T53"/>
              <a:gd fmla="*/ 123 w 595" name="T54"/>
              <a:gd fmla="*/ 209 h 800" name="T55"/>
              <a:gd fmla="*/ 130 w 595" name="T56"/>
              <a:gd fmla="*/ 312 h 800" name="T57"/>
              <a:gd fmla="*/ 0 w 595" name="T58"/>
              <a:gd fmla="*/ 318 h 800" name="T59"/>
              <a:gd fmla="*/ 131 w 595" name="T60"/>
              <a:gd fmla="*/ 330 h 800" name="T61"/>
              <a:gd fmla="*/ 230 w 595" name="T62"/>
              <a:gd fmla="*/ 430 h 800" name="T63"/>
              <a:gd fmla="*/ 257 w 595" name="T64"/>
              <a:gd fmla="*/ 485 h 800" name="T65"/>
              <a:gd fmla="*/ 92 w 595" name="T66"/>
              <a:gd fmla="*/ 502 h 800" name="T67"/>
              <a:gd fmla="*/ 190 w 595" name="T68"/>
              <a:gd fmla="*/ 482 h 800" name="T69"/>
              <a:gd fmla="*/ 275 w 595" name="T70"/>
              <a:gd fmla="*/ 605 h 800" name="T71"/>
              <a:gd fmla="*/ 203 w 595" name="T72"/>
              <a:gd fmla="*/ 800 h 800"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800" w="595">
                <a:moveTo>
                  <a:pt x="203" y="800"/>
                </a:moveTo>
                <a:cubicBezTo>
                  <a:pt x="442" y="800"/>
                  <a:pt x="419" y="800"/>
                  <a:pt x="419" y="800"/>
                </a:cubicBezTo>
                <a:cubicBezTo>
                  <a:pt x="419" y="800"/>
                  <a:pt x="335" y="782"/>
                  <a:pt x="335" y="556"/>
                </a:cubicBezTo>
                <a:cubicBezTo>
                  <a:pt x="335" y="462"/>
                  <a:pt x="400" y="338"/>
                  <a:pt x="473" y="332"/>
                </a:cubicBezTo>
                <a:cubicBezTo>
                  <a:pt x="545" y="327"/>
                  <a:pt x="587" y="344"/>
                  <a:pt x="587" y="344"/>
                </a:cubicBezTo>
                <a:cubicBezTo>
                  <a:pt x="587" y="344"/>
                  <a:pt x="497" y="284"/>
                  <a:pt x="388" y="338"/>
                </a:cubicBezTo>
                <a:cubicBezTo>
                  <a:pt x="388" y="338"/>
                  <a:pt x="416" y="282"/>
                  <a:pt x="463" y="247"/>
                </a:cubicBezTo>
                <a:cubicBezTo>
                  <a:pt x="510" y="212"/>
                  <a:pt x="578" y="209"/>
                  <a:pt x="595" y="210"/>
                </a:cubicBezTo>
                <a:cubicBezTo>
                  <a:pt x="595" y="210"/>
                  <a:pt x="542" y="192"/>
                  <a:pt x="484" y="219"/>
                </a:cubicBezTo>
                <a:cubicBezTo>
                  <a:pt x="484" y="219"/>
                  <a:pt x="528" y="188"/>
                  <a:pt x="498" y="102"/>
                </a:cubicBezTo>
                <a:cubicBezTo>
                  <a:pt x="498" y="102"/>
                  <a:pt x="507" y="178"/>
                  <a:pt x="476" y="209"/>
                </a:cubicBezTo>
                <a:cubicBezTo>
                  <a:pt x="445" y="241"/>
                  <a:pt x="349" y="297"/>
                  <a:pt x="324" y="342"/>
                </a:cubicBezTo>
                <a:cubicBezTo>
                  <a:pt x="324" y="342"/>
                  <a:pt x="304" y="256"/>
                  <a:pt x="322" y="187"/>
                </a:cubicBezTo>
                <a:cubicBezTo>
                  <a:pt x="338" y="127"/>
                  <a:pt x="383" y="98"/>
                  <a:pt x="394" y="95"/>
                </a:cubicBezTo>
                <a:cubicBezTo>
                  <a:pt x="394" y="95"/>
                  <a:pt x="336" y="103"/>
                  <a:pt x="309" y="170"/>
                </a:cubicBezTo>
                <a:cubicBezTo>
                  <a:pt x="309" y="170"/>
                  <a:pt x="309" y="112"/>
                  <a:pt x="272" y="61"/>
                </a:cubicBezTo>
                <a:cubicBezTo>
                  <a:pt x="234" y="11"/>
                  <a:pt x="192" y="3"/>
                  <a:pt x="178" y="0"/>
                </a:cubicBezTo>
                <a:cubicBezTo>
                  <a:pt x="178" y="0"/>
                  <a:pt x="270" y="33"/>
                  <a:pt x="273" y="135"/>
                </a:cubicBezTo>
                <a:cubicBezTo>
                  <a:pt x="273" y="135"/>
                  <a:pt x="248" y="105"/>
                  <a:pt x="207" y="96"/>
                </a:cubicBezTo>
                <a:cubicBezTo>
                  <a:pt x="166" y="88"/>
                  <a:pt x="128" y="95"/>
                  <a:pt x="108" y="91"/>
                </a:cubicBezTo>
                <a:cubicBezTo>
                  <a:pt x="87" y="87"/>
                  <a:pt x="63" y="69"/>
                  <a:pt x="59" y="60"/>
                </a:cubicBezTo>
                <a:cubicBezTo>
                  <a:pt x="59" y="60"/>
                  <a:pt x="71" y="88"/>
                  <a:pt x="115" y="102"/>
                </a:cubicBezTo>
                <a:cubicBezTo>
                  <a:pt x="154" y="114"/>
                  <a:pt x="197" y="104"/>
                  <a:pt x="227" y="124"/>
                </a:cubicBezTo>
                <a:cubicBezTo>
                  <a:pt x="257" y="144"/>
                  <a:pt x="277" y="172"/>
                  <a:pt x="282" y="203"/>
                </a:cubicBezTo>
                <a:cubicBezTo>
                  <a:pt x="287" y="231"/>
                  <a:pt x="295" y="335"/>
                  <a:pt x="274" y="424"/>
                </a:cubicBezTo>
                <a:cubicBezTo>
                  <a:pt x="274" y="424"/>
                  <a:pt x="250" y="393"/>
                  <a:pt x="217" y="372"/>
                </a:cubicBezTo>
                <a:cubicBezTo>
                  <a:pt x="183" y="349"/>
                  <a:pt x="148" y="318"/>
                  <a:pt x="136" y="299"/>
                </a:cubicBezTo>
                <a:cubicBezTo>
                  <a:pt x="124" y="281"/>
                  <a:pt x="121" y="234"/>
                  <a:pt x="123" y="209"/>
                </a:cubicBezTo>
                <a:cubicBezTo>
                  <a:pt x="123" y="209"/>
                  <a:pt x="105" y="271"/>
                  <a:pt x="130" y="312"/>
                </a:cubicBezTo>
                <a:cubicBezTo>
                  <a:pt x="130" y="312"/>
                  <a:pt x="70" y="282"/>
                  <a:pt x="0" y="318"/>
                </a:cubicBezTo>
                <a:cubicBezTo>
                  <a:pt x="0" y="318"/>
                  <a:pt x="83" y="298"/>
                  <a:pt x="131" y="330"/>
                </a:cubicBezTo>
                <a:cubicBezTo>
                  <a:pt x="183" y="364"/>
                  <a:pt x="216" y="408"/>
                  <a:pt x="230" y="430"/>
                </a:cubicBezTo>
                <a:cubicBezTo>
                  <a:pt x="244" y="453"/>
                  <a:pt x="257" y="485"/>
                  <a:pt x="257" y="485"/>
                </a:cubicBezTo>
                <a:cubicBezTo>
                  <a:pt x="257" y="485"/>
                  <a:pt x="182" y="437"/>
                  <a:pt x="92" y="502"/>
                </a:cubicBezTo>
                <a:cubicBezTo>
                  <a:pt x="92" y="502"/>
                  <a:pt x="145" y="475"/>
                  <a:pt x="190" y="482"/>
                </a:cubicBezTo>
                <a:cubicBezTo>
                  <a:pt x="235" y="489"/>
                  <a:pt x="275" y="528"/>
                  <a:pt x="275" y="605"/>
                </a:cubicBezTo>
                <a:cubicBezTo>
                  <a:pt x="275" y="681"/>
                  <a:pt x="257" y="753"/>
                  <a:pt x="203" y="800"/>
                </a:cubicBezTo>
                <a:close/>
              </a:path>
            </a:pathLst>
          </a:custGeom>
          <a:solidFill>
            <a:schemeClr val="bg1">
              <a:lumMod val="50000"/>
            </a:schemeClr>
          </a:solidFill>
          <a:ln>
            <a:noFill/>
          </a:ln>
        </p:spPr>
        <p:txBody>
          <a:bodyPr anchor="t" anchorCtr="0" bIns="45720" compatLnSpc="1" lIns="91440" numCol="1" rIns="91440" tIns="45720" vert="horz" wrap="square"/>
          <a:lstStyle/>
          <a:p>
            <a:endParaRPr altLang="en-US" lang="zh-CN"/>
          </a:p>
        </p:txBody>
      </p:sp>
      <p:sp>
        <p:nvSpPr>
          <p:cNvPr id="18" name="原创设计师QQ598969553             _13"/>
          <p:cNvSpPr>
            <a:spLocks noChangeArrowheads="1"/>
          </p:cNvSpPr>
          <p:nvPr/>
        </p:nvSpPr>
        <p:spPr bwMode="auto">
          <a:xfrm>
            <a:off x="3198037" y="1688824"/>
            <a:ext cx="912999" cy="912999"/>
          </a:xfrm>
          <a:prstGeom prst="ellipse">
            <a:avLst/>
          </a:prstGeom>
          <a:solidFill>
            <a:schemeClr val="accent1"/>
          </a:solidFill>
          <a:ln>
            <a:noFill/>
          </a:ln>
        </p:spPr>
        <p:txBody>
          <a:bodyPr anchor="t" anchorCtr="0" bIns="0" compatLnSpc="1" lIns="0" numCol="1" rIns="0" tIns="0" vert="horz" wrap="square"/>
          <a:lstStyle/>
          <a:p>
            <a:pPr algn="ctr"/>
            <a:r>
              <a:rPr altLang="zh-CN" b="1" lang="en-US" sz="2400">
                <a:solidFill>
                  <a:schemeClr val="bg1"/>
                </a:solidFill>
              </a:rPr>
              <a:t>01</a:t>
            </a:r>
          </a:p>
          <a:p>
            <a:pPr algn="ctr"/>
            <a:r>
              <a:rPr altLang="zh-CN" b="1" lang="en-US" sz="2400">
                <a:solidFill>
                  <a:schemeClr val="bg1"/>
                </a:solidFill>
              </a:rPr>
              <a:t>Option here</a:t>
            </a:r>
          </a:p>
        </p:txBody>
      </p:sp>
      <p:sp>
        <p:nvSpPr>
          <p:cNvPr id="19" name="原创设计师QQ598969553             _14"/>
          <p:cNvSpPr>
            <a:spLocks noChangeArrowheads="1"/>
          </p:cNvSpPr>
          <p:nvPr/>
        </p:nvSpPr>
        <p:spPr bwMode="auto">
          <a:xfrm>
            <a:off x="4100835" y="1133501"/>
            <a:ext cx="912999" cy="912999"/>
          </a:xfrm>
          <a:prstGeom prst="ellipse">
            <a:avLst/>
          </a:prstGeom>
          <a:solidFill>
            <a:schemeClr val="accent2"/>
          </a:solidFill>
          <a:ln>
            <a:noFill/>
          </a:ln>
        </p:spPr>
        <p:txBody>
          <a:bodyPr anchor="t" anchorCtr="0" bIns="0" compatLnSpc="1" lIns="0" numCol="1" rIns="0" tIns="0" vert="horz" wrap="square"/>
          <a:lstStyle/>
          <a:p>
            <a:pPr algn="ctr"/>
            <a:r>
              <a:rPr altLang="zh-CN" b="1" lang="en-US" sz="2400">
                <a:solidFill>
                  <a:schemeClr val="bg1"/>
                </a:solidFill>
              </a:rPr>
              <a:t>02</a:t>
            </a:r>
          </a:p>
          <a:p>
            <a:pPr algn="ctr"/>
            <a:r>
              <a:rPr altLang="zh-CN" b="1" lang="en-US" sz="2400">
                <a:solidFill>
                  <a:schemeClr val="bg1"/>
                </a:solidFill>
              </a:rPr>
              <a:t>Option here</a:t>
            </a:r>
          </a:p>
        </p:txBody>
      </p:sp>
      <p:sp>
        <p:nvSpPr>
          <p:cNvPr id="20" name="原创设计师QQ598969553             _15"/>
          <p:cNvSpPr>
            <a:spLocks noEditPoints="1"/>
          </p:cNvSpPr>
          <p:nvPr/>
        </p:nvSpPr>
        <p:spPr bwMode="auto">
          <a:xfrm>
            <a:off x="7058311" y="1189521"/>
            <a:ext cx="183324" cy="246826"/>
          </a:xfrm>
          <a:custGeom>
            <a:gdLst>
              <a:gd fmla="*/ 47 w 65" name="T0"/>
              <a:gd fmla="*/ 6 h 87" name="T1"/>
              <a:gd fmla="*/ 53 w 65" name="T2"/>
              <a:gd fmla="*/ 40 h 87" name="T3"/>
              <a:gd fmla="*/ 47 w 65" name="T4"/>
              <a:gd fmla="*/ 55 h 87" name="T5"/>
              <a:gd fmla="*/ 17 w 65" name="T6"/>
              <a:gd fmla="*/ 55 h 87" name="T7"/>
              <a:gd fmla="*/ 11 w 65" name="T8"/>
              <a:gd fmla="*/ 40 h 87" name="T9"/>
              <a:gd fmla="*/ 17 w 65" name="T10"/>
              <a:gd fmla="*/ 6 h 87" name="T11"/>
              <a:gd fmla="*/ 18 w 65" name="T12"/>
              <a:gd fmla="*/ 28 h 87" name="T13"/>
              <a:gd fmla="*/ 47 w 65" name="T14"/>
              <a:gd fmla="*/ 28 h 87" name="T15"/>
              <a:gd fmla="*/ 42 w 65" name="T16"/>
              <a:gd fmla="*/ 11 h 87" name="T17"/>
              <a:gd fmla="*/ 22 w 65" name="T18"/>
              <a:gd fmla="*/ 11 h 87" name="T19"/>
              <a:gd fmla="*/ 18 w 65" name="T20"/>
              <a:gd fmla="*/ 28 h 87" name="T21"/>
              <a:gd fmla="*/ 47 w 65" name="T22"/>
              <a:gd fmla="*/ 32 h 87" name="T23"/>
              <a:gd fmla="*/ 18 w 65" name="T24"/>
              <a:gd fmla="*/ 40 h 87" name="T25"/>
              <a:gd fmla="*/ 22 w 65" name="T26"/>
              <a:gd fmla="*/ 50 h 87" name="T27"/>
              <a:gd fmla="*/ 42 w 65" name="T28"/>
              <a:gd fmla="*/ 50 h 87" name="T29"/>
              <a:gd fmla="*/ 47 w 65" name="T30"/>
              <a:gd fmla="*/ 32 h 87" name="T31"/>
              <a:gd fmla="*/ 12 w 65" name="T32"/>
              <a:gd fmla="*/ 87 h 87" name="T33"/>
              <a:gd fmla="*/ 32 w 65" name="T34"/>
              <a:gd fmla="*/ 87 h 87" name="T35"/>
              <a:gd fmla="*/ 52 w 65" name="T36"/>
              <a:gd fmla="*/ 87 h 87" name="T37"/>
              <a:gd fmla="*/ 52 w 65" name="T38"/>
              <a:gd fmla="*/ 80 h 87" name="T39"/>
              <a:gd fmla="*/ 35 w 65" name="T40"/>
              <a:gd fmla="*/ 72 h 87" name="T41"/>
              <a:gd fmla="*/ 62 w 65" name="T42"/>
              <a:gd fmla="*/ 52 h 87" name="T43"/>
              <a:gd fmla="*/ 65 w 65" name="T44"/>
              <a:gd fmla="*/ 30 h 87" name="T45"/>
              <a:gd fmla="*/ 58 w 65" name="T46"/>
              <a:gd fmla="*/ 30 h 87" name="T47"/>
              <a:gd fmla="*/ 56 w 65" name="T48"/>
              <a:gd fmla="*/ 50 h 87" name="T49"/>
              <a:gd fmla="*/ 32 w 65" name="T50"/>
              <a:gd fmla="*/ 66 h 87" name="T51"/>
              <a:gd fmla="*/ 14 w 65" name="T52"/>
              <a:gd fmla="*/ 58 h 87" name="T53"/>
              <a:gd fmla="*/ 6 w 65" name="T54"/>
              <a:gd fmla="*/ 40 h 87" name="T55"/>
              <a:gd fmla="*/ 3 w 65" name="T56"/>
              <a:gd fmla="*/ 27 h 87" name="T57"/>
              <a:gd fmla="*/ 0 w 65" name="T58"/>
              <a:gd fmla="*/ 40 h 87" name="T59"/>
              <a:gd fmla="*/ 9 w 65" name="T60"/>
              <a:gd fmla="*/ 63 h 87" name="T61"/>
              <a:gd fmla="*/ 29 w 65" name="T62"/>
              <a:gd fmla="*/ 72 h 87" name="T63"/>
              <a:gd fmla="*/ 12 w 65" name="T64"/>
              <a:gd fmla="*/ 80 h 87" name="T65"/>
              <a:gd fmla="*/ 12 w 65" name="T66"/>
              <a:gd fmla="*/ 87 h 87"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87" w="65">
                <a:moveTo>
                  <a:pt x="32" y="0"/>
                </a:moveTo>
                <a:cubicBezTo>
                  <a:pt x="38" y="0"/>
                  <a:pt x="43" y="2"/>
                  <a:pt x="47" y="6"/>
                </a:cubicBezTo>
                <a:cubicBezTo>
                  <a:pt x="51" y="10"/>
                  <a:pt x="53" y="15"/>
                  <a:pt x="53" y="21"/>
                </a:cubicBezTo>
                <a:cubicBezTo>
                  <a:pt x="53" y="40"/>
                  <a:pt x="53" y="40"/>
                  <a:pt x="53" y="40"/>
                </a:cubicBezTo>
                <a:cubicBezTo>
                  <a:pt x="53" y="46"/>
                  <a:pt x="51" y="51"/>
                  <a:pt x="47" y="55"/>
                </a:cubicBezTo>
                <a:cubicBezTo>
                  <a:pt x="47" y="55"/>
                  <a:pt x="47" y="55"/>
                  <a:pt x="47" y="55"/>
                </a:cubicBezTo>
                <a:cubicBezTo>
                  <a:pt x="43" y="59"/>
                  <a:pt x="38" y="61"/>
                  <a:pt x="32" y="61"/>
                </a:cubicBezTo>
                <a:cubicBezTo>
                  <a:pt x="26" y="61"/>
                  <a:pt x="21" y="59"/>
                  <a:pt x="17" y="55"/>
                </a:cubicBezTo>
                <a:cubicBezTo>
                  <a:pt x="17" y="55"/>
                  <a:pt x="17" y="55"/>
                  <a:pt x="17" y="55"/>
                </a:cubicBezTo>
                <a:cubicBezTo>
                  <a:pt x="13" y="51"/>
                  <a:pt x="11" y="46"/>
                  <a:pt x="11" y="40"/>
                </a:cubicBezTo>
                <a:cubicBezTo>
                  <a:pt x="11" y="21"/>
                  <a:pt x="11" y="21"/>
                  <a:pt x="11" y="21"/>
                </a:cubicBezTo>
                <a:cubicBezTo>
                  <a:pt x="11" y="15"/>
                  <a:pt x="13" y="10"/>
                  <a:pt x="17" y="6"/>
                </a:cubicBezTo>
                <a:cubicBezTo>
                  <a:pt x="21" y="2"/>
                  <a:pt x="26" y="0"/>
                  <a:pt x="32" y="0"/>
                </a:cubicBezTo>
                <a:close/>
                <a:moveTo>
                  <a:pt x="18" y="28"/>
                </a:moveTo>
                <a:cubicBezTo>
                  <a:pt x="18" y="28"/>
                  <a:pt x="18" y="28"/>
                  <a:pt x="18" y="28"/>
                </a:cubicBezTo>
                <a:cubicBezTo>
                  <a:pt x="47" y="28"/>
                  <a:pt x="47" y="28"/>
                  <a:pt x="47" y="28"/>
                </a:cubicBezTo>
                <a:cubicBezTo>
                  <a:pt x="47" y="21"/>
                  <a:pt x="47" y="21"/>
                  <a:pt x="47" y="21"/>
                </a:cubicBezTo>
                <a:cubicBezTo>
                  <a:pt x="47" y="17"/>
                  <a:pt x="45" y="13"/>
                  <a:pt x="42" y="11"/>
                </a:cubicBezTo>
                <a:cubicBezTo>
                  <a:pt x="40" y="8"/>
                  <a:pt x="36" y="6"/>
                  <a:pt x="32" y="6"/>
                </a:cubicBezTo>
                <a:cubicBezTo>
                  <a:pt x="28" y="6"/>
                  <a:pt x="25" y="8"/>
                  <a:pt x="22" y="11"/>
                </a:cubicBezTo>
                <a:cubicBezTo>
                  <a:pt x="19" y="13"/>
                  <a:pt x="18" y="17"/>
                  <a:pt x="18" y="21"/>
                </a:cubicBezTo>
                <a:cubicBezTo>
                  <a:pt x="18" y="28"/>
                  <a:pt x="18" y="28"/>
                  <a:pt x="18" y="28"/>
                </a:cubicBezTo>
                <a:close/>
                <a:moveTo>
                  <a:pt x="47" y="32"/>
                </a:moveTo>
                <a:cubicBezTo>
                  <a:pt x="47" y="32"/>
                  <a:pt x="47" y="32"/>
                  <a:pt x="47" y="32"/>
                </a:cubicBezTo>
                <a:cubicBezTo>
                  <a:pt x="18" y="32"/>
                  <a:pt x="18" y="32"/>
                  <a:pt x="18" y="32"/>
                </a:cubicBezTo>
                <a:cubicBezTo>
                  <a:pt x="18" y="40"/>
                  <a:pt x="18" y="40"/>
                  <a:pt x="18" y="40"/>
                </a:cubicBezTo>
                <a:cubicBezTo>
                  <a:pt x="18" y="44"/>
                  <a:pt x="19" y="47"/>
                  <a:pt x="22" y="50"/>
                </a:cubicBezTo>
                <a:cubicBezTo>
                  <a:pt x="22" y="50"/>
                  <a:pt x="22" y="50"/>
                  <a:pt x="22" y="50"/>
                </a:cubicBezTo>
                <a:cubicBezTo>
                  <a:pt x="25" y="53"/>
                  <a:pt x="28" y="54"/>
                  <a:pt x="32" y="54"/>
                </a:cubicBezTo>
                <a:cubicBezTo>
                  <a:pt x="36" y="54"/>
                  <a:pt x="40" y="53"/>
                  <a:pt x="42" y="50"/>
                </a:cubicBezTo>
                <a:cubicBezTo>
                  <a:pt x="45" y="48"/>
                  <a:pt x="47" y="44"/>
                  <a:pt x="47" y="40"/>
                </a:cubicBezTo>
                <a:cubicBezTo>
                  <a:pt x="47" y="32"/>
                  <a:pt x="47" y="32"/>
                  <a:pt x="47" y="32"/>
                </a:cubicBezTo>
                <a:close/>
                <a:moveTo>
                  <a:pt x="12" y="87"/>
                </a:moveTo>
                <a:cubicBezTo>
                  <a:pt x="12" y="87"/>
                  <a:pt x="12" y="87"/>
                  <a:pt x="12" y="87"/>
                </a:cubicBezTo>
                <a:cubicBezTo>
                  <a:pt x="32" y="87"/>
                  <a:pt x="32" y="87"/>
                  <a:pt x="32" y="87"/>
                </a:cubicBezTo>
                <a:cubicBezTo>
                  <a:pt x="32" y="87"/>
                  <a:pt x="32" y="87"/>
                  <a:pt x="32" y="87"/>
                </a:cubicBezTo>
                <a:cubicBezTo>
                  <a:pt x="32" y="87"/>
                  <a:pt x="32" y="87"/>
                  <a:pt x="32" y="87"/>
                </a:cubicBezTo>
                <a:cubicBezTo>
                  <a:pt x="52" y="87"/>
                  <a:pt x="52" y="87"/>
                  <a:pt x="52" y="87"/>
                </a:cubicBezTo>
                <a:cubicBezTo>
                  <a:pt x="54" y="87"/>
                  <a:pt x="55" y="86"/>
                  <a:pt x="55" y="84"/>
                </a:cubicBezTo>
                <a:cubicBezTo>
                  <a:pt x="55" y="82"/>
                  <a:pt x="54" y="80"/>
                  <a:pt x="52" y="80"/>
                </a:cubicBezTo>
                <a:cubicBezTo>
                  <a:pt x="35" y="80"/>
                  <a:pt x="35" y="80"/>
                  <a:pt x="35" y="80"/>
                </a:cubicBezTo>
                <a:cubicBezTo>
                  <a:pt x="35" y="72"/>
                  <a:pt x="35" y="72"/>
                  <a:pt x="35" y="72"/>
                </a:cubicBezTo>
                <a:cubicBezTo>
                  <a:pt x="43" y="71"/>
                  <a:pt x="50" y="68"/>
                  <a:pt x="55" y="63"/>
                </a:cubicBezTo>
                <a:cubicBezTo>
                  <a:pt x="58" y="60"/>
                  <a:pt x="60" y="56"/>
                  <a:pt x="62" y="52"/>
                </a:cubicBezTo>
                <a:cubicBezTo>
                  <a:pt x="64" y="49"/>
                  <a:pt x="65" y="44"/>
                  <a:pt x="65" y="40"/>
                </a:cubicBezTo>
                <a:cubicBezTo>
                  <a:pt x="65" y="30"/>
                  <a:pt x="65" y="30"/>
                  <a:pt x="65" y="30"/>
                </a:cubicBezTo>
                <a:cubicBezTo>
                  <a:pt x="65" y="28"/>
                  <a:pt x="63" y="27"/>
                  <a:pt x="61" y="27"/>
                </a:cubicBezTo>
                <a:cubicBezTo>
                  <a:pt x="59" y="27"/>
                  <a:pt x="58" y="28"/>
                  <a:pt x="58" y="30"/>
                </a:cubicBezTo>
                <a:cubicBezTo>
                  <a:pt x="58" y="40"/>
                  <a:pt x="58" y="40"/>
                  <a:pt x="58" y="40"/>
                </a:cubicBezTo>
                <a:cubicBezTo>
                  <a:pt x="58" y="43"/>
                  <a:pt x="57" y="47"/>
                  <a:pt x="56" y="50"/>
                </a:cubicBezTo>
                <a:cubicBezTo>
                  <a:pt x="55" y="53"/>
                  <a:pt x="53" y="56"/>
                  <a:pt x="50" y="58"/>
                </a:cubicBezTo>
                <a:cubicBezTo>
                  <a:pt x="46" y="63"/>
                  <a:pt x="39" y="66"/>
                  <a:pt x="32" y="66"/>
                </a:cubicBezTo>
                <a:cubicBezTo>
                  <a:pt x="29" y="66"/>
                  <a:pt x="25" y="65"/>
                  <a:pt x="22" y="64"/>
                </a:cubicBezTo>
                <a:cubicBezTo>
                  <a:pt x="19" y="62"/>
                  <a:pt x="16" y="61"/>
                  <a:pt x="14" y="58"/>
                </a:cubicBezTo>
                <a:cubicBezTo>
                  <a:pt x="12" y="56"/>
                  <a:pt x="10" y="53"/>
                  <a:pt x="8" y="50"/>
                </a:cubicBezTo>
                <a:cubicBezTo>
                  <a:pt x="7" y="47"/>
                  <a:pt x="6" y="43"/>
                  <a:pt x="6" y="40"/>
                </a:cubicBezTo>
                <a:cubicBezTo>
                  <a:pt x="6" y="30"/>
                  <a:pt x="6" y="30"/>
                  <a:pt x="6" y="30"/>
                </a:cubicBezTo>
                <a:cubicBezTo>
                  <a:pt x="6" y="28"/>
                  <a:pt x="5" y="27"/>
                  <a:pt x="3" y="27"/>
                </a:cubicBezTo>
                <a:cubicBezTo>
                  <a:pt x="1" y="27"/>
                  <a:pt x="0" y="28"/>
                  <a:pt x="0" y="30"/>
                </a:cubicBezTo>
                <a:cubicBezTo>
                  <a:pt x="0" y="40"/>
                  <a:pt x="0" y="40"/>
                  <a:pt x="0" y="40"/>
                </a:cubicBezTo>
                <a:cubicBezTo>
                  <a:pt x="0" y="44"/>
                  <a:pt x="1" y="49"/>
                  <a:pt x="2" y="52"/>
                </a:cubicBezTo>
                <a:cubicBezTo>
                  <a:pt x="4" y="56"/>
                  <a:pt x="6" y="60"/>
                  <a:pt x="9" y="63"/>
                </a:cubicBezTo>
                <a:cubicBezTo>
                  <a:pt x="12" y="66"/>
                  <a:pt x="16" y="68"/>
                  <a:pt x="20" y="70"/>
                </a:cubicBezTo>
                <a:cubicBezTo>
                  <a:pt x="23" y="71"/>
                  <a:pt x="26" y="72"/>
                  <a:pt x="29" y="72"/>
                </a:cubicBezTo>
                <a:cubicBezTo>
                  <a:pt x="29" y="80"/>
                  <a:pt x="29" y="80"/>
                  <a:pt x="29" y="80"/>
                </a:cubicBezTo>
                <a:cubicBezTo>
                  <a:pt x="12" y="80"/>
                  <a:pt x="12" y="80"/>
                  <a:pt x="12" y="80"/>
                </a:cubicBezTo>
                <a:cubicBezTo>
                  <a:pt x="10" y="80"/>
                  <a:pt x="9" y="82"/>
                  <a:pt x="9" y="84"/>
                </a:cubicBezTo>
                <a:cubicBezTo>
                  <a:pt x="9" y="86"/>
                  <a:pt x="10" y="87"/>
                  <a:pt x="12" y="87"/>
                </a:cubicBezTo>
                <a:close/>
              </a:path>
            </a:pathLst>
          </a:custGeom>
          <a:solidFill>
            <a:schemeClr val="accent3"/>
          </a:solidFill>
          <a:ln>
            <a:noFill/>
          </a:ln>
        </p:spPr>
        <p:txBody>
          <a:bodyPr anchor="t" anchorCtr="0" bIns="45720" compatLnSpc="1" lIns="91440" numCol="1" rIns="91440" tIns="45720" vert="horz" wrap="square"/>
          <a:lstStyle/>
          <a:p>
            <a:endParaRPr altLang="en-US" lang="zh-CN"/>
          </a:p>
        </p:txBody>
      </p:sp>
      <p:sp>
        <p:nvSpPr>
          <p:cNvPr id="21" name="原创设计师QQ598969553             _16"/>
          <p:cNvSpPr>
            <a:spLocks noEditPoints="1"/>
          </p:cNvSpPr>
          <p:nvPr/>
        </p:nvSpPr>
        <p:spPr bwMode="auto">
          <a:xfrm>
            <a:off x="6523102" y="3372171"/>
            <a:ext cx="245630" cy="201296"/>
          </a:xfrm>
          <a:custGeom>
            <a:gdLst>
              <a:gd fmla="*/ 76 w 87" name="T0"/>
              <a:gd fmla="*/ 27 h 71" name="T1"/>
              <a:gd fmla="*/ 69 w 87" name="T2"/>
              <a:gd fmla="*/ 27 h 71" name="T3"/>
              <a:gd fmla="*/ 21 w 87" name="T4"/>
              <a:gd fmla="*/ 11 h 71" name="T5"/>
              <a:gd fmla="*/ 10 w 87" name="T6"/>
              <a:gd fmla="*/ 11 h 71" name="T7"/>
              <a:gd fmla="*/ 20 w 87" name="T8"/>
              <a:gd fmla="*/ 12 h 71" name="T9"/>
              <a:gd fmla="*/ 6 w 87" name="T10"/>
              <a:gd fmla="*/ 12 h 71" name="T11"/>
              <a:gd fmla="*/ 6 w 87" name="T12"/>
              <a:gd fmla="*/ 9 h 71" name="T13"/>
              <a:gd fmla="*/ 8 w 87" name="T14"/>
              <a:gd fmla="*/ 7 h 71" name="T15"/>
              <a:gd fmla="*/ 24 w 87" name="T16"/>
              <a:gd fmla="*/ 2 h 71" name="T17"/>
              <a:gd fmla="*/ 60 w 87" name="T18"/>
              <a:gd fmla="*/ 0 h 71" name="T19"/>
              <a:gd fmla="*/ 67 w 87" name="T20"/>
              <a:gd fmla="*/ 12 h 71" name="T21"/>
              <a:gd fmla="*/ 87 w 87" name="T22"/>
              <a:gd fmla="*/ 16 h 71" name="T23"/>
              <a:gd fmla="*/ 87 w 87" name="T24"/>
              <a:gd fmla="*/ 68 h 71" name="T25"/>
              <a:gd fmla="*/ 84 w 87" name="T26"/>
              <a:gd fmla="*/ 71 h 71" name="T27"/>
              <a:gd fmla="*/ 0 w 87" name="T28"/>
              <a:gd fmla="*/ 68 h 71" name="T29"/>
              <a:gd fmla="*/ 0 w 87" name="T30"/>
              <a:gd fmla="*/ 16 h 71" name="T31"/>
              <a:gd fmla="*/ 3 w 87" name="T32"/>
              <a:gd fmla="*/ 12 h 71" name="T33"/>
              <a:gd fmla="*/ 44 w 87" name="T34"/>
              <a:gd fmla="*/ 26 h 71" name="T35"/>
              <a:gd fmla="*/ 52 w 87" name="T36"/>
              <a:gd fmla="*/ 29 h 71" name="T37"/>
              <a:gd fmla="*/ 44 w 87" name="T38"/>
              <a:gd fmla="*/ 48 h 71" name="T39"/>
              <a:gd fmla="*/ 44 w 87" name="T40"/>
              <a:gd fmla="*/ 26 h 71" name="T41"/>
              <a:gd fmla="*/ 49 w 87" name="T42"/>
              <a:gd fmla="*/ 32 h 71" name="T43"/>
              <a:gd fmla="*/ 36 w 87" name="T44"/>
              <a:gd fmla="*/ 37 h 71" name="T45"/>
              <a:gd fmla="*/ 51 w 87" name="T46"/>
              <a:gd fmla="*/ 37 h 71" name="T47"/>
              <a:gd fmla="*/ 49 w 87" name="T48"/>
              <a:gd fmla="*/ 32 h 71" name="T49"/>
              <a:gd fmla="*/ 23 w 87" name="T50"/>
              <a:gd fmla="*/ 19 h 71" name="T51"/>
              <a:gd fmla="*/ 7 w 87" name="T52"/>
              <a:gd fmla="*/ 64 h 71" name="T53"/>
              <a:gd fmla="*/ 81 w 87" name="T54"/>
              <a:gd fmla="*/ 19 h 71" name="T55"/>
              <a:gd fmla="*/ 65 w 87" name="T56"/>
              <a:gd fmla="*/ 19 h 71" name="T57"/>
              <a:gd fmla="*/ 58 w 87" name="T58"/>
              <a:gd fmla="*/ 7 h 71" name="T59"/>
              <a:gd fmla="*/ 26 w 87" name="T60"/>
              <a:gd fmla="*/ 17 h 71" name="T61"/>
              <a:gd fmla="*/ 44 w 87" name="T62"/>
              <a:gd fmla="*/ 14 h 71" name="T63"/>
              <a:gd fmla="*/ 67 w 87" name="T64"/>
              <a:gd fmla="*/ 37 h 71" name="T65"/>
              <a:gd fmla="*/ 20 w 87" name="T66"/>
              <a:gd fmla="*/ 37 h 71" name="T67"/>
              <a:gd fmla="*/ 44 w 87" name="T68"/>
              <a:gd fmla="*/ 21 h 71" name="T69"/>
              <a:gd fmla="*/ 27 w 87" name="T70"/>
              <a:gd fmla="*/ 37 h 71" name="T71"/>
              <a:gd fmla="*/ 60 w 87" name="T72"/>
              <a:gd fmla="*/ 37 h 71"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71" w="87">
                <a:moveTo>
                  <a:pt x="72" y="24"/>
                </a:moveTo>
                <a:cubicBezTo>
                  <a:pt x="74" y="24"/>
                  <a:pt x="76" y="25"/>
                  <a:pt x="76" y="27"/>
                </a:cubicBezTo>
                <a:cubicBezTo>
                  <a:pt x="76" y="28"/>
                  <a:pt x="74" y="30"/>
                  <a:pt x="72" y="30"/>
                </a:cubicBezTo>
                <a:cubicBezTo>
                  <a:pt x="71" y="30"/>
                  <a:pt x="69" y="28"/>
                  <a:pt x="69" y="27"/>
                </a:cubicBezTo>
                <a:cubicBezTo>
                  <a:pt x="69" y="25"/>
                  <a:pt x="71" y="24"/>
                  <a:pt x="72" y="24"/>
                </a:cubicBezTo>
                <a:close/>
                <a:moveTo>
                  <a:pt x="21" y="11"/>
                </a:moveTo>
                <a:cubicBezTo>
                  <a:pt x="21" y="11"/>
                  <a:pt x="21" y="11"/>
                  <a:pt x="21" y="11"/>
                </a:cubicBezTo>
                <a:cubicBezTo>
                  <a:pt x="10" y="11"/>
                  <a:pt x="10" y="11"/>
                  <a:pt x="10" y="11"/>
                </a:cubicBezTo>
                <a:cubicBezTo>
                  <a:pt x="10" y="12"/>
                  <a:pt x="10" y="12"/>
                  <a:pt x="10" y="12"/>
                </a:cubicBezTo>
                <a:cubicBezTo>
                  <a:pt x="20" y="12"/>
                  <a:pt x="20" y="12"/>
                  <a:pt x="20" y="12"/>
                </a:cubicBezTo>
                <a:cubicBezTo>
                  <a:pt x="21" y="11"/>
                  <a:pt x="21" y="11"/>
                  <a:pt x="21" y="11"/>
                </a:cubicBezTo>
                <a:close/>
                <a:moveTo>
                  <a:pt x="6" y="12"/>
                </a:moveTo>
                <a:cubicBezTo>
                  <a:pt x="6" y="12"/>
                  <a:pt x="6" y="12"/>
                  <a:pt x="6" y="12"/>
                </a:cubicBezTo>
                <a:cubicBezTo>
                  <a:pt x="6" y="9"/>
                  <a:pt x="6" y="9"/>
                  <a:pt x="6" y="9"/>
                </a:cubicBezTo>
                <a:cubicBezTo>
                  <a:pt x="6" y="9"/>
                  <a:pt x="6" y="9"/>
                  <a:pt x="6" y="9"/>
                </a:cubicBezTo>
                <a:cubicBezTo>
                  <a:pt x="6" y="8"/>
                  <a:pt x="7" y="7"/>
                  <a:pt x="8" y="7"/>
                </a:cubicBezTo>
                <a:cubicBezTo>
                  <a:pt x="22" y="7"/>
                  <a:pt x="22" y="7"/>
                  <a:pt x="22" y="7"/>
                </a:cubicBezTo>
                <a:cubicBezTo>
                  <a:pt x="24" y="2"/>
                  <a:pt x="24" y="2"/>
                  <a:pt x="24" y="2"/>
                </a:cubicBezTo>
                <a:cubicBezTo>
                  <a:pt x="25" y="1"/>
                  <a:pt x="26" y="0"/>
                  <a:pt x="27" y="0"/>
                </a:cubicBezTo>
                <a:cubicBezTo>
                  <a:pt x="60" y="0"/>
                  <a:pt x="60" y="0"/>
                  <a:pt x="60" y="0"/>
                </a:cubicBezTo>
                <a:cubicBezTo>
                  <a:pt x="62" y="0"/>
                  <a:pt x="63" y="1"/>
                  <a:pt x="63" y="3"/>
                </a:cubicBezTo>
                <a:cubicBezTo>
                  <a:pt x="67" y="12"/>
                  <a:pt x="67" y="12"/>
                  <a:pt x="67" y="12"/>
                </a:cubicBezTo>
                <a:cubicBezTo>
                  <a:pt x="84" y="12"/>
                  <a:pt x="84" y="12"/>
                  <a:pt x="84" y="12"/>
                </a:cubicBezTo>
                <a:cubicBezTo>
                  <a:pt x="86" y="12"/>
                  <a:pt x="87" y="14"/>
                  <a:pt x="87" y="16"/>
                </a:cubicBezTo>
                <a:cubicBezTo>
                  <a:pt x="87" y="16"/>
                  <a:pt x="87" y="16"/>
                  <a:pt x="87" y="16"/>
                </a:cubicBezTo>
                <a:cubicBezTo>
                  <a:pt x="87" y="68"/>
                  <a:pt x="87" y="68"/>
                  <a:pt x="87" y="68"/>
                </a:cubicBezTo>
                <a:cubicBezTo>
                  <a:pt x="87" y="69"/>
                  <a:pt x="86" y="71"/>
                  <a:pt x="84" y="71"/>
                </a:cubicBezTo>
                <a:cubicBezTo>
                  <a:pt x="84" y="71"/>
                  <a:pt x="84" y="71"/>
                  <a:pt x="84" y="71"/>
                </a:cubicBezTo>
                <a:cubicBezTo>
                  <a:pt x="3" y="71"/>
                  <a:pt x="3" y="71"/>
                  <a:pt x="3" y="71"/>
                </a:cubicBezTo>
                <a:cubicBezTo>
                  <a:pt x="1" y="71"/>
                  <a:pt x="0" y="69"/>
                  <a:pt x="0" y="68"/>
                </a:cubicBezTo>
                <a:cubicBezTo>
                  <a:pt x="0" y="67"/>
                  <a:pt x="0" y="67"/>
                  <a:pt x="0" y="67"/>
                </a:cubicBezTo>
                <a:cubicBezTo>
                  <a:pt x="0" y="16"/>
                  <a:pt x="0" y="16"/>
                  <a:pt x="0" y="16"/>
                </a:cubicBezTo>
                <a:cubicBezTo>
                  <a:pt x="0" y="14"/>
                  <a:pt x="1" y="12"/>
                  <a:pt x="3" y="12"/>
                </a:cubicBezTo>
                <a:cubicBezTo>
                  <a:pt x="3" y="12"/>
                  <a:pt x="3" y="12"/>
                  <a:pt x="3" y="12"/>
                </a:cubicBezTo>
                <a:cubicBezTo>
                  <a:pt x="6" y="12"/>
                  <a:pt x="6" y="12"/>
                  <a:pt x="6" y="12"/>
                </a:cubicBezTo>
                <a:close/>
                <a:moveTo>
                  <a:pt x="44" y="26"/>
                </a:moveTo>
                <a:cubicBezTo>
                  <a:pt x="44" y="26"/>
                  <a:pt x="44" y="26"/>
                  <a:pt x="44" y="26"/>
                </a:cubicBezTo>
                <a:cubicBezTo>
                  <a:pt x="47" y="26"/>
                  <a:pt x="50" y="27"/>
                  <a:pt x="52" y="29"/>
                </a:cubicBezTo>
                <a:cubicBezTo>
                  <a:pt x="54" y="31"/>
                  <a:pt x="55" y="34"/>
                  <a:pt x="55" y="37"/>
                </a:cubicBezTo>
                <a:cubicBezTo>
                  <a:pt x="55" y="43"/>
                  <a:pt x="50" y="48"/>
                  <a:pt x="44" y="48"/>
                </a:cubicBezTo>
                <a:cubicBezTo>
                  <a:pt x="37" y="48"/>
                  <a:pt x="32" y="43"/>
                  <a:pt x="32" y="37"/>
                </a:cubicBezTo>
                <a:cubicBezTo>
                  <a:pt x="32" y="31"/>
                  <a:pt x="37" y="26"/>
                  <a:pt x="44" y="26"/>
                </a:cubicBezTo>
                <a:close/>
                <a:moveTo>
                  <a:pt x="49" y="32"/>
                </a:moveTo>
                <a:cubicBezTo>
                  <a:pt x="49" y="32"/>
                  <a:pt x="49" y="32"/>
                  <a:pt x="49" y="32"/>
                </a:cubicBezTo>
                <a:cubicBezTo>
                  <a:pt x="48" y="31"/>
                  <a:pt x="46" y="30"/>
                  <a:pt x="44" y="30"/>
                </a:cubicBezTo>
                <a:cubicBezTo>
                  <a:pt x="40" y="30"/>
                  <a:pt x="36" y="33"/>
                  <a:pt x="36" y="37"/>
                </a:cubicBezTo>
                <a:cubicBezTo>
                  <a:pt x="36" y="41"/>
                  <a:pt x="40" y="44"/>
                  <a:pt x="44" y="44"/>
                </a:cubicBezTo>
                <a:cubicBezTo>
                  <a:pt x="48" y="44"/>
                  <a:pt x="51" y="41"/>
                  <a:pt x="51" y="37"/>
                </a:cubicBezTo>
                <a:cubicBezTo>
                  <a:pt x="51" y="35"/>
                  <a:pt x="50" y="33"/>
                  <a:pt x="49" y="32"/>
                </a:cubicBezTo>
                <a:cubicBezTo>
                  <a:pt x="49" y="32"/>
                  <a:pt x="49" y="32"/>
                  <a:pt x="49" y="32"/>
                </a:cubicBezTo>
                <a:close/>
                <a:moveTo>
                  <a:pt x="23" y="19"/>
                </a:moveTo>
                <a:cubicBezTo>
                  <a:pt x="23" y="19"/>
                  <a:pt x="23" y="19"/>
                  <a:pt x="23" y="19"/>
                </a:cubicBezTo>
                <a:cubicBezTo>
                  <a:pt x="7" y="19"/>
                  <a:pt x="7" y="19"/>
                  <a:pt x="7" y="19"/>
                </a:cubicBezTo>
                <a:cubicBezTo>
                  <a:pt x="7" y="64"/>
                  <a:pt x="7" y="64"/>
                  <a:pt x="7" y="64"/>
                </a:cubicBezTo>
                <a:cubicBezTo>
                  <a:pt x="81" y="64"/>
                  <a:pt x="81" y="64"/>
                  <a:pt x="81" y="64"/>
                </a:cubicBezTo>
                <a:cubicBezTo>
                  <a:pt x="81" y="19"/>
                  <a:pt x="81" y="19"/>
                  <a:pt x="81" y="19"/>
                </a:cubicBezTo>
                <a:cubicBezTo>
                  <a:pt x="65" y="19"/>
                  <a:pt x="65" y="19"/>
                  <a:pt x="65" y="19"/>
                </a:cubicBezTo>
                <a:cubicBezTo>
                  <a:pt x="65" y="19"/>
                  <a:pt x="65" y="19"/>
                  <a:pt x="65" y="19"/>
                </a:cubicBezTo>
                <a:cubicBezTo>
                  <a:pt x="63" y="19"/>
                  <a:pt x="62" y="18"/>
                  <a:pt x="61" y="17"/>
                </a:cubicBezTo>
                <a:cubicBezTo>
                  <a:pt x="58" y="7"/>
                  <a:pt x="58" y="7"/>
                  <a:pt x="58" y="7"/>
                </a:cubicBezTo>
                <a:cubicBezTo>
                  <a:pt x="30" y="7"/>
                  <a:pt x="30" y="7"/>
                  <a:pt x="30" y="7"/>
                </a:cubicBezTo>
                <a:cubicBezTo>
                  <a:pt x="26" y="17"/>
                  <a:pt x="26" y="17"/>
                  <a:pt x="26" y="17"/>
                </a:cubicBezTo>
                <a:cubicBezTo>
                  <a:pt x="26" y="18"/>
                  <a:pt x="24" y="19"/>
                  <a:pt x="23" y="19"/>
                </a:cubicBezTo>
                <a:close/>
                <a:moveTo>
                  <a:pt x="44" y="14"/>
                </a:moveTo>
                <a:cubicBezTo>
                  <a:pt x="44" y="14"/>
                  <a:pt x="44" y="14"/>
                  <a:pt x="44" y="14"/>
                </a:cubicBezTo>
                <a:cubicBezTo>
                  <a:pt x="56" y="14"/>
                  <a:pt x="67" y="24"/>
                  <a:pt x="67" y="37"/>
                </a:cubicBezTo>
                <a:cubicBezTo>
                  <a:pt x="67" y="50"/>
                  <a:pt x="56" y="60"/>
                  <a:pt x="44" y="60"/>
                </a:cubicBezTo>
                <a:cubicBezTo>
                  <a:pt x="31" y="60"/>
                  <a:pt x="20" y="50"/>
                  <a:pt x="20" y="37"/>
                </a:cubicBezTo>
                <a:cubicBezTo>
                  <a:pt x="20" y="24"/>
                  <a:pt x="31" y="14"/>
                  <a:pt x="44" y="14"/>
                </a:cubicBezTo>
                <a:close/>
                <a:moveTo>
                  <a:pt x="44" y="21"/>
                </a:moveTo>
                <a:cubicBezTo>
                  <a:pt x="44" y="21"/>
                  <a:pt x="44" y="21"/>
                  <a:pt x="44" y="21"/>
                </a:cubicBezTo>
                <a:cubicBezTo>
                  <a:pt x="35" y="21"/>
                  <a:pt x="27" y="28"/>
                  <a:pt x="27" y="37"/>
                </a:cubicBezTo>
                <a:cubicBezTo>
                  <a:pt x="27" y="46"/>
                  <a:pt x="35" y="54"/>
                  <a:pt x="44" y="54"/>
                </a:cubicBezTo>
                <a:cubicBezTo>
                  <a:pt x="53" y="54"/>
                  <a:pt x="60" y="46"/>
                  <a:pt x="60" y="37"/>
                </a:cubicBezTo>
                <a:cubicBezTo>
                  <a:pt x="60" y="28"/>
                  <a:pt x="53" y="21"/>
                  <a:pt x="44" y="21"/>
                </a:cubicBezTo>
                <a:close/>
              </a:path>
            </a:pathLst>
          </a:custGeom>
          <a:solidFill>
            <a:schemeClr val="accent4"/>
          </a:solidFill>
          <a:ln>
            <a:noFill/>
          </a:ln>
        </p:spPr>
        <p:txBody>
          <a:bodyPr anchor="t" anchorCtr="0" bIns="45720" compatLnSpc="1" lIns="91440" numCol="1" rIns="91440" tIns="45720" vert="horz" wrap="square"/>
          <a:lstStyle/>
          <a:p>
            <a:endParaRPr altLang="en-US" lang="zh-CN"/>
          </a:p>
        </p:txBody>
      </p:sp>
      <p:sp>
        <p:nvSpPr>
          <p:cNvPr id="22" name="原创设计师QQ598969553             _17"/>
          <p:cNvSpPr>
            <a:spLocks noEditPoints="1"/>
          </p:cNvSpPr>
          <p:nvPr/>
        </p:nvSpPr>
        <p:spPr bwMode="auto">
          <a:xfrm>
            <a:off x="2561478" y="3353000"/>
            <a:ext cx="294756" cy="239638"/>
          </a:xfrm>
          <a:custGeom>
            <a:gdLst>
              <a:gd fmla="*/ 80 w 104" name="T0"/>
              <a:gd fmla="*/ 19 h 85" name="T1"/>
              <a:gd fmla="*/ 93 w 104" name="T2"/>
              <a:gd fmla="*/ 50 h 85" name="T3"/>
              <a:gd fmla="*/ 104 w 104" name="T4"/>
              <a:gd fmla="*/ 68 h 85" name="T5"/>
              <a:gd fmla="*/ 98 w 104" name="T6"/>
              <a:gd fmla="*/ 80 h 85" name="T7"/>
              <a:gd fmla="*/ 94 w 104" name="T8"/>
              <a:gd fmla="*/ 82 h 85" name="T9"/>
              <a:gd fmla="*/ 13 w 104" name="T10"/>
              <a:gd fmla="*/ 85 h 85" name="T11"/>
              <a:gd fmla="*/ 10 w 104" name="T12"/>
              <a:gd fmla="*/ 80 h 85" name="T13"/>
              <a:gd fmla="*/ 1 w 104" name="T14"/>
              <a:gd fmla="*/ 78 h 85" name="T15"/>
              <a:gd fmla="*/ 1 w 104" name="T16"/>
              <a:gd fmla="*/ 60 h 85" name="T17"/>
              <a:gd fmla="*/ 5 w 104" name="T18"/>
              <a:gd fmla="*/ 37 h 85" name="T19"/>
              <a:gd fmla="*/ 29 w 104" name="T20"/>
              <a:gd fmla="*/ 20 h 85" name="T21"/>
              <a:gd fmla="*/ 62 w 104" name="T22"/>
              <a:gd fmla="*/ 78 h 85" name="T23"/>
              <a:gd fmla="*/ 62 w 104" name="T24"/>
              <a:gd fmla="*/ 75 h 85" name="T25"/>
              <a:gd fmla="*/ 66 w 104" name="T26"/>
              <a:gd fmla="*/ 63 h 85" name="T27"/>
              <a:gd fmla="*/ 75 w 104" name="T28"/>
              <a:gd fmla="*/ 71 h 85" name="T29"/>
              <a:gd fmla="*/ 74 w 104" name="T30"/>
              <a:gd fmla="*/ 57 h 85" name="T31"/>
              <a:gd fmla="*/ 72 w 104" name="T32"/>
              <a:gd fmla="*/ 53 h 85" name="T33"/>
              <a:gd fmla="*/ 71 w 104" name="T34"/>
              <a:gd fmla="*/ 53 h 85" name="T35"/>
              <a:gd fmla="*/ 70 w 104" name="T36"/>
              <a:gd fmla="*/ 51 h 85" name="T37"/>
              <a:gd fmla="*/ 41 w 104" name="T38"/>
              <a:gd fmla="*/ 44 h 85" name="T39"/>
              <a:gd fmla="*/ 32 w 104" name="T40"/>
              <a:gd fmla="*/ 53 h 85" name="T41"/>
              <a:gd fmla="*/ 32 w 104" name="T42"/>
              <a:gd fmla="*/ 53 h 85" name="T43"/>
              <a:gd fmla="*/ 29 w 104" name="T44"/>
              <a:gd fmla="*/ 64 h 85" name="T45"/>
              <a:gd fmla="*/ 37 w 104" name="T46"/>
              <a:gd fmla="*/ 72 h 85" name="T47"/>
              <a:gd fmla="*/ 41 w 104" name="T48"/>
              <a:gd fmla="*/ 63 h 85" name="T49"/>
              <a:gd fmla="*/ 41 w 104" name="T50"/>
              <a:gd fmla="*/ 75 h 85" name="T51"/>
              <a:gd fmla="*/ 52 w 104" name="T52"/>
              <a:gd fmla="*/ 40 h 85" name="T53"/>
              <a:gd fmla="*/ 52 w 104" name="T54"/>
              <a:gd fmla="*/ 7 h 85" name="T55"/>
              <a:gd fmla="*/ 17 w 104" name="T56"/>
              <a:gd fmla="*/ 78 h 85" name="T57"/>
              <a:gd fmla="*/ 23 w 104" name="T58"/>
              <a:gd fmla="*/ 76 h 85" name="T59"/>
              <a:gd fmla="*/ 23 w 104" name="T60"/>
              <a:gd fmla="*/ 56 h 85" name="T61"/>
              <a:gd fmla="*/ 8 w 104" name="T62"/>
              <a:gd fmla="*/ 63 h 85" name="T63"/>
              <a:gd fmla="*/ 7 w 104" name="T64"/>
              <a:gd fmla="*/ 73 h 85" name="T65"/>
              <a:gd fmla="*/ 15 w 104" name="T66"/>
              <a:gd fmla="*/ 65 h 85" name="T67"/>
              <a:gd fmla="*/ 29 w 104" name="T68"/>
              <a:gd fmla="*/ 27 h 85" name="T69"/>
              <a:gd fmla="*/ 24 w 104" name="T70"/>
              <a:gd fmla="*/ 25 h 85" name="T71"/>
              <a:gd fmla="*/ 15 w 104" name="T72"/>
              <a:gd fmla="*/ 45 h 85" name="T73"/>
              <a:gd fmla="*/ 26 w 104" name="T74"/>
              <a:gd fmla="*/ 49 h 85" name="T75"/>
              <a:gd fmla="*/ 36 w 104" name="T76"/>
              <a:gd fmla="*/ 40 h 85" name="T77"/>
              <a:gd fmla="*/ 35 w 104" name="T78"/>
              <a:gd fmla="*/ 39 h 85" name="T79"/>
              <a:gd fmla="*/ 29 w 104" name="T80"/>
              <a:gd fmla="*/ 27 h 85" name="T81"/>
              <a:gd fmla="*/ 87 w 104" name="T82"/>
              <a:gd fmla="*/ 78 h 85" name="T83"/>
              <a:gd fmla="*/ 89 w 104" name="T84"/>
              <a:gd fmla="*/ 65 h 85" name="T85"/>
              <a:gd fmla="*/ 97 w 104" name="T86"/>
              <a:gd fmla="*/ 73 h 85" name="T87"/>
              <a:gd fmla="*/ 96 w 104" name="T88"/>
              <a:gd fmla="*/ 63 h 85" name="T89"/>
              <a:gd fmla="*/ 88 w 104" name="T90"/>
              <a:gd fmla="*/ 54 h 85" name="T91"/>
              <a:gd fmla="*/ 82 w 104" name="T92"/>
              <a:gd fmla="*/ 71 h 85" name="T93"/>
              <a:gd fmla="*/ 87 w 104" name="T94"/>
              <a:gd fmla="*/ 78 h 85" name="T95"/>
              <a:gd fmla="*/ 75 w 104" name="T96"/>
              <a:gd fmla="*/ 27 h 85" name="T97"/>
              <a:gd fmla="*/ 75 w 104" name="T98"/>
              <a:gd fmla="*/ 27 h 85" name="T99"/>
              <a:gd fmla="*/ 68 w 104" name="T100"/>
              <a:gd fmla="*/ 39 h 85" name="T101"/>
              <a:gd fmla="*/ 74 w 104" name="T102"/>
              <a:gd fmla="*/ 46 h 85" name="T103"/>
              <a:gd fmla="*/ 78 w 104" name="T104"/>
              <a:gd fmla="*/ 49 h 85" name="T105"/>
              <a:gd fmla="*/ 88 w 104" name="T106"/>
              <a:gd fmla="*/ 45 h 85" name="T107"/>
              <a:gd fmla="*/ 80 w 104" name="T108"/>
              <a:gd fmla="*/ 25 h 85" name="T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b="b" l="0" r="r" t="0"/>
            <a:pathLst>
              <a:path h="85" w="104">
                <a:moveTo>
                  <a:pt x="52" y="0"/>
                </a:moveTo>
                <a:cubicBezTo>
                  <a:pt x="63" y="0"/>
                  <a:pt x="73" y="8"/>
                  <a:pt x="75" y="20"/>
                </a:cubicBezTo>
                <a:cubicBezTo>
                  <a:pt x="76" y="19"/>
                  <a:pt x="78" y="19"/>
                  <a:pt x="80" y="19"/>
                </a:cubicBezTo>
                <a:cubicBezTo>
                  <a:pt x="85" y="19"/>
                  <a:pt x="90" y="21"/>
                  <a:pt x="93" y="24"/>
                </a:cubicBezTo>
                <a:cubicBezTo>
                  <a:pt x="96" y="27"/>
                  <a:pt x="98" y="32"/>
                  <a:pt x="98" y="37"/>
                </a:cubicBezTo>
                <a:cubicBezTo>
                  <a:pt x="98" y="42"/>
                  <a:pt x="97" y="46"/>
                  <a:pt x="93" y="50"/>
                </a:cubicBezTo>
                <a:cubicBezTo>
                  <a:pt x="98" y="54"/>
                  <a:pt x="98" y="54"/>
                  <a:pt x="98" y="54"/>
                </a:cubicBezTo>
                <a:cubicBezTo>
                  <a:pt x="100" y="56"/>
                  <a:pt x="101" y="58"/>
                  <a:pt x="102" y="60"/>
                </a:cubicBezTo>
                <a:cubicBezTo>
                  <a:pt x="103" y="63"/>
                  <a:pt x="104" y="65"/>
                  <a:pt x="104" y="68"/>
                </a:cubicBezTo>
                <a:cubicBezTo>
                  <a:pt x="104" y="74"/>
                  <a:pt x="104" y="74"/>
                  <a:pt x="104" y="74"/>
                </a:cubicBezTo>
                <a:cubicBezTo>
                  <a:pt x="104" y="75"/>
                  <a:pt x="103" y="77"/>
                  <a:pt x="102" y="78"/>
                </a:cubicBezTo>
                <a:cubicBezTo>
                  <a:pt x="102" y="79"/>
                  <a:pt x="100" y="80"/>
                  <a:pt x="98" y="80"/>
                </a:cubicBezTo>
                <a:cubicBezTo>
                  <a:pt x="98" y="80"/>
                  <a:pt x="98" y="80"/>
                  <a:pt x="98" y="80"/>
                </a:cubicBezTo>
                <a:cubicBezTo>
                  <a:pt x="94" y="80"/>
                  <a:pt x="94" y="80"/>
                  <a:pt x="94" y="80"/>
                </a:cubicBezTo>
                <a:cubicBezTo>
                  <a:pt x="94" y="82"/>
                  <a:pt x="94" y="82"/>
                  <a:pt x="94" y="82"/>
                </a:cubicBezTo>
                <a:cubicBezTo>
                  <a:pt x="94" y="84"/>
                  <a:pt x="92" y="85"/>
                  <a:pt x="90" y="85"/>
                </a:cubicBezTo>
                <a:cubicBezTo>
                  <a:pt x="90" y="85"/>
                  <a:pt x="90" y="85"/>
                  <a:pt x="90" y="85"/>
                </a:cubicBezTo>
                <a:cubicBezTo>
                  <a:pt x="13" y="85"/>
                  <a:pt x="13" y="85"/>
                  <a:pt x="13" y="85"/>
                </a:cubicBezTo>
                <a:cubicBezTo>
                  <a:pt x="13" y="85"/>
                  <a:pt x="13" y="85"/>
                  <a:pt x="13" y="85"/>
                </a:cubicBezTo>
                <a:cubicBezTo>
                  <a:pt x="11" y="85"/>
                  <a:pt x="10" y="84"/>
                  <a:pt x="10" y="82"/>
                </a:cubicBezTo>
                <a:cubicBezTo>
                  <a:pt x="10" y="80"/>
                  <a:pt x="10" y="80"/>
                  <a:pt x="10" y="80"/>
                </a:cubicBezTo>
                <a:cubicBezTo>
                  <a:pt x="6" y="80"/>
                  <a:pt x="6" y="80"/>
                  <a:pt x="6" y="80"/>
                </a:cubicBezTo>
                <a:cubicBezTo>
                  <a:pt x="5" y="80"/>
                  <a:pt x="5" y="80"/>
                  <a:pt x="5" y="80"/>
                </a:cubicBezTo>
                <a:cubicBezTo>
                  <a:pt x="3" y="80"/>
                  <a:pt x="2" y="79"/>
                  <a:pt x="1" y="78"/>
                </a:cubicBezTo>
                <a:cubicBezTo>
                  <a:pt x="0" y="77"/>
                  <a:pt x="0" y="75"/>
                  <a:pt x="0" y="74"/>
                </a:cubicBezTo>
                <a:cubicBezTo>
                  <a:pt x="0" y="68"/>
                  <a:pt x="0" y="68"/>
                  <a:pt x="0" y="68"/>
                </a:cubicBezTo>
                <a:cubicBezTo>
                  <a:pt x="0" y="65"/>
                  <a:pt x="0" y="63"/>
                  <a:pt x="1" y="60"/>
                </a:cubicBezTo>
                <a:cubicBezTo>
                  <a:pt x="2" y="58"/>
                  <a:pt x="4" y="56"/>
                  <a:pt x="6" y="54"/>
                </a:cubicBezTo>
                <a:cubicBezTo>
                  <a:pt x="10" y="50"/>
                  <a:pt x="10" y="50"/>
                  <a:pt x="10" y="50"/>
                </a:cubicBezTo>
                <a:cubicBezTo>
                  <a:pt x="7" y="46"/>
                  <a:pt x="5" y="42"/>
                  <a:pt x="5" y="37"/>
                </a:cubicBezTo>
                <a:cubicBezTo>
                  <a:pt x="5" y="32"/>
                  <a:pt x="7" y="27"/>
                  <a:pt x="11" y="24"/>
                </a:cubicBezTo>
                <a:cubicBezTo>
                  <a:pt x="14" y="21"/>
                  <a:pt x="19" y="19"/>
                  <a:pt x="24" y="19"/>
                </a:cubicBezTo>
                <a:cubicBezTo>
                  <a:pt x="25" y="19"/>
                  <a:pt x="27" y="19"/>
                  <a:pt x="29" y="20"/>
                </a:cubicBezTo>
                <a:cubicBezTo>
                  <a:pt x="31" y="8"/>
                  <a:pt x="40" y="0"/>
                  <a:pt x="52" y="0"/>
                </a:cubicBezTo>
                <a:close/>
                <a:moveTo>
                  <a:pt x="62" y="78"/>
                </a:moveTo>
                <a:cubicBezTo>
                  <a:pt x="62" y="78"/>
                  <a:pt x="62" y="78"/>
                  <a:pt x="62" y="78"/>
                </a:cubicBezTo>
                <a:cubicBezTo>
                  <a:pt x="62" y="75"/>
                  <a:pt x="62" y="75"/>
                  <a:pt x="62" y="75"/>
                </a:cubicBezTo>
                <a:cubicBezTo>
                  <a:pt x="62" y="75"/>
                  <a:pt x="62" y="75"/>
                  <a:pt x="62" y="75"/>
                </a:cubicBezTo>
                <a:cubicBezTo>
                  <a:pt x="62" y="75"/>
                  <a:pt x="62" y="75"/>
                  <a:pt x="62" y="75"/>
                </a:cubicBezTo>
                <a:cubicBezTo>
                  <a:pt x="62" y="63"/>
                  <a:pt x="62" y="63"/>
                  <a:pt x="62" y="63"/>
                </a:cubicBezTo>
                <a:cubicBezTo>
                  <a:pt x="62" y="62"/>
                  <a:pt x="63" y="61"/>
                  <a:pt x="64" y="61"/>
                </a:cubicBezTo>
                <a:cubicBezTo>
                  <a:pt x="65" y="61"/>
                  <a:pt x="66" y="62"/>
                  <a:pt x="66" y="63"/>
                </a:cubicBezTo>
                <a:cubicBezTo>
                  <a:pt x="66" y="72"/>
                  <a:pt x="66" y="72"/>
                  <a:pt x="66" y="72"/>
                </a:cubicBezTo>
                <a:cubicBezTo>
                  <a:pt x="75" y="72"/>
                  <a:pt x="75" y="72"/>
                  <a:pt x="75" y="72"/>
                </a:cubicBezTo>
                <a:cubicBezTo>
                  <a:pt x="75" y="72"/>
                  <a:pt x="75" y="71"/>
                  <a:pt x="75" y="71"/>
                </a:cubicBezTo>
                <a:cubicBezTo>
                  <a:pt x="75" y="64"/>
                  <a:pt x="75" y="64"/>
                  <a:pt x="75" y="64"/>
                </a:cubicBezTo>
                <a:cubicBezTo>
                  <a:pt x="75" y="61"/>
                  <a:pt x="75" y="59"/>
                  <a:pt x="74" y="57"/>
                </a:cubicBezTo>
                <a:cubicBezTo>
                  <a:pt x="74" y="57"/>
                  <a:pt x="74" y="57"/>
                  <a:pt x="74" y="57"/>
                </a:cubicBezTo>
                <a:cubicBezTo>
                  <a:pt x="74" y="57"/>
                  <a:pt x="74" y="57"/>
                  <a:pt x="74" y="57"/>
                </a:cubicBezTo>
                <a:cubicBezTo>
                  <a:pt x="73" y="56"/>
                  <a:pt x="72" y="54"/>
                  <a:pt x="72" y="53"/>
                </a:cubicBezTo>
                <a:cubicBezTo>
                  <a:pt x="72" y="53"/>
                  <a:pt x="72" y="53"/>
                  <a:pt x="72" y="53"/>
                </a:cubicBezTo>
                <a:cubicBezTo>
                  <a:pt x="72" y="53"/>
                  <a:pt x="72" y="53"/>
                  <a:pt x="72" y="53"/>
                </a:cubicBezTo>
                <a:cubicBezTo>
                  <a:pt x="72" y="53"/>
                  <a:pt x="72" y="53"/>
                  <a:pt x="72" y="53"/>
                </a:cubicBezTo>
                <a:cubicBezTo>
                  <a:pt x="71" y="53"/>
                  <a:pt x="71" y="53"/>
                  <a:pt x="71" y="53"/>
                </a:cubicBezTo>
                <a:cubicBezTo>
                  <a:pt x="71" y="53"/>
                  <a:pt x="71" y="53"/>
                  <a:pt x="71" y="53"/>
                </a:cubicBezTo>
                <a:cubicBezTo>
                  <a:pt x="71" y="52"/>
                  <a:pt x="70" y="51"/>
                  <a:pt x="70" y="51"/>
                </a:cubicBezTo>
                <a:cubicBezTo>
                  <a:pt x="70" y="51"/>
                  <a:pt x="70" y="51"/>
                  <a:pt x="70" y="51"/>
                </a:cubicBezTo>
                <a:cubicBezTo>
                  <a:pt x="62" y="44"/>
                  <a:pt x="62" y="44"/>
                  <a:pt x="62" y="44"/>
                </a:cubicBezTo>
                <a:cubicBezTo>
                  <a:pt x="59" y="45"/>
                  <a:pt x="56" y="46"/>
                  <a:pt x="52" y="46"/>
                </a:cubicBezTo>
                <a:cubicBezTo>
                  <a:pt x="48" y="46"/>
                  <a:pt x="44" y="45"/>
                  <a:pt x="41" y="44"/>
                </a:cubicBezTo>
                <a:cubicBezTo>
                  <a:pt x="34" y="51"/>
                  <a:pt x="34" y="51"/>
                  <a:pt x="34" y="51"/>
                </a:cubicBezTo>
                <a:cubicBezTo>
                  <a:pt x="34" y="51"/>
                  <a:pt x="34" y="51"/>
                  <a:pt x="34" y="51"/>
                </a:cubicBezTo>
                <a:cubicBezTo>
                  <a:pt x="33" y="51"/>
                  <a:pt x="33" y="52"/>
                  <a:pt x="32" y="53"/>
                </a:cubicBezTo>
                <a:cubicBezTo>
                  <a:pt x="32" y="53"/>
                  <a:pt x="32" y="53"/>
                  <a:pt x="32" y="53"/>
                </a:cubicBezTo>
                <a:cubicBezTo>
                  <a:pt x="32" y="53"/>
                  <a:pt x="32" y="53"/>
                  <a:pt x="32" y="53"/>
                </a:cubicBezTo>
                <a:cubicBezTo>
                  <a:pt x="32" y="53"/>
                  <a:pt x="32" y="53"/>
                  <a:pt x="32" y="53"/>
                </a:cubicBezTo>
                <a:cubicBezTo>
                  <a:pt x="32" y="53"/>
                  <a:pt x="32" y="53"/>
                  <a:pt x="32" y="53"/>
                </a:cubicBezTo>
                <a:cubicBezTo>
                  <a:pt x="31" y="54"/>
                  <a:pt x="30" y="56"/>
                  <a:pt x="30" y="57"/>
                </a:cubicBezTo>
                <a:cubicBezTo>
                  <a:pt x="29" y="59"/>
                  <a:pt x="29" y="61"/>
                  <a:pt x="29" y="64"/>
                </a:cubicBezTo>
                <a:cubicBezTo>
                  <a:pt x="29" y="71"/>
                  <a:pt x="29" y="71"/>
                  <a:pt x="29" y="71"/>
                </a:cubicBezTo>
                <a:cubicBezTo>
                  <a:pt x="29" y="71"/>
                  <a:pt x="29" y="72"/>
                  <a:pt x="29" y="72"/>
                </a:cubicBezTo>
                <a:cubicBezTo>
                  <a:pt x="37" y="72"/>
                  <a:pt x="37" y="72"/>
                  <a:pt x="37" y="72"/>
                </a:cubicBezTo>
                <a:cubicBezTo>
                  <a:pt x="37" y="63"/>
                  <a:pt x="37" y="63"/>
                  <a:pt x="37" y="63"/>
                </a:cubicBezTo>
                <a:cubicBezTo>
                  <a:pt x="37" y="62"/>
                  <a:pt x="38" y="61"/>
                  <a:pt x="39" y="61"/>
                </a:cubicBezTo>
                <a:cubicBezTo>
                  <a:pt x="41" y="61"/>
                  <a:pt x="41" y="62"/>
                  <a:pt x="41" y="63"/>
                </a:cubicBezTo>
                <a:cubicBezTo>
                  <a:pt x="41" y="75"/>
                  <a:pt x="41" y="75"/>
                  <a:pt x="41" y="75"/>
                </a:cubicBezTo>
                <a:cubicBezTo>
                  <a:pt x="41" y="75"/>
                  <a:pt x="41" y="75"/>
                  <a:pt x="41" y="75"/>
                </a:cubicBezTo>
                <a:cubicBezTo>
                  <a:pt x="41" y="75"/>
                  <a:pt x="41" y="75"/>
                  <a:pt x="41" y="75"/>
                </a:cubicBezTo>
                <a:cubicBezTo>
                  <a:pt x="41" y="78"/>
                  <a:pt x="41" y="78"/>
                  <a:pt x="41" y="78"/>
                </a:cubicBezTo>
                <a:cubicBezTo>
                  <a:pt x="62" y="78"/>
                  <a:pt x="62" y="78"/>
                  <a:pt x="62" y="78"/>
                </a:cubicBezTo>
                <a:close/>
                <a:moveTo>
                  <a:pt x="52" y="40"/>
                </a:moveTo>
                <a:cubicBezTo>
                  <a:pt x="52" y="40"/>
                  <a:pt x="52" y="40"/>
                  <a:pt x="52" y="40"/>
                </a:cubicBezTo>
                <a:cubicBezTo>
                  <a:pt x="61" y="40"/>
                  <a:pt x="68" y="32"/>
                  <a:pt x="68" y="23"/>
                </a:cubicBezTo>
                <a:cubicBezTo>
                  <a:pt x="68" y="14"/>
                  <a:pt x="61" y="7"/>
                  <a:pt x="52" y="7"/>
                </a:cubicBezTo>
                <a:cubicBezTo>
                  <a:pt x="43" y="7"/>
                  <a:pt x="35" y="14"/>
                  <a:pt x="35" y="23"/>
                </a:cubicBezTo>
                <a:cubicBezTo>
                  <a:pt x="35" y="32"/>
                  <a:pt x="43" y="40"/>
                  <a:pt x="52" y="40"/>
                </a:cubicBezTo>
                <a:close/>
                <a:moveTo>
                  <a:pt x="17" y="78"/>
                </a:moveTo>
                <a:cubicBezTo>
                  <a:pt x="17" y="78"/>
                  <a:pt x="17" y="78"/>
                  <a:pt x="17" y="78"/>
                </a:cubicBezTo>
                <a:cubicBezTo>
                  <a:pt x="26" y="78"/>
                  <a:pt x="26" y="78"/>
                  <a:pt x="26" y="78"/>
                </a:cubicBezTo>
                <a:cubicBezTo>
                  <a:pt x="25" y="78"/>
                  <a:pt x="24" y="77"/>
                  <a:pt x="23" y="76"/>
                </a:cubicBezTo>
                <a:cubicBezTo>
                  <a:pt x="22" y="75"/>
                  <a:pt x="22" y="73"/>
                  <a:pt x="22" y="71"/>
                </a:cubicBezTo>
                <a:cubicBezTo>
                  <a:pt x="22" y="64"/>
                  <a:pt x="22" y="64"/>
                  <a:pt x="22" y="64"/>
                </a:cubicBezTo>
                <a:cubicBezTo>
                  <a:pt x="22" y="61"/>
                  <a:pt x="22" y="58"/>
                  <a:pt x="23" y="56"/>
                </a:cubicBezTo>
                <a:cubicBezTo>
                  <a:pt x="21" y="55"/>
                  <a:pt x="18" y="55"/>
                  <a:pt x="16" y="54"/>
                </a:cubicBezTo>
                <a:cubicBezTo>
                  <a:pt x="11" y="59"/>
                  <a:pt x="11" y="59"/>
                  <a:pt x="11" y="59"/>
                </a:cubicBezTo>
                <a:cubicBezTo>
                  <a:pt x="9" y="60"/>
                  <a:pt x="8" y="61"/>
                  <a:pt x="8" y="63"/>
                </a:cubicBezTo>
                <a:cubicBezTo>
                  <a:pt x="8" y="63"/>
                  <a:pt x="8" y="63"/>
                  <a:pt x="8" y="63"/>
                </a:cubicBezTo>
                <a:cubicBezTo>
                  <a:pt x="7" y="65"/>
                  <a:pt x="7" y="66"/>
                  <a:pt x="7" y="68"/>
                </a:cubicBezTo>
                <a:cubicBezTo>
                  <a:pt x="7" y="73"/>
                  <a:pt x="7" y="73"/>
                  <a:pt x="7" y="73"/>
                </a:cubicBezTo>
                <a:cubicBezTo>
                  <a:pt x="13" y="73"/>
                  <a:pt x="13" y="73"/>
                  <a:pt x="13" y="73"/>
                </a:cubicBezTo>
                <a:cubicBezTo>
                  <a:pt x="13" y="67"/>
                  <a:pt x="13" y="67"/>
                  <a:pt x="13" y="67"/>
                </a:cubicBezTo>
                <a:cubicBezTo>
                  <a:pt x="13" y="66"/>
                  <a:pt x="13" y="65"/>
                  <a:pt x="15" y="65"/>
                </a:cubicBezTo>
                <a:cubicBezTo>
                  <a:pt x="16" y="65"/>
                  <a:pt x="17" y="66"/>
                  <a:pt x="17" y="67"/>
                </a:cubicBezTo>
                <a:cubicBezTo>
                  <a:pt x="17" y="78"/>
                  <a:pt x="17" y="78"/>
                  <a:pt x="17" y="78"/>
                </a:cubicBezTo>
                <a:close/>
                <a:moveTo>
                  <a:pt x="29" y="27"/>
                </a:moveTo>
                <a:cubicBezTo>
                  <a:pt x="29" y="27"/>
                  <a:pt x="29" y="27"/>
                  <a:pt x="29" y="27"/>
                </a:cubicBezTo>
                <a:cubicBezTo>
                  <a:pt x="28" y="27"/>
                  <a:pt x="28" y="26"/>
                  <a:pt x="27" y="26"/>
                </a:cubicBezTo>
                <a:cubicBezTo>
                  <a:pt x="26" y="26"/>
                  <a:pt x="25" y="25"/>
                  <a:pt x="24" y="25"/>
                </a:cubicBezTo>
                <a:cubicBezTo>
                  <a:pt x="20" y="25"/>
                  <a:pt x="17" y="27"/>
                  <a:pt x="15" y="29"/>
                </a:cubicBezTo>
                <a:cubicBezTo>
                  <a:pt x="13" y="31"/>
                  <a:pt x="12" y="34"/>
                  <a:pt x="12" y="37"/>
                </a:cubicBezTo>
                <a:cubicBezTo>
                  <a:pt x="12" y="40"/>
                  <a:pt x="13" y="43"/>
                  <a:pt x="15" y="45"/>
                </a:cubicBezTo>
                <a:cubicBezTo>
                  <a:pt x="15" y="45"/>
                  <a:pt x="15" y="45"/>
                  <a:pt x="15" y="45"/>
                </a:cubicBezTo>
                <a:cubicBezTo>
                  <a:pt x="17" y="47"/>
                  <a:pt x="20" y="49"/>
                  <a:pt x="24" y="49"/>
                </a:cubicBezTo>
                <a:cubicBezTo>
                  <a:pt x="24" y="49"/>
                  <a:pt x="25" y="49"/>
                  <a:pt x="26" y="49"/>
                </a:cubicBezTo>
                <a:cubicBezTo>
                  <a:pt x="26" y="48"/>
                  <a:pt x="27" y="48"/>
                  <a:pt x="27" y="48"/>
                </a:cubicBezTo>
                <a:cubicBezTo>
                  <a:pt x="28" y="47"/>
                  <a:pt x="29" y="47"/>
                  <a:pt x="29" y="46"/>
                </a:cubicBezTo>
                <a:cubicBezTo>
                  <a:pt x="36" y="40"/>
                  <a:pt x="36" y="40"/>
                  <a:pt x="36" y="40"/>
                </a:cubicBezTo>
                <a:cubicBezTo>
                  <a:pt x="36" y="39"/>
                  <a:pt x="36" y="39"/>
                  <a:pt x="36" y="39"/>
                </a:cubicBezTo>
                <a:cubicBezTo>
                  <a:pt x="36" y="39"/>
                  <a:pt x="36" y="39"/>
                  <a:pt x="36" y="39"/>
                </a:cubicBezTo>
                <a:cubicBezTo>
                  <a:pt x="35" y="39"/>
                  <a:pt x="35" y="39"/>
                  <a:pt x="35" y="39"/>
                </a:cubicBezTo>
                <a:cubicBezTo>
                  <a:pt x="32" y="36"/>
                  <a:pt x="30" y="33"/>
                  <a:pt x="29" y="28"/>
                </a:cubicBezTo>
                <a:cubicBezTo>
                  <a:pt x="29" y="28"/>
                  <a:pt x="29" y="28"/>
                  <a:pt x="29" y="27"/>
                </a:cubicBezTo>
                <a:cubicBezTo>
                  <a:pt x="29" y="27"/>
                  <a:pt x="29" y="27"/>
                  <a:pt x="29" y="27"/>
                </a:cubicBezTo>
                <a:cubicBezTo>
                  <a:pt x="29" y="27"/>
                  <a:pt x="29" y="27"/>
                  <a:pt x="29" y="27"/>
                </a:cubicBezTo>
                <a:cubicBezTo>
                  <a:pt x="29" y="27"/>
                  <a:pt x="29" y="27"/>
                  <a:pt x="29" y="27"/>
                </a:cubicBezTo>
                <a:close/>
                <a:moveTo>
                  <a:pt x="87" y="78"/>
                </a:moveTo>
                <a:cubicBezTo>
                  <a:pt x="87" y="78"/>
                  <a:pt x="87" y="78"/>
                  <a:pt x="87" y="78"/>
                </a:cubicBezTo>
                <a:cubicBezTo>
                  <a:pt x="87" y="67"/>
                  <a:pt x="87" y="67"/>
                  <a:pt x="87" y="67"/>
                </a:cubicBezTo>
                <a:cubicBezTo>
                  <a:pt x="87" y="66"/>
                  <a:pt x="88" y="65"/>
                  <a:pt x="89" y="65"/>
                </a:cubicBezTo>
                <a:cubicBezTo>
                  <a:pt x="90" y="65"/>
                  <a:pt x="91" y="66"/>
                  <a:pt x="91" y="67"/>
                </a:cubicBezTo>
                <a:cubicBezTo>
                  <a:pt x="91" y="73"/>
                  <a:pt x="91" y="73"/>
                  <a:pt x="91" y="73"/>
                </a:cubicBezTo>
                <a:cubicBezTo>
                  <a:pt x="97" y="73"/>
                  <a:pt x="97" y="73"/>
                  <a:pt x="97" y="73"/>
                </a:cubicBezTo>
                <a:cubicBezTo>
                  <a:pt x="97" y="68"/>
                  <a:pt x="97" y="68"/>
                  <a:pt x="97" y="68"/>
                </a:cubicBezTo>
                <a:cubicBezTo>
                  <a:pt x="97" y="66"/>
                  <a:pt x="97" y="65"/>
                  <a:pt x="96" y="63"/>
                </a:cubicBezTo>
                <a:cubicBezTo>
                  <a:pt x="96" y="63"/>
                  <a:pt x="96" y="63"/>
                  <a:pt x="96" y="63"/>
                </a:cubicBezTo>
                <a:cubicBezTo>
                  <a:pt x="96" y="63"/>
                  <a:pt x="96" y="63"/>
                  <a:pt x="96" y="63"/>
                </a:cubicBezTo>
                <a:cubicBezTo>
                  <a:pt x="95" y="61"/>
                  <a:pt x="94" y="60"/>
                  <a:pt x="93" y="59"/>
                </a:cubicBezTo>
                <a:cubicBezTo>
                  <a:pt x="88" y="54"/>
                  <a:pt x="88" y="54"/>
                  <a:pt x="88" y="54"/>
                </a:cubicBezTo>
                <a:cubicBezTo>
                  <a:pt x="86" y="55"/>
                  <a:pt x="83" y="55"/>
                  <a:pt x="80" y="56"/>
                </a:cubicBezTo>
                <a:cubicBezTo>
                  <a:pt x="81" y="58"/>
                  <a:pt x="82" y="61"/>
                  <a:pt x="82" y="64"/>
                </a:cubicBezTo>
                <a:cubicBezTo>
                  <a:pt x="82" y="71"/>
                  <a:pt x="82" y="71"/>
                  <a:pt x="82" y="71"/>
                </a:cubicBezTo>
                <a:cubicBezTo>
                  <a:pt x="82" y="73"/>
                  <a:pt x="81" y="75"/>
                  <a:pt x="80" y="76"/>
                </a:cubicBezTo>
                <a:cubicBezTo>
                  <a:pt x="80" y="77"/>
                  <a:pt x="79" y="78"/>
                  <a:pt x="77" y="78"/>
                </a:cubicBezTo>
                <a:cubicBezTo>
                  <a:pt x="87" y="78"/>
                  <a:pt x="87" y="78"/>
                  <a:pt x="87" y="78"/>
                </a:cubicBezTo>
                <a:close/>
                <a:moveTo>
                  <a:pt x="75" y="27"/>
                </a:moveTo>
                <a:cubicBezTo>
                  <a:pt x="75" y="27"/>
                  <a:pt x="75" y="27"/>
                  <a:pt x="75" y="27"/>
                </a:cubicBezTo>
                <a:cubicBezTo>
                  <a:pt x="75" y="27"/>
                  <a:pt x="75" y="27"/>
                  <a:pt x="75" y="27"/>
                </a:cubicBezTo>
                <a:cubicBezTo>
                  <a:pt x="75" y="27"/>
                  <a:pt x="75" y="27"/>
                  <a:pt x="75" y="27"/>
                </a:cubicBezTo>
                <a:cubicBezTo>
                  <a:pt x="75" y="27"/>
                  <a:pt x="75" y="27"/>
                  <a:pt x="75" y="27"/>
                </a:cubicBezTo>
                <a:cubicBezTo>
                  <a:pt x="75" y="27"/>
                  <a:pt x="75" y="27"/>
                  <a:pt x="75" y="27"/>
                </a:cubicBezTo>
                <a:cubicBezTo>
                  <a:pt x="74" y="32"/>
                  <a:pt x="71" y="36"/>
                  <a:pt x="68" y="39"/>
                </a:cubicBezTo>
                <a:cubicBezTo>
                  <a:pt x="68" y="39"/>
                  <a:pt x="68" y="39"/>
                  <a:pt x="68" y="39"/>
                </a:cubicBezTo>
                <a:cubicBezTo>
                  <a:pt x="68" y="39"/>
                  <a:pt x="68" y="39"/>
                  <a:pt x="68" y="39"/>
                </a:cubicBezTo>
                <a:cubicBezTo>
                  <a:pt x="68" y="40"/>
                  <a:pt x="68" y="40"/>
                  <a:pt x="68" y="40"/>
                </a:cubicBezTo>
                <a:cubicBezTo>
                  <a:pt x="74" y="46"/>
                  <a:pt x="74" y="46"/>
                  <a:pt x="74" y="46"/>
                </a:cubicBezTo>
                <a:cubicBezTo>
                  <a:pt x="74" y="46"/>
                  <a:pt x="74" y="46"/>
                  <a:pt x="74" y="46"/>
                </a:cubicBezTo>
                <a:cubicBezTo>
                  <a:pt x="75" y="47"/>
                  <a:pt x="76" y="47"/>
                  <a:pt x="76" y="48"/>
                </a:cubicBezTo>
                <a:cubicBezTo>
                  <a:pt x="77" y="48"/>
                  <a:pt x="77" y="48"/>
                  <a:pt x="78" y="49"/>
                </a:cubicBezTo>
                <a:cubicBezTo>
                  <a:pt x="78" y="49"/>
                  <a:pt x="78" y="49"/>
                  <a:pt x="78" y="49"/>
                </a:cubicBezTo>
                <a:cubicBezTo>
                  <a:pt x="78" y="49"/>
                  <a:pt x="78" y="49"/>
                  <a:pt x="78" y="49"/>
                </a:cubicBezTo>
                <a:cubicBezTo>
                  <a:pt x="78" y="49"/>
                  <a:pt x="79" y="49"/>
                  <a:pt x="80" y="49"/>
                </a:cubicBezTo>
                <a:cubicBezTo>
                  <a:pt x="83" y="49"/>
                  <a:pt x="86" y="47"/>
                  <a:pt x="88" y="45"/>
                </a:cubicBezTo>
                <a:cubicBezTo>
                  <a:pt x="90" y="43"/>
                  <a:pt x="92" y="40"/>
                  <a:pt x="92" y="37"/>
                </a:cubicBezTo>
                <a:cubicBezTo>
                  <a:pt x="92" y="34"/>
                  <a:pt x="90" y="31"/>
                  <a:pt x="88" y="29"/>
                </a:cubicBezTo>
                <a:cubicBezTo>
                  <a:pt x="86" y="27"/>
                  <a:pt x="83" y="25"/>
                  <a:pt x="80" y="25"/>
                </a:cubicBezTo>
                <a:cubicBezTo>
                  <a:pt x="79" y="25"/>
                  <a:pt x="78" y="26"/>
                  <a:pt x="77" y="26"/>
                </a:cubicBezTo>
                <a:cubicBezTo>
                  <a:pt x="76" y="26"/>
                  <a:pt x="75" y="27"/>
                  <a:pt x="75" y="27"/>
                </a:cubicBezTo>
                <a:close/>
              </a:path>
            </a:pathLst>
          </a:custGeom>
          <a:solidFill>
            <a:schemeClr val="accent2"/>
          </a:solidFill>
          <a:ln>
            <a:noFill/>
          </a:ln>
        </p:spPr>
        <p:txBody>
          <a:bodyPr anchor="t" anchorCtr="0" bIns="45720" compatLnSpc="1" lIns="91440" numCol="1" rIns="91440" tIns="45720" vert="horz" wrap="square"/>
          <a:lstStyle/>
          <a:p>
            <a:endParaRPr altLang="en-US" lang="zh-CN"/>
          </a:p>
        </p:txBody>
      </p:sp>
      <p:sp>
        <p:nvSpPr>
          <p:cNvPr id="23" name="原创设计师QQ598969553             _18"/>
          <p:cNvSpPr>
            <a:spLocks noEditPoints="1"/>
          </p:cNvSpPr>
          <p:nvPr/>
        </p:nvSpPr>
        <p:spPr bwMode="auto">
          <a:xfrm>
            <a:off x="1860189" y="1172745"/>
            <a:ext cx="249224" cy="280376"/>
          </a:xfrm>
          <a:custGeom>
            <a:gdLst>
              <a:gd fmla="*/ 73 w 88" name="T0"/>
              <a:gd fmla="*/ 22 h 99" name="T1"/>
              <a:gd fmla="*/ 81 w 88" name="T2"/>
              <a:gd fmla="*/ 18 h 99" name="T3"/>
              <a:gd fmla="*/ 77 w 88" name="T4"/>
              <a:gd fmla="*/ 27 h 99" name="T5"/>
              <a:gd fmla="*/ 75 w 88" name="T6"/>
              <a:gd fmla="*/ 86 h 99" name="T7"/>
              <a:gd fmla="*/ 44 w 88" name="T8"/>
              <a:gd fmla="*/ 99 h 99" name="T9"/>
              <a:gd fmla="*/ 13 w 88" name="T10"/>
              <a:gd fmla="*/ 86 h 99" name="T11"/>
              <a:gd fmla="*/ 13 w 88" name="T12"/>
              <a:gd fmla="*/ 24 h 99" name="T13"/>
              <a:gd fmla="*/ 13 w 88" name="T14"/>
              <a:gd fmla="*/ 24 h 99" name="T15"/>
              <a:gd fmla="*/ 41 w 88" name="T16"/>
              <a:gd fmla="*/ 6 h 99" name="T17"/>
              <a:gd fmla="*/ 34 w 88" name="T18"/>
              <a:gd fmla="*/ 3 h 99" name="T19"/>
              <a:gd fmla="*/ 51 w 88" name="T20"/>
              <a:gd fmla="*/ 0 h 99" name="T21"/>
              <a:gd fmla="*/ 51 w 88" name="T22"/>
              <a:gd fmla="*/ 6 h 99" name="T23"/>
              <a:gd fmla="*/ 48 w 88" name="T24"/>
              <a:gd fmla="*/ 12 h 99" name="T25"/>
              <a:gd fmla="*/ 56 w 88" name="T26"/>
              <a:gd fmla="*/ 57 h 99" name="T27"/>
              <a:gd fmla="*/ 60 w 88" name="T28"/>
              <a:gd fmla="*/ 31 h 99" name="T29"/>
              <a:gd fmla="*/ 37 w 88" name="T30"/>
              <a:gd fmla="*/ 46 h 99" name="T31"/>
              <a:gd fmla="*/ 36 w 88" name="T32"/>
              <a:gd fmla="*/ 47 h 99" name="T33"/>
              <a:gd fmla="*/ 33 w 88" name="T34"/>
              <a:gd fmla="*/ 56 h 99" name="T35"/>
              <a:gd fmla="*/ 33 w 88" name="T36"/>
              <a:gd fmla="*/ 58 h 99" name="T37"/>
              <a:gd fmla="*/ 34 w 88" name="T38"/>
              <a:gd fmla="*/ 60 h 99" name="T39"/>
              <a:gd fmla="*/ 39 w 88" name="T40"/>
              <a:gd fmla="*/ 65 h 99" name="T41"/>
              <a:gd fmla="*/ 41 w 88" name="T42"/>
              <a:gd fmla="*/ 66 h 99" name="T43"/>
              <a:gd fmla="*/ 43 w 88" name="T44"/>
              <a:gd fmla="*/ 67 h 99" name="T45"/>
              <a:gd fmla="*/ 44 w 88" name="T46"/>
              <a:gd fmla="*/ 67 h 99" name="T47"/>
              <a:gd fmla="*/ 45 w 88" name="T48"/>
              <a:gd fmla="*/ 67 h 99" name="T49"/>
              <a:gd fmla="*/ 47 w 88" name="T50"/>
              <a:gd fmla="*/ 66 h 99" name="T51"/>
              <a:gd fmla="*/ 54 w 88" name="T52"/>
              <a:gd fmla="*/ 61 h 99" name="T53"/>
              <a:gd fmla="*/ 56 w 88" name="T54"/>
              <a:gd fmla="*/ 57 h 99" name="T55"/>
              <a:gd fmla="*/ 48 w 88" name="T56"/>
              <a:gd fmla="*/ 49 h 99" name="T57"/>
              <a:gd fmla="*/ 40 w 88" name="T58"/>
              <a:gd fmla="*/ 62 h 99" name="T59"/>
              <a:gd fmla="*/ 48 w 88" name="T60"/>
              <a:gd fmla="*/ 49 h 99" name="T61"/>
              <a:gd fmla="*/ 46 w 88" name="T62"/>
              <a:gd fmla="*/ 52 h 99" name="T63"/>
              <a:gd fmla="*/ 43 w 88" name="T64"/>
              <a:gd fmla="*/ 58 h 99" name="T65"/>
              <a:gd fmla="*/ 46 w 88" name="T66"/>
              <a:gd fmla="*/ 52 h 99" name="T67"/>
              <a:gd fmla="*/ 64 w 88" name="T68"/>
              <a:gd fmla="*/ 32 h 99" name="T69"/>
              <a:gd fmla="*/ 58 w 88" name="T70"/>
              <a:gd fmla="*/ 61 h 99" name="T71"/>
              <a:gd fmla="*/ 45 w 88" name="T72"/>
              <a:gd fmla="*/ 71 h 99" name="T73"/>
              <a:gd fmla="*/ 44 w 88" name="T74"/>
              <a:gd fmla="*/ 71 h 99" name="T75"/>
              <a:gd fmla="*/ 42 w 88" name="T76"/>
              <a:gd fmla="*/ 71 h 99" name="T77"/>
              <a:gd fmla="*/ 39 w 88" name="T78"/>
              <a:gd fmla="*/ 70 h 99" name="T79"/>
              <a:gd fmla="*/ 29 w 88" name="T80"/>
              <a:gd fmla="*/ 59 h 99" name="T81"/>
              <a:gd fmla="*/ 29 w 88" name="T82"/>
              <a:gd fmla="*/ 56 h 99" name="T83"/>
              <a:gd fmla="*/ 33 w 88" name="T84"/>
              <a:gd fmla="*/ 45 h 99" name="T85"/>
              <a:gd fmla="*/ 34 w 88" name="T86"/>
              <a:gd fmla="*/ 44 h 99" name="T87"/>
              <a:gd fmla="*/ 35 w 88" name="T88"/>
              <a:gd fmla="*/ 43 h 99" name="T89"/>
              <a:gd fmla="*/ 55 w 88" name="T90"/>
              <a:gd fmla="*/ 26 h 99" name="T91"/>
              <a:gd fmla="*/ 60 w 88" name="T92"/>
              <a:gd fmla="*/ 26 h 99" name="T93"/>
              <a:gd fmla="*/ 61 w 88" name="T94"/>
              <a:gd fmla="*/ 26 h 99" name="T95"/>
              <a:gd fmla="*/ 62 w 88" name="T96"/>
              <a:gd fmla="*/ 27 h 99" name="T97"/>
              <a:gd fmla="*/ 64 w 88" name="T98"/>
              <a:gd fmla="*/ 32 h 99" name="T99"/>
              <a:gd fmla="*/ 70 w 88" name="T100"/>
              <a:gd fmla="*/ 29 h 99" name="T101"/>
              <a:gd fmla="*/ 18 w 88" name="T102"/>
              <a:gd fmla="*/ 29 h 99" name="T103"/>
              <a:gd fmla="*/ 18 w 88" name="T104"/>
              <a:gd fmla="*/ 81 h 99" name="T105"/>
              <a:gd fmla="*/ 70 w 88" name="T106"/>
              <a:gd fmla="*/ 82 h 99" name="T107"/>
              <a:gd fmla="*/ 81 w 88" name="T108"/>
              <a:gd fmla="*/ 55 h 99" name="T109"/>
              <a:gd fmla="*/ 70 w 88" name="T110"/>
              <a:gd fmla="*/ 29 h 99" name="T1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b="b" l="0" r="r" t="0"/>
            <a:pathLst>
              <a:path h="99" w="88">
                <a:moveTo>
                  <a:pt x="48" y="12"/>
                </a:moveTo>
                <a:cubicBezTo>
                  <a:pt x="57" y="12"/>
                  <a:pt x="66" y="16"/>
                  <a:pt x="73" y="22"/>
                </a:cubicBezTo>
                <a:cubicBezTo>
                  <a:pt x="76" y="18"/>
                  <a:pt x="76" y="18"/>
                  <a:pt x="76" y="18"/>
                </a:cubicBezTo>
                <a:cubicBezTo>
                  <a:pt x="78" y="17"/>
                  <a:pt x="80" y="17"/>
                  <a:pt x="81" y="18"/>
                </a:cubicBezTo>
                <a:cubicBezTo>
                  <a:pt x="83" y="20"/>
                  <a:pt x="83" y="22"/>
                  <a:pt x="81" y="23"/>
                </a:cubicBezTo>
                <a:cubicBezTo>
                  <a:pt x="77" y="27"/>
                  <a:pt x="77" y="27"/>
                  <a:pt x="77" y="27"/>
                </a:cubicBezTo>
                <a:cubicBezTo>
                  <a:pt x="84" y="34"/>
                  <a:pt x="88" y="44"/>
                  <a:pt x="88" y="55"/>
                </a:cubicBezTo>
                <a:cubicBezTo>
                  <a:pt x="88" y="67"/>
                  <a:pt x="83" y="78"/>
                  <a:pt x="75" y="86"/>
                </a:cubicBezTo>
                <a:cubicBezTo>
                  <a:pt x="75" y="86"/>
                  <a:pt x="75" y="86"/>
                  <a:pt x="75" y="86"/>
                </a:cubicBezTo>
                <a:cubicBezTo>
                  <a:pt x="67" y="94"/>
                  <a:pt x="56" y="99"/>
                  <a:pt x="44" y="99"/>
                </a:cubicBezTo>
                <a:cubicBezTo>
                  <a:pt x="32" y="99"/>
                  <a:pt x="21" y="94"/>
                  <a:pt x="13" y="86"/>
                </a:cubicBezTo>
                <a:cubicBezTo>
                  <a:pt x="13" y="86"/>
                  <a:pt x="13" y="86"/>
                  <a:pt x="13" y="86"/>
                </a:cubicBezTo>
                <a:cubicBezTo>
                  <a:pt x="5" y="78"/>
                  <a:pt x="0" y="67"/>
                  <a:pt x="0" y="55"/>
                </a:cubicBezTo>
                <a:cubicBezTo>
                  <a:pt x="0" y="43"/>
                  <a:pt x="5" y="32"/>
                  <a:pt x="13" y="24"/>
                </a:cubicBezTo>
                <a:cubicBezTo>
                  <a:pt x="13" y="24"/>
                  <a:pt x="13" y="24"/>
                  <a:pt x="13" y="24"/>
                </a:cubicBezTo>
                <a:cubicBezTo>
                  <a:pt x="13" y="24"/>
                  <a:pt x="13" y="24"/>
                  <a:pt x="13" y="24"/>
                </a:cubicBezTo>
                <a:cubicBezTo>
                  <a:pt x="20" y="17"/>
                  <a:pt x="30" y="12"/>
                  <a:pt x="41" y="12"/>
                </a:cubicBezTo>
                <a:cubicBezTo>
                  <a:pt x="41" y="6"/>
                  <a:pt x="41" y="6"/>
                  <a:pt x="41" y="6"/>
                </a:cubicBezTo>
                <a:cubicBezTo>
                  <a:pt x="37" y="6"/>
                  <a:pt x="37" y="6"/>
                  <a:pt x="37" y="6"/>
                </a:cubicBezTo>
                <a:cubicBezTo>
                  <a:pt x="35" y="6"/>
                  <a:pt x="34" y="5"/>
                  <a:pt x="34" y="3"/>
                </a:cubicBezTo>
                <a:cubicBezTo>
                  <a:pt x="34" y="1"/>
                  <a:pt x="35" y="0"/>
                  <a:pt x="37" y="0"/>
                </a:cubicBezTo>
                <a:cubicBezTo>
                  <a:pt x="51" y="0"/>
                  <a:pt x="51" y="0"/>
                  <a:pt x="51" y="0"/>
                </a:cubicBezTo>
                <a:cubicBezTo>
                  <a:pt x="53" y="0"/>
                  <a:pt x="55" y="1"/>
                  <a:pt x="55" y="3"/>
                </a:cubicBezTo>
                <a:cubicBezTo>
                  <a:pt x="55" y="5"/>
                  <a:pt x="53" y="6"/>
                  <a:pt x="51" y="6"/>
                </a:cubicBezTo>
                <a:cubicBezTo>
                  <a:pt x="48" y="6"/>
                  <a:pt x="48" y="6"/>
                  <a:pt x="48" y="6"/>
                </a:cubicBezTo>
                <a:cubicBezTo>
                  <a:pt x="48" y="12"/>
                  <a:pt x="48" y="12"/>
                  <a:pt x="48" y="12"/>
                </a:cubicBezTo>
                <a:close/>
                <a:moveTo>
                  <a:pt x="56" y="57"/>
                </a:moveTo>
                <a:cubicBezTo>
                  <a:pt x="56" y="57"/>
                  <a:pt x="56" y="57"/>
                  <a:pt x="56" y="57"/>
                </a:cubicBezTo>
                <a:cubicBezTo>
                  <a:pt x="56" y="56"/>
                  <a:pt x="56" y="56"/>
                  <a:pt x="56" y="56"/>
                </a:cubicBezTo>
                <a:cubicBezTo>
                  <a:pt x="60" y="31"/>
                  <a:pt x="60" y="31"/>
                  <a:pt x="60" y="31"/>
                </a:cubicBezTo>
                <a:cubicBezTo>
                  <a:pt x="60" y="30"/>
                  <a:pt x="58" y="29"/>
                  <a:pt x="57" y="30"/>
                </a:cubicBezTo>
                <a:cubicBezTo>
                  <a:pt x="37" y="46"/>
                  <a:pt x="37" y="46"/>
                  <a:pt x="37" y="46"/>
                </a:cubicBezTo>
                <a:cubicBezTo>
                  <a:pt x="37" y="46"/>
                  <a:pt x="37" y="46"/>
                  <a:pt x="37" y="46"/>
                </a:cubicBezTo>
                <a:cubicBezTo>
                  <a:pt x="37" y="46"/>
                  <a:pt x="37" y="47"/>
                  <a:pt x="36" y="47"/>
                </a:cubicBezTo>
                <a:cubicBezTo>
                  <a:pt x="36" y="47"/>
                  <a:pt x="36" y="47"/>
                  <a:pt x="36" y="47"/>
                </a:cubicBezTo>
                <a:cubicBezTo>
                  <a:pt x="34" y="49"/>
                  <a:pt x="33" y="53"/>
                  <a:pt x="33" y="56"/>
                </a:cubicBezTo>
                <a:cubicBezTo>
                  <a:pt x="33" y="56"/>
                  <a:pt x="33" y="57"/>
                  <a:pt x="33" y="57"/>
                </a:cubicBezTo>
                <a:cubicBezTo>
                  <a:pt x="33" y="57"/>
                  <a:pt x="33" y="58"/>
                  <a:pt x="33" y="58"/>
                </a:cubicBezTo>
                <a:cubicBezTo>
                  <a:pt x="33" y="59"/>
                  <a:pt x="33" y="59"/>
                  <a:pt x="33" y="59"/>
                </a:cubicBezTo>
                <a:cubicBezTo>
                  <a:pt x="34" y="59"/>
                  <a:pt x="34" y="60"/>
                  <a:pt x="34" y="60"/>
                </a:cubicBezTo>
                <a:cubicBezTo>
                  <a:pt x="34" y="60"/>
                  <a:pt x="34" y="61"/>
                  <a:pt x="34" y="61"/>
                </a:cubicBezTo>
                <a:cubicBezTo>
                  <a:pt x="35" y="63"/>
                  <a:pt x="37" y="64"/>
                  <a:pt x="39" y="65"/>
                </a:cubicBezTo>
                <a:cubicBezTo>
                  <a:pt x="39" y="65"/>
                  <a:pt x="39" y="65"/>
                  <a:pt x="40" y="66"/>
                </a:cubicBezTo>
                <a:cubicBezTo>
                  <a:pt x="40" y="66"/>
                  <a:pt x="40" y="66"/>
                  <a:pt x="41" y="66"/>
                </a:cubicBezTo>
                <a:cubicBezTo>
                  <a:pt x="41" y="66"/>
                  <a:pt x="41" y="66"/>
                  <a:pt x="42" y="66"/>
                </a:cubicBezTo>
                <a:cubicBezTo>
                  <a:pt x="42" y="66"/>
                  <a:pt x="42" y="66"/>
                  <a:pt x="43" y="67"/>
                </a:cubicBezTo>
                <a:cubicBezTo>
                  <a:pt x="43" y="67"/>
                  <a:pt x="43" y="67"/>
                  <a:pt x="43" y="67"/>
                </a:cubicBezTo>
                <a:cubicBezTo>
                  <a:pt x="43" y="67"/>
                  <a:pt x="44" y="67"/>
                  <a:pt x="44" y="67"/>
                </a:cubicBezTo>
                <a:cubicBezTo>
                  <a:pt x="44" y="67"/>
                  <a:pt x="44" y="67"/>
                  <a:pt x="44" y="67"/>
                </a:cubicBezTo>
                <a:cubicBezTo>
                  <a:pt x="44" y="67"/>
                  <a:pt x="45" y="67"/>
                  <a:pt x="45" y="67"/>
                </a:cubicBezTo>
                <a:cubicBezTo>
                  <a:pt x="45" y="67"/>
                  <a:pt x="46" y="67"/>
                  <a:pt x="46" y="66"/>
                </a:cubicBezTo>
                <a:cubicBezTo>
                  <a:pt x="46" y="66"/>
                  <a:pt x="47" y="66"/>
                  <a:pt x="47" y="66"/>
                </a:cubicBezTo>
                <a:cubicBezTo>
                  <a:pt x="50" y="66"/>
                  <a:pt x="52" y="64"/>
                  <a:pt x="53" y="62"/>
                </a:cubicBezTo>
                <a:cubicBezTo>
                  <a:pt x="54" y="62"/>
                  <a:pt x="54" y="61"/>
                  <a:pt x="54" y="61"/>
                </a:cubicBezTo>
                <a:cubicBezTo>
                  <a:pt x="55" y="60"/>
                  <a:pt x="55" y="58"/>
                  <a:pt x="56" y="57"/>
                </a:cubicBezTo>
                <a:cubicBezTo>
                  <a:pt x="56" y="57"/>
                  <a:pt x="56" y="57"/>
                  <a:pt x="56" y="57"/>
                </a:cubicBezTo>
                <a:close/>
                <a:moveTo>
                  <a:pt x="48" y="49"/>
                </a:moveTo>
                <a:cubicBezTo>
                  <a:pt x="48" y="49"/>
                  <a:pt x="48" y="49"/>
                  <a:pt x="48" y="49"/>
                </a:cubicBezTo>
                <a:cubicBezTo>
                  <a:pt x="51" y="51"/>
                  <a:pt x="53" y="55"/>
                  <a:pt x="51" y="59"/>
                </a:cubicBezTo>
                <a:cubicBezTo>
                  <a:pt x="49" y="62"/>
                  <a:pt x="44" y="64"/>
                  <a:pt x="40" y="62"/>
                </a:cubicBezTo>
                <a:cubicBezTo>
                  <a:pt x="37" y="60"/>
                  <a:pt x="36" y="55"/>
                  <a:pt x="38" y="51"/>
                </a:cubicBezTo>
                <a:cubicBezTo>
                  <a:pt x="40" y="48"/>
                  <a:pt x="44" y="47"/>
                  <a:pt x="48" y="49"/>
                </a:cubicBezTo>
                <a:close/>
                <a:moveTo>
                  <a:pt x="46" y="52"/>
                </a:moveTo>
                <a:cubicBezTo>
                  <a:pt x="46" y="52"/>
                  <a:pt x="46" y="52"/>
                  <a:pt x="46" y="52"/>
                </a:cubicBezTo>
                <a:cubicBezTo>
                  <a:pt x="44" y="51"/>
                  <a:pt x="42" y="52"/>
                  <a:pt x="41" y="53"/>
                </a:cubicBezTo>
                <a:cubicBezTo>
                  <a:pt x="40" y="55"/>
                  <a:pt x="41" y="57"/>
                  <a:pt x="43" y="58"/>
                </a:cubicBezTo>
                <a:cubicBezTo>
                  <a:pt x="44" y="59"/>
                  <a:pt x="46" y="58"/>
                  <a:pt x="47" y="57"/>
                </a:cubicBezTo>
                <a:cubicBezTo>
                  <a:pt x="48" y="55"/>
                  <a:pt x="47" y="53"/>
                  <a:pt x="46" y="52"/>
                </a:cubicBezTo>
                <a:close/>
                <a:moveTo>
                  <a:pt x="64" y="32"/>
                </a:moveTo>
                <a:cubicBezTo>
                  <a:pt x="64" y="32"/>
                  <a:pt x="64" y="32"/>
                  <a:pt x="64" y="32"/>
                </a:cubicBezTo>
                <a:cubicBezTo>
                  <a:pt x="60" y="57"/>
                  <a:pt x="60" y="57"/>
                  <a:pt x="60" y="57"/>
                </a:cubicBezTo>
                <a:cubicBezTo>
                  <a:pt x="59" y="59"/>
                  <a:pt x="59" y="60"/>
                  <a:pt x="58" y="61"/>
                </a:cubicBezTo>
                <a:cubicBezTo>
                  <a:pt x="56" y="66"/>
                  <a:pt x="52" y="70"/>
                  <a:pt x="47" y="70"/>
                </a:cubicBezTo>
                <a:cubicBezTo>
                  <a:pt x="46" y="71"/>
                  <a:pt x="46" y="71"/>
                  <a:pt x="45" y="71"/>
                </a:cubicBezTo>
                <a:cubicBezTo>
                  <a:pt x="45" y="71"/>
                  <a:pt x="44" y="71"/>
                  <a:pt x="44" y="71"/>
                </a:cubicBezTo>
                <a:cubicBezTo>
                  <a:pt x="44" y="71"/>
                  <a:pt x="44" y="71"/>
                  <a:pt x="44" y="71"/>
                </a:cubicBezTo>
                <a:cubicBezTo>
                  <a:pt x="43" y="71"/>
                  <a:pt x="43" y="71"/>
                  <a:pt x="42" y="71"/>
                </a:cubicBezTo>
                <a:cubicBezTo>
                  <a:pt x="42" y="71"/>
                  <a:pt x="42" y="71"/>
                  <a:pt x="42" y="71"/>
                </a:cubicBezTo>
                <a:cubicBezTo>
                  <a:pt x="42" y="71"/>
                  <a:pt x="41" y="70"/>
                  <a:pt x="41" y="70"/>
                </a:cubicBezTo>
                <a:cubicBezTo>
                  <a:pt x="40" y="70"/>
                  <a:pt x="40" y="70"/>
                  <a:pt x="39" y="70"/>
                </a:cubicBezTo>
                <a:cubicBezTo>
                  <a:pt x="35" y="68"/>
                  <a:pt x="31" y="65"/>
                  <a:pt x="30" y="61"/>
                </a:cubicBezTo>
                <a:cubicBezTo>
                  <a:pt x="30" y="60"/>
                  <a:pt x="29" y="60"/>
                  <a:pt x="29" y="59"/>
                </a:cubicBezTo>
                <a:cubicBezTo>
                  <a:pt x="29" y="59"/>
                  <a:pt x="29" y="58"/>
                  <a:pt x="29" y="58"/>
                </a:cubicBezTo>
                <a:cubicBezTo>
                  <a:pt x="29" y="57"/>
                  <a:pt x="29" y="57"/>
                  <a:pt x="29" y="56"/>
                </a:cubicBezTo>
                <a:cubicBezTo>
                  <a:pt x="28" y="53"/>
                  <a:pt x="30" y="49"/>
                  <a:pt x="32" y="46"/>
                </a:cubicBezTo>
                <a:cubicBezTo>
                  <a:pt x="32" y="46"/>
                  <a:pt x="32" y="45"/>
                  <a:pt x="33" y="45"/>
                </a:cubicBezTo>
                <a:cubicBezTo>
                  <a:pt x="33" y="45"/>
                  <a:pt x="33" y="44"/>
                  <a:pt x="34" y="44"/>
                </a:cubicBezTo>
                <a:cubicBezTo>
                  <a:pt x="34" y="44"/>
                  <a:pt x="34" y="44"/>
                  <a:pt x="34" y="44"/>
                </a:cubicBezTo>
                <a:cubicBezTo>
                  <a:pt x="34" y="43"/>
                  <a:pt x="34" y="43"/>
                  <a:pt x="35" y="43"/>
                </a:cubicBezTo>
                <a:cubicBezTo>
                  <a:pt x="35" y="43"/>
                  <a:pt x="35" y="43"/>
                  <a:pt x="35" y="43"/>
                </a:cubicBezTo>
                <a:cubicBezTo>
                  <a:pt x="55" y="27"/>
                  <a:pt x="55" y="27"/>
                  <a:pt x="55" y="27"/>
                </a:cubicBezTo>
                <a:cubicBezTo>
                  <a:pt x="55" y="27"/>
                  <a:pt x="55" y="27"/>
                  <a:pt x="55" y="26"/>
                </a:cubicBezTo>
                <a:cubicBezTo>
                  <a:pt x="56" y="26"/>
                  <a:pt x="56" y="26"/>
                  <a:pt x="56" y="26"/>
                </a:cubicBezTo>
                <a:cubicBezTo>
                  <a:pt x="57" y="25"/>
                  <a:pt x="58" y="25"/>
                  <a:pt x="60" y="26"/>
                </a:cubicBezTo>
                <a:cubicBezTo>
                  <a:pt x="60" y="26"/>
                  <a:pt x="60" y="26"/>
                  <a:pt x="60" y="26"/>
                </a:cubicBezTo>
                <a:cubicBezTo>
                  <a:pt x="61" y="26"/>
                  <a:pt x="61" y="26"/>
                  <a:pt x="61" y="26"/>
                </a:cubicBezTo>
                <a:cubicBezTo>
                  <a:pt x="61" y="26"/>
                  <a:pt x="61" y="26"/>
                  <a:pt x="61" y="26"/>
                </a:cubicBezTo>
                <a:cubicBezTo>
                  <a:pt x="62" y="27"/>
                  <a:pt x="62" y="27"/>
                  <a:pt x="62" y="27"/>
                </a:cubicBezTo>
                <a:cubicBezTo>
                  <a:pt x="62" y="27"/>
                  <a:pt x="62" y="27"/>
                  <a:pt x="62" y="27"/>
                </a:cubicBezTo>
                <a:cubicBezTo>
                  <a:pt x="63" y="28"/>
                  <a:pt x="64" y="30"/>
                  <a:pt x="64" y="32"/>
                </a:cubicBezTo>
                <a:close/>
                <a:moveTo>
                  <a:pt x="70" y="29"/>
                </a:moveTo>
                <a:cubicBezTo>
                  <a:pt x="70" y="29"/>
                  <a:pt x="70" y="29"/>
                  <a:pt x="70" y="29"/>
                </a:cubicBezTo>
                <a:cubicBezTo>
                  <a:pt x="64" y="22"/>
                  <a:pt x="54" y="18"/>
                  <a:pt x="44" y="18"/>
                </a:cubicBezTo>
                <a:cubicBezTo>
                  <a:pt x="34" y="18"/>
                  <a:pt x="25" y="22"/>
                  <a:pt x="18" y="29"/>
                </a:cubicBezTo>
                <a:cubicBezTo>
                  <a:pt x="11" y="36"/>
                  <a:pt x="7" y="45"/>
                  <a:pt x="7" y="55"/>
                </a:cubicBezTo>
                <a:cubicBezTo>
                  <a:pt x="7" y="65"/>
                  <a:pt x="11" y="75"/>
                  <a:pt x="18" y="81"/>
                </a:cubicBezTo>
                <a:cubicBezTo>
                  <a:pt x="25" y="88"/>
                  <a:pt x="34" y="92"/>
                  <a:pt x="44" y="92"/>
                </a:cubicBezTo>
                <a:cubicBezTo>
                  <a:pt x="54" y="92"/>
                  <a:pt x="64" y="88"/>
                  <a:pt x="70" y="82"/>
                </a:cubicBezTo>
                <a:cubicBezTo>
                  <a:pt x="70" y="81"/>
                  <a:pt x="70" y="81"/>
                  <a:pt x="70" y="81"/>
                </a:cubicBezTo>
                <a:cubicBezTo>
                  <a:pt x="77" y="75"/>
                  <a:pt x="81" y="65"/>
                  <a:pt x="81" y="55"/>
                </a:cubicBezTo>
                <a:cubicBezTo>
                  <a:pt x="81" y="45"/>
                  <a:pt x="77" y="36"/>
                  <a:pt x="71" y="29"/>
                </a:cubicBezTo>
                <a:cubicBezTo>
                  <a:pt x="70" y="29"/>
                  <a:pt x="70" y="29"/>
                  <a:pt x="70" y="29"/>
                </a:cubicBezTo>
                <a:close/>
              </a:path>
            </a:pathLst>
          </a:custGeom>
          <a:solidFill>
            <a:schemeClr val="accent1"/>
          </a:solidFill>
          <a:ln>
            <a:noFill/>
          </a:ln>
        </p:spPr>
        <p:txBody>
          <a:bodyPr anchor="t" anchorCtr="0" bIns="45720" compatLnSpc="1" lIns="91440" numCol="1" rIns="91440" tIns="45720" vert="horz" wrap="square"/>
          <a:lstStyle/>
          <a:p>
            <a:endParaRPr altLang="en-US" lang="zh-CN"/>
          </a:p>
        </p:txBody>
      </p:sp>
      <p:sp>
        <p:nvSpPr>
          <p:cNvPr id="24" name="原创设计师QQ598969553             _19"/>
          <p:cNvSpPr>
            <a:spLocks noChangeArrowheads="1"/>
          </p:cNvSpPr>
          <p:nvPr/>
        </p:nvSpPr>
        <p:spPr bwMode="auto">
          <a:xfrm>
            <a:off x="6228184" y="1617761"/>
            <a:ext cx="1843578" cy="13182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ctr">
              <a:lnSpc>
                <a:spcPct val="120000"/>
              </a:lnSpc>
              <a:spcBef>
                <a:spcPts val="300"/>
              </a:spcBef>
            </a:pPr>
            <a:r>
              <a:rPr altLang="en-US" b="1" lang="zh-CN" sz="1000">
                <a:solidFill>
                  <a:schemeClr val="tx1">
                    <a:lumMod val="75000"/>
                    <a:lumOff val="25000"/>
                  </a:schemeClr>
                </a:solidFill>
              </a:rPr>
              <a:t>TOPIC HEADER HERE</a:t>
            </a:r>
          </a:p>
          <a:p>
            <a:pPr algn="ctr">
              <a:lnSpc>
                <a:spcPct val="120000"/>
              </a:lnSpc>
              <a:spcBef>
                <a:spcPts val="300"/>
              </a:spcBef>
            </a:pPr>
            <a:r>
              <a:rPr altLang="en-US" b="1" lang="zh-CN" sz="1000">
                <a:solidFill>
                  <a:schemeClr val="tx1">
                    <a:lumMod val="75000"/>
                    <a:lumOff val="25000"/>
                  </a:schemeClr>
                </a:solidFill>
              </a:rPr>
              <a:t>We have many PowerPoint templates that has been specifically designed to help anyone that is stepping into the world of PowerPoint for the very first time. </a:t>
            </a:r>
          </a:p>
        </p:txBody>
      </p:sp>
      <p:sp>
        <p:nvSpPr>
          <p:cNvPr id="25" name="原创设计师QQ598969553             _20"/>
          <p:cNvSpPr>
            <a:spLocks noChangeArrowheads="1"/>
          </p:cNvSpPr>
          <p:nvPr/>
        </p:nvSpPr>
        <p:spPr bwMode="auto">
          <a:xfrm>
            <a:off x="1063012" y="1617761"/>
            <a:ext cx="1843578" cy="13182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ctr">
              <a:lnSpc>
                <a:spcPct val="120000"/>
              </a:lnSpc>
              <a:spcBef>
                <a:spcPts val="300"/>
              </a:spcBef>
            </a:pPr>
            <a:r>
              <a:rPr altLang="en-US" b="1" lang="zh-CN" sz="1000">
                <a:solidFill>
                  <a:schemeClr val="tx1">
                    <a:lumMod val="75000"/>
                    <a:lumOff val="25000"/>
                  </a:schemeClr>
                </a:solidFill>
              </a:rPr>
              <a:t>TOPIC HEADER HERE</a:t>
            </a:r>
          </a:p>
          <a:p>
            <a:pPr algn="ctr">
              <a:lnSpc>
                <a:spcPct val="120000"/>
              </a:lnSpc>
              <a:spcBef>
                <a:spcPts val="300"/>
              </a:spcBef>
            </a:pPr>
            <a:r>
              <a:rPr altLang="en-US" b="1" lang="zh-CN" sz="1000">
                <a:solidFill>
                  <a:schemeClr val="tx1">
                    <a:lumMod val="75000"/>
                    <a:lumOff val="25000"/>
                  </a:schemeClr>
                </a:solidFill>
              </a:rPr>
              <a:t>We have many PowerPoint templates that has been specifically designed to help anyone that is stepping into the world of PowerPoint for the very first time. </a:t>
            </a:r>
          </a:p>
        </p:txBody>
      </p:sp>
      <p:sp>
        <p:nvSpPr>
          <p:cNvPr id="26" name="原创设计师QQ598969553             _21"/>
          <p:cNvSpPr>
            <a:spLocks noChangeArrowheads="1"/>
          </p:cNvSpPr>
          <p:nvPr/>
        </p:nvSpPr>
        <p:spPr bwMode="auto">
          <a:xfrm>
            <a:off x="1787067" y="3727215"/>
            <a:ext cx="1843578" cy="13182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ctr">
              <a:lnSpc>
                <a:spcPct val="120000"/>
              </a:lnSpc>
              <a:spcBef>
                <a:spcPts val="300"/>
              </a:spcBef>
            </a:pPr>
            <a:r>
              <a:rPr altLang="en-US" b="1" lang="zh-CN" sz="1000">
                <a:solidFill>
                  <a:schemeClr val="tx1">
                    <a:lumMod val="75000"/>
                    <a:lumOff val="25000"/>
                  </a:schemeClr>
                </a:solidFill>
              </a:rPr>
              <a:t>TOPIC HEADER HERE</a:t>
            </a:r>
          </a:p>
          <a:p>
            <a:pPr algn="ctr">
              <a:lnSpc>
                <a:spcPct val="120000"/>
              </a:lnSpc>
              <a:spcBef>
                <a:spcPts val="300"/>
              </a:spcBef>
            </a:pPr>
            <a:r>
              <a:rPr altLang="en-US" b="1" lang="zh-CN" sz="1000">
                <a:solidFill>
                  <a:schemeClr val="tx1">
                    <a:lumMod val="75000"/>
                    <a:lumOff val="25000"/>
                  </a:schemeClr>
                </a:solidFill>
              </a:rPr>
              <a:t>We have many PowerPoint templates that has been specifically designed to help anyone that is stepping into the world of PowerPoint for the very first time. </a:t>
            </a:r>
          </a:p>
        </p:txBody>
      </p:sp>
      <p:sp>
        <p:nvSpPr>
          <p:cNvPr id="27" name="原创设计师QQ598969553             _22"/>
          <p:cNvSpPr>
            <a:spLocks noChangeArrowheads="1"/>
          </p:cNvSpPr>
          <p:nvPr/>
        </p:nvSpPr>
        <p:spPr bwMode="auto">
          <a:xfrm>
            <a:off x="5724128" y="3727215"/>
            <a:ext cx="1843578" cy="13182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ctr">
              <a:lnSpc>
                <a:spcPct val="120000"/>
              </a:lnSpc>
              <a:spcBef>
                <a:spcPts val="300"/>
              </a:spcBef>
            </a:pPr>
            <a:r>
              <a:rPr altLang="en-US" b="1" lang="zh-CN" sz="1000">
                <a:solidFill>
                  <a:schemeClr val="tx1">
                    <a:lumMod val="75000"/>
                    <a:lumOff val="25000"/>
                  </a:schemeClr>
                </a:solidFill>
              </a:rPr>
              <a:t>TOPIC HEADER HERE</a:t>
            </a:r>
          </a:p>
          <a:p>
            <a:pPr algn="ctr">
              <a:lnSpc>
                <a:spcPct val="120000"/>
              </a:lnSpc>
              <a:spcBef>
                <a:spcPts val="300"/>
              </a:spcBef>
            </a:pPr>
            <a:r>
              <a:rPr altLang="en-US" b="1" lang="zh-CN" sz="1000">
                <a:solidFill>
                  <a:schemeClr val="tx1">
                    <a:lumMod val="75000"/>
                    <a:lumOff val="25000"/>
                  </a:schemeClr>
                </a:solidFill>
              </a:rPr>
              <a:t>We have many PowerPoint templates that has been specifically designed to help anyone that is stepping into the world of PowerPoint for the very first time. </a:t>
            </a:r>
          </a:p>
        </p:txBody>
      </p:sp>
      <p:sp>
        <p:nvSpPr>
          <p:cNvPr id="28" name="原创设计师QQ598969553             _23"/>
          <p:cNvSpPr>
            <a:spLocks noChangeArrowheads="1"/>
          </p:cNvSpPr>
          <p:nvPr/>
        </p:nvSpPr>
        <p:spPr bwMode="auto">
          <a:xfrm>
            <a:off x="5013834" y="1436347"/>
            <a:ext cx="912999" cy="912999"/>
          </a:xfrm>
          <a:prstGeom prst="ellipse">
            <a:avLst/>
          </a:prstGeom>
          <a:solidFill>
            <a:schemeClr val="accent3"/>
          </a:solidFill>
          <a:ln>
            <a:noFill/>
          </a:ln>
        </p:spPr>
        <p:txBody>
          <a:bodyPr anchor="t" anchorCtr="0" bIns="0" compatLnSpc="1" lIns="0" numCol="1" rIns="0" tIns="0" vert="horz" wrap="square"/>
          <a:lstStyle/>
          <a:p>
            <a:pPr algn="ctr"/>
            <a:r>
              <a:rPr altLang="zh-CN" b="1" lang="en-US" sz="2400">
                <a:solidFill>
                  <a:schemeClr val="bg1"/>
                </a:solidFill>
              </a:rPr>
              <a:t>03</a:t>
            </a:r>
          </a:p>
          <a:p>
            <a:pPr algn="ctr"/>
            <a:r>
              <a:rPr altLang="zh-CN" b="1" lang="en-US" sz="2400">
                <a:solidFill>
                  <a:schemeClr val="bg1"/>
                </a:solidFill>
              </a:rPr>
              <a:t>Option here</a:t>
            </a:r>
          </a:p>
        </p:txBody>
      </p:sp>
      <p:sp>
        <p:nvSpPr>
          <p:cNvPr id="29" name="原创设计师QQ598969553             _24"/>
          <p:cNvSpPr>
            <a:spLocks noChangeArrowheads="1"/>
          </p:cNvSpPr>
          <p:nvPr/>
        </p:nvSpPr>
        <p:spPr bwMode="auto">
          <a:xfrm>
            <a:off x="4540905" y="2295152"/>
            <a:ext cx="912999" cy="912999"/>
          </a:xfrm>
          <a:prstGeom prst="ellipse">
            <a:avLst/>
          </a:prstGeom>
          <a:solidFill>
            <a:schemeClr val="accent4"/>
          </a:solidFill>
          <a:ln>
            <a:noFill/>
          </a:ln>
        </p:spPr>
        <p:txBody>
          <a:bodyPr anchor="t" anchorCtr="0" bIns="0" compatLnSpc="1" lIns="0" numCol="1" rIns="0" tIns="0" vert="horz" wrap="square"/>
          <a:lstStyle/>
          <a:p>
            <a:pPr algn="ctr"/>
            <a:r>
              <a:rPr altLang="zh-CN" b="1" lang="en-US" sz="2400">
                <a:solidFill>
                  <a:schemeClr val="bg1"/>
                </a:solidFill>
              </a:rPr>
              <a:t>04</a:t>
            </a:r>
          </a:p>
          <a:p>
            <a:pPr algn="ctr"/>
            <a:r>
              <a:rPr altLang="zh-CN" b="1" lang="en-US" sz="2400">
                <a:solidFill>
                  <a:schemeClr val="bg1"/>
                </a:solidFill>
              </a:rPr>
              <a:t>Option here</a:t>
            </a:r>
          </a:p>
        </p:txBody>
      </p:sp>
      <p:pic>
        <p:nvPicPr>
          <p:cNvPr id="30" name="Picture 64"/>
          <p:cNvPicPr>
            <a:picLocks noChangeAspect="1" noChangeShapeType="1" noGrp="1" noMove="1" noResize="1" noRot="1" noSelect="1"/>
          </p:cNvPicPr>
          <p:nvPr/>
        </p:nvPicPr>
        <p:blipFill>
          <a:blip r:embed="rId3">
            <a:extLst>
              <a:ext uri="{28A0092B-C50C-407E-A947-70E740481C1C}">
                <a14:useLocalDpi val="0"/>
              </a:ext>
            </a:extLst>
          </a:blip>
          <a:stretch>
            <a:fillRect/>
          </a:stretch>
        </p:blipFill>
        <p:spPr bwMode="auto">
          <a:xfrm>
            <a:off x="3582988" y="17705388"/>
            <a:ext cx="1978025" cy="51117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Tree>
    <p:extLst>
      <p:ext uri="{BB962C8B-B14F-4D97-AF65-F5344CB8AC3E}">
        <p14:creationId val="537340700"/>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 presetSubtype="8">
                                  <p:stCondLst>
                                    <p:cond delay="0"/>
                                  </p:stCondLst>
                                  <p:childTnLst>
                                    <p:set>
                                      <p:cBhvr>
                                        <p:cTn dur="1" fill="hold" id="6">
                                          <p:stCondLst>
                                            <p:cond delay="0"/>
                                          </p:stCondLst>
                                        </p:cTn>
                                        <p:tgtEl>
                                          <p:spTgt spid="13"/>
                                        </p:tgtEl>
                                        <p:attrNameLst>
                                          <p:attrName>style.visibility</p:attrName>
                                        </p:attrNameLst>
                                      </p:cBhvr>
                                      <p:to>
                                        <p:strVal val="visible"/>
                                      </p:to>
                                    </p:set>
                                    <p:anim calcmode="lin" valueType="num">
                                      <p:cBhvr additive="base">
                                        <p:cTn dur="500" fill="hold" id="7"/>
                                        <p:tgtEl>
                                          <p:spTgt spid="13"/>
                                        </p:tgtEl>
                                        <p:attrNameLst>
                                          <p:attrName>ppt_x</p:attrName>
                                        </p:attrNameLst>
                                      </p:cBhvr>
                                      <p:tavLst>
                                        <p:tav tm="0">
                                          <p:val>
                                            <p:strVal val="0-#ppt_w/2"/>
                                          </p:val>
                                        </p:tav>
                                        <p:tav tm="100000">
                                          <p:val>
                                            <p:strVal val="#ppt_x"/>
                                          </p:val>
                                        </p:tav>
                                      </p:tavLst>
                                    </p:anim>
                                    <p:anim calcmode="lin" valueType="num">
                                      <p:cBhvr additive="base">
                                        <p:cTn dur="500" fill="hold" id="8"/>
                                        <p:tgtEl>
                                          <p:spTgt spid="13"/>
                                        </p:tgtEl>
                                        <p:attrNameLst>
                                          <p:attrName>ppt_y</p:attrName>
                                        </p:attrNameLst>
                                      </p:cBhvr>
                                      <p:tavLst>
                                        <p:tav tm="0">
                                          <p:val>
                                            <p:strVal val="#ppt_y"/>
                                          </p:val>
                                        </p:tav>
                                        <p:tav tm="100000">
                                          <p:val>
                                            <p:strVal val="#ppt_y"/>
                                          </p:val>
                                        </p:tav>
                                      </p:tavLst>
                                    </p:anim>
                                  </p:childTnLst>
                                </p:cTn>
                              </p:par>
                              <p:par>
                                <p:cTn fill="hold" grpId="1" id="9" nodeType="withEffect" presetClass="emph" presetID="35" presetSubtype="0" repeatCount="3000">
                                  <p:stCondLst>
                                    <p:cond delay="400"/>
                                  </p:stCondLst>
                                  <p:childTnLst>
                                    <p:anim calcmode="discrete" valueType="str">
                                      <p:cBhvr>
                                        <p:cTn dur="100" fill="hold" id="10"/>
                                        <p:tgtEl>
                                          <p:spTgt spid="13"/>
                                        </p:tgtEl>
                                        <p:attrNameLst>
                                          <p:attrName>style.visibility</p:attrName>
                                        </p:attrNameLst>
                                      </p:cBhvr>
                                      <p:tavLst>
                                        <p:tav tm="0">
                                          <p:val>
                                            <p:strVal val="hidden"/>
                                          </p:val>
                                        </p:tav>
                                        <p:tav tm="50000">
                                          <p:val>
                                            <p:strVal val="visible"/>
                                          </p:val>
                                        </p:tav>
                                      </p:tavLst>
                                    </p:anim>
                                  </p:childTnLst>
                                </p:cTn>
                              </p:par>
                              <p:par>
                                <p:cTn fill="hold" grpId="0" id="11" nodeType="withEffect" presetClass="entr" presetID="2" presetSubtype="8">
                                  <p:stCondLst>
                                    <p:cond delay="200"/>
                                  </p:stCondLst>
                                  <p:childTnLst>
                                    <p:set>
                                      <p:cBhvr>
                                        <p:cTn dur="1" fill="hold" id="12">
                                          <p:stCondLst>
                                            <p:cond delay="0"/>
                                          </p:stCondLst>
                                        </p:cTn>
                                        <p:tgtEl>
                                          <p:spTgt spid="12"/>
                                        </p:tgtEl>
                                        <p:attrNameLst>
                                          <p:attrName>style.visibility</p:attrName>
                                        </p:attrNameLst>
                                      </p:cBhvr>
                                      <p:to>
                                        <p:strVal val="visible"/>
                                      </p:to>
                                    </p:set>
                                    <p:anim calcmode="lin" valueType="num">
                                      <p:cBhvr additive="base">
                                        <p:cTn dur="500" fill="hold" id="13"/>
                                        <p:tgtEl>
                                          <p:spTgt spid="12"/>
                                        </p:tgtEl>
                                        <p:attrNameLst>
                                          <p:attrName>ppt_x</p:attrName>
                                        </p:attrNameLst>
                                      </p:cBhvr>
                                      <p:tavLst>
                                        <p:tav tm="0">
                                          <p:val>
                                            <p:strVal val="0-#ppt_w/2"/>
                                          </p:val>
                                        </p:tav>
                                        <p:tav tm="100000">
                                          <p:val>
                                            <p:strVal val="#ppt_x"/>
                                          </p:val>
                                        </p:tav>
                                      </p:tavLst>
                                    </p:anim>
                                    <p:anim calcmode="lin" valueType="num">
                                      <p:cBhvr additive="base">
                                        <p:cTn dur="500" fill="hold" id="14"/>
                                        <p:tgtEl>
                                          <p:spTgt spid="12"/>
                                        </p:tgtEl>
                                        <p:attrNameLst>
                                          <p:attrName>ppt_y</p:attrName>
                                        </p:attrNameLst>
                                      </p:cBhvr>
                                      <p:tavLst>
                                        <p:tav tm="0">
                                          <p:val>
                                            <p:strVal val="#ppt_y"/>
                                          </p:val>
                                        </p:tav>
                                        <p:tav tm="100000">
                                          <p:val>
                                            <p:strVal val="#ppt_y"/>
                                          </p:val>
                                        </p:tav>
                                      </p:tavLst>
                                    </p:anim>
                                  </p:childTnLst>
                                </p:cTn>
                              </p:par>
                              <p:par>
                                <p:cTn fill="hold" grpId="1" id="15" nodeType="withEffect" presetClass="emph" presetID="35" presetSubtype="0" repeatCount="3000">
                                  <p:stCondLst>
                                    <p:cond delay="600"/>
                                  </p:stCondLst>
                                  <p:childTnLst>
                                    <p:anim calcmode="discrete" valueType="str">
                                      <p:cBhvr>
                                        <p:cTn dur="100" fill="hold" id="16"/>
                                        <p:tgtEl>
                                          <p:spTgt spid="12"/>
                                        </p:tgtEl>
                                        <p:attrNameLst>
                                          <p:attrName>style.visibility</p:attrName>
                                        </p:attrNameLst>
                                      </p:cBhvr>
                                      <p:tavLst>
                                        <p:tav tm="0">
                                          <p:val>
                                            <p:strVal val="hidden"/>
                                          </p:val>
                                        </p:tav>
                                        <p:tav tm="50000">
                                          <p:val>
                                            <p:strVal val="visible"/>
                                          </p:val>
                                        </p:tav>
                                      </p:tavLst>
                                    </p:anim>
                                  </p:childTnLst>
                                </p:cTn>
                              </p:par>
                              <p:par>
                                <p:cTn fill="hold" grpId="0" id="17" nodeType="withEffect" presetClass="entr" presetID="47" presetSubtype="0">
                                  <p:stCondLst>
                                    <p:cond delay="700"/>
                                  </p:stCondLst>
                                  <p:childTnLst>
                                    <p:set>
                                      <p:cBhvr>
                                        <p:cTn dur="1" fill="hold" id="18">
                                          <p:stCondLst>
                                            <p:cond delay="0"/>
                                          </p:stCondLst>
                                        </p:cTn>
                                        <p:tgtEl>
                                          <p:spTgt spid="14"/>
                                        </p:tgtEl>
                                        <p:attrNameLst>
                                          <p:attrName>style.visibility</p:attrName>
                                        </p:attrNameLst>
                                      </p:cBhvr>
                                      <p:to>
                                        <p:strVal val="visible"/>
                                      </p:to>
                                    </p:set>
                                    <p:animEffect filter="fade" transition="in">
                                      <p:cBhvr>
                                        <p:cTn dur="300" id="19"/>
                                        <p:tgtEl>
                                          <p:spTgt spid="14"/>
                                        </p:tgtEl>
                                      </p:cBhvr>
                                    </p:animEffect>
                                    <p:anim calcmode="lin" valueType="num">
                                      <p:cBhvr>
                                        <p:cTn dur="300" fill="hold" id="20"/>
                                        <p:tgtEl>
                                          <p:spTgt spid="14"/>
                                        </p:tgtEl>
                                        <p:attrNameLst>
                                          <p:attrName>ppt_x</p:attrName>
                                        </p:attrNameLst>
                                      </p:cBhvr>
                                      <p:tavLst>
                                        <p:tav tm="0">
                                          <p:val>
                                            <p:strVal val="#ppt_x"/>
                                          </p:val>
                                        </p:tav>
                                        <p:tav tm="100000">
                                          <p:val>
                                            <p:strVal val="#ppt_x"/>
                                          </p:val>
                                        </p:tav>
                                      </p:tavLst>
                                    </p:anim>
                                    <p:anim calcmode="lin" valueType="num">
                                      <p:cBhvr>
                                        <p:cTn dur="300" fill="hold" id="21"/>
                                        <p:tgtEl>
                                          <p:spTgt spid="14"/>
                                        </p:tgtEl>
                                        <p:attrNameLst>
                                          <p:attrName>ppt_y</p:attrName>
                                        </p:attrNameLst>
                                      </p:cBhvr>
                                      <p:tavLst>
                                        <p:tav tm="0">
                                          <p:val>
                                            <p:strVal val="#ppt_y-.1"/>
                                          </p:val>
                                        </p:tav>
                                        <p:tav tm="100000">
                                          <p:val>
                                            <p:strVal val="#ppt_y"/>
                                          </p:val>
                                        </p:tav>
                                      </p:tavLst>
                                    </p:anim>
                                  </p:childTnLst>
                                </p:cTn>
                              </p:par>
                              <p:par>
                                <p:cTn fill="hold" grpId="0" id="22" nodeType="withEffect" presetClass="entr" presetID="42" presetSubtype="0">
                                  <p:stCondLst>
                                    <p:cond delay="700"/>
                                  </p:stCondLst>
                                  <p:childTnLst>
                                    <p:set>
                                      <p:cBhvr>
                                        <p:cTn dur="1" fill="hold" id="23">
                                          <p:stCondLst>
                                            <p:cond delay="0"/>
                                          </p:stCondLst>
                                        </p:cTn>
                                        <p:tgtEl>
                                          <p:spTgt spid="15"/>
                                        </p:tgtEl>
                                        <p:attrNameLst>
                                          <p:attrName>style.visibility</p:attrName>
                                        </p:attrNameLst>
                                      </p:cBhvr>
                                      <p:to>
                                        <p:strVal val="visible"/>
                                      </p:to>
                                    </p:set>
                                    <p:animEffect filter="fade" transition="in">
                                      <p:cBhvr>
                                        <p:cTn dur="300" id="24"/>
                                        <p:tgtEl>
                                          <p:spTgt spid="15"/>
                                        </p:tgtEl>
                                      </p:cBhvr>
                                    </p:animEffect>
                                    <p:anim calcmode="lin" valueType="num">
                                      <p:cBhvr>
                                        <p:cTn dur="300" fill="hold" id="25"/>
                                        <p:tgtEl>
                                          <p:spTgt spid="15"/>
                                        </p:tgtEl>
                                        <p:attrNameLst>
                                          <p:attrName>ppt_x</p:attrName>
                                        </p:attrNameLst>
                                      </p:cBhvr>
                                      <p:tavLst>
                                        <p:tav tm="0">
                                          <p:val>
                                            <p:strVal val="#ppt_x"/>
                                          </p:val>
                                        </p:tav>
                                        <p:tav tm="100000">
                                          <p:val>
                                            <p:strVal val="#ppt_x"/>
                                          </p:val>
                                        </p:tav>
                                      </p:tavLst>
                                    </p:anim>
                                    <p:anim calcmode="lin" valueType="num">
                                      <p:cBhvr>
                                        <p:cTn dur="300" fill="hold" id="26"/>
                                        <p:tgtEl>
                                          <p:spTgt spid="15"/>
                                        </p:tgtEl>
                                        <p:attrNameLst>
                                          <p:attrName>ppt_y</p:attrName>
                                        </p:attrNameLst>
                                      </p:cBhvr>
                                      <p:tavLst>
                                        <p:tav tm="0">
                                          <p:val>
                                            <p:strVal val="#ppt_y+.1"/>
                                          </p:val>
                                        </p:tav>
                                        <p:tav tm="100000">
                                          <p:val>
                                            <p:strVal val="#ppt_y"/>
                                          </p:val>
                                        </p:tav>
                                      </p:tavLst>
                                    </p:anim>
                                  </p:childTnLst>
                                </p:cTn>
                              </p:par>
                              <p:par>
                                <p:cTn fill="hold" grpId="0" id="27" nodeType="withEffect" presetClass="entr" presetID="42" presetSubtype="0">
                                  <p:stCondLst>
                                    <p:cond delay="600"/>
                                  </p:stCondLst>
                                  <p:childTnLst>
                                    <p:set>
                                      <p:cBhvr>
                                        <p:cTn dur="1" fill="hold" id="28">
                                          <p:stCondLst>
                                            <p:cond delay="0"/>
                                          </p:stCondLst>
                                        </p:cTn>
                                        <p:tgtEl>
                                          <p:spTgt spid="17"/>
                                        </p:tgtEl>
                                        <p:attrNameLst>
                                          <p:attrName>style.visibility</p:attrName>
                                        </p:attrNameLst>
                                      </p:cBhvr>
                                      <p:to>
                                        <p:strVal val="visible"/>
                                      </p:to>
                                    </p:set>
                                    <p:animEffect filter="fade" transition="in">
                                      <p:cBhvr>
                                        <p:cTn dur="500" id="29"/>
                                        <p:tgtEl>
                                          <p:spTgt spid="17"/>
                                        </p:tgtEl>
                                      </p:cBhvr>
                                    </p:animEffect>
                                    <p:anim calcmode="lin" valueType="num">
                                      <p:cBhvr>
                                        <p:cTn dur="500" fill="hold" id="30"/>
                                        <p:tgtEl>
                                          <p:spTgt spid="17"/>
                                        </p:tgtEl>
                                        <p:attrNameLst>
                                          <p:attrName>ppt_x</p:attrName>
                                        </p:attrNameLst>
                                      </p:cBhvr>
                                      <p:tavLst>
                                        <p:tav tm="0">
                                          <p:val>
                                            <p:strVal val="#ppt_x"/>
                                          </p:val>
                                        </p:tav>
                                        <p:tav tm="100000">
                                          <p:val>
                                            <p:strVal val="#ppt_x"/>
                                          </p:val>
                                        </p:tav>
                                      </p:tavLst>
                                    </p:anim>
                                    <p:anim calcmode="lin" valueType="num">
                                      <p:cBhvr>
                                        <p:cTn dur="500" fill="hold" id="31"/>
                                        <p:tgtEl>
                                          <p:spTgt spid="17"/>
                                        </p:tgtEl>
                                        <p:attrNameLst>
                                          <p:attrName>ppt_y</p:attrName>
                                        </p:attrNameLst>
                                      </p:cBhvr>
                                      <p:tavLst>
                                        <p:tav tm="0">
                                          <p:val>
                                            <p:strVal val="#ppt_y+.1"/>
                                          </p:val>
                                        </p:tav>
                                        <p:tav tm="100000">
                                          <p:val>
                                            <p:strVal val="#ppt_y"/>
                                          </p:val>
                                        </p:tav>
                                      </p:tavLst>
                                    </p:anim>
                                  </p:childTnLst>
                                </p:cTn>
                              </p:par>
                              <p:par>
                                <p:cTn fill="hold" grpId="0" id="32" nodeType="withEffect" presetClass="entr" presetID="10" presetSubtype="0">
                                  <p:stCondLst>
                                    <p:cond delay="900"/>
                                  </p:stCondLst>
                                  <p:childTnLst>
                                    <p:set>
                                      <p:cBhvr>
                                        <p:cTn dur="1" fill="hold" id="33">
                                          <p:stCondLst>
                                            <p:cond delay="0"/>
                                          </p:stCondLst>
                                        </p:cTn>
                                        <p:tgtEl>
                                          <p:spTgt spid="16"/>
                                        </p:tgtEl>
                                        <p:attrNameLst>
                                          <p:attrName>style.visibility</p:attrName>
                                        </p:attrNameLst>
                                      </p:cBhvr>
                                      <p:to>
                                        <p:strVal val="visible"/>
                                      </p:to>
                                    </p:set>
                                    <p:animEffect filter="fade" transition="in">
                                      <p:cBhvr>
                                        <p:cTn dur="500" id="34"/>
                                        <p:tgtEl>
                                          <p:spTgt spid="16"/>
                                        </p:tgtEl>
                                      </p:cBhvr>
                                    </p:animEffect>
                                  </p:childTnLst>
                                </p:cTn>
                              </p:par>
                              <p:par>
                                <p:cTn fill="hold" grpId="0" id="35" nodeType="withEffect" presetClass="entr" presetID="10" presetSubtype="0">
                                  <p:stCondLst>
                                    <p:cond delay="1000"/>
                                  </p:stCondLst>
                                  <p:childTnLst>
                                    <p:set>
                                      <p:cBhvr>
                                        <p:cTn dur="1" fill="hold" id="36">
                                          <p:stCondLst>
                                            <p:cond delay="0"/>
                                          </p:stCondLst>
                                        </p:cTn>
                                        <p:tgtEl>
                                          <p:spTgt spid="11"/>
                                        </p:tgtEl>
                                        <p:attrNameLst>
                                          <p:attrName>style.visibility</p:attrName>
                                        </p:attrNameLst>
                                      </p:cBhvr>
                                      <p:to>
                                        <p:strVal val="visible"/>
                                      </p:to>
                                    </p:set>
                                    <p:animEffect filter="fade" transition="in">
                                      <p:cBhvr>
                                        <p:cTn dur="500" id="37"/>
                                        <p:tgtEl>
                                          <p:spTgt spid="11"/>
                                        </p:tgtEl>
                                      </p:cBhvr>
                                    </p:animEffect>
                                  </p:childTnLst>
                                </p:cTn>
                              </p:par>
                              <p:par>
                                <p:cTn fill="hold" grpId="0" id="38" nodeType="withEffect" presetClass="entr" presetID="10" presetSubtype="0">
                                  <p:stCondLst>
                                    <p:cond delay="1100"/>
                                  </p:stCondLst>
                                  <p:childTnLst>
                                    <p:set>
                                      <p:cBhvr>
                                        <p:cTn dur="1" fill="hold" id="39">
                                          <p:stCondLst>
                                            <p:cond delay="0"/>
                                          </p:stCondLst>
                                        </p:cTn>
                                        <p:tgtEl>
                                          <p:spTgt spid="8"/>
                                        </p:tgtEl>
                                        <p:attrNameLst>
                                          <p:attrName>style.visibility</p:attrName>
                                        </p:attrNameLst>
                                      </p:cBhvr>
                                      <p:to>
                                        <p:strVal val="visible"/>
                                      </p:to>
                                    </p:set>
                                    <p:animEffect filter="fade" transition="in">
                                      <p:cBhvr>
                                        <p:cTn dur="500" id="40"/>
                                        <p:tgtEl>
                                          <p:spTgt spid="8"/>
                                        </p:tgtEl>
                                      </p:cBhvr>
                                    </p:animEffect>
                                  </p:childTnLst>
                                </p:cTn>
                              </p:par>
                              <p:par>
                                <p:cTn fill="hold" grpId="0" id="41" nodeType="withEffect" presetClass="entr" presetID="10" presetSubtype="0">
                                  <p:stCondLst>
                                    <p:cond delay="1200"/>
                                  </p:stCondLst>
                                  <p:childTnLst>
                                    <p:set>
                                      <p:cBhvr>
                                        <p:cTn dur="1" fill="hold" id="42">
                                          <p:stCondLst>
                                            <p:cond delay="0"/>
                                          </p:stCondLst>
                                        </p:cTn>
                                        <p:tgtEl>
                                          <p:spTgt spid="6"/>
                                        </p:tgtEl>
                                        <p:attrNameLst>
                                          <p:attrName>style.visibility</p:attrName>
                                        </p:attrNameLst>
                                      </p:cBhvr>
                                      <p:to>
                                        <p:strVal val="visible"/>
                                      </p:to>
                                    </p:set>
                                    <p:animEffect filter="fade" transition="in">
                                      <p:cBhvr>
                                        <p:cTn dur="500" id="43"/>
                                        <p:tgtEl>
                                          <p:spTgt spid="6"/>
                                        </p:tgtEl>
                                      </p:cBhvr>
                                    </p:animEffect>
                                  </p:childTnLst>
                                </p:cTn>
                              </p:par>
                              <p:par>
                                <p:cTn fill="hold" grpId="0" id="44" nodeType="withEffect" presetClass="entr" presetID="10" presetSubtype="0">
                                  <p:stCondLst>
                                    <p:cond delay="1300"/>
                                  </p:stCondLst>
                                  <p:childTnLst>
                                    <p:set>
                                      <p:cBhvr>
                                        <p:cTn dur="1" fill="hold" id="45">
                                          <p:stCondLst>
                                            <p:cond delay="0"/>
                                          </p:stCondLst>
                                        </p:cTn>
                                        <p:tgtEl>
                                          <p:spTgt spid="9"/>
                                        </p:tgtEl>
                                        <p:attrNameLst>
                                          <p:attrName>style.visibility</p:attrName>
                                        </p:attrNameLst>
                                      </p:cBhvr>
                                      <p:to>
                                        <p:strVal val="visible"/>
                                      </p:to>
                                    </p:set>
                                    <p:animEffect filter="fade" transition="in">
                                      <p:cBhvr>
                                        <p:cTn dur="500" id="46"/>
                                        <p:tgtEl>
                                          <p:spTgt spid="9"/>
                                        </p:tgtEl>
                                      </p:cBhvr>
                                    </p:animEffect>
                                  </p:childTnLst>
                                </p:cTn>
                              </p:par>
                              <p:par>
                                <p:cTn fill="hold" grpId="0" id="47" nodeType="withEffect" presetClass="entr" presetID="10" presetSubtype="0">
                                  <p:stCondLst>
                                    <p:cond delay="1400"/>
                                  </p:stCondLst>
                                  <p:childTnLst>
                                    <p:set>
                                      <p:cBhvr>
                                        <p:cTn dur="1" fill="hold" id="48">
                                          <p:stCondLst>
                                            <p:cond delay="0"/>
                                          </p:stCondLst>
                                        </p:cTn>
                                        <p:tgtEl>
                                          <p:spTgt spid="7"/>
                                        </p:tgtEl>
                                        <p:attrNameLst>
                                          <p:attrName>style.visibility</p:attrName>
                                        </p:attrNameLst>
                                      </p:cBhvr>
                                      <p:to>
                                        <p:strVal val="visible"/>
                                      </p:to>
                                    </p:set>
                                    <p:animEffect filter="fade" transition="in">
                                      <p:cBhvr>
                                        <p:cTn dur="500" id="49"/>
                                        <p:tgtEl>
                                          <p:spTgt spid="7"/>
                                        </p:tgtEl>
                                      </p:cBhvr>
                                    </p:animEffect>
                                  </p:childTnLst>
                                </p:cTn>
                              </p:par>
                              <p:par>
                                <p:cTn fill="hold" grpId="0" id="50" nodeType="withEffect" presetClass="entr" presetID="10" presetSubtype="0">
                                  <p:stCondLst>
                                    <p:cond delay="1500"/>
                                  </p:stCondLst>
                                  <p:childTnLst>
                                    <p:set>
                                      <p:cBhvr>
                                        <p:cTn dur="1" fill="hold" id="51">
                                          <p:stCondLst>
                                            <p:cond delay="0"/>
                                          </p:stCondLst>
                                        </p:cTn>
                                        <p:tgtEl>
                                          <p:spTgt spid="10"/>
                                        </p:tgtEl>
                                        <p:attrNameLst>
                                          <p:attrName>style.visibility</p:attrName>
                                        </p:attrNameLst>
                                      </p:cBhvr>
                                      <p:to>
                                        <p:strVal val="visible"/>
                                      </p:to>
                                    </p:set>
                                    <p:animEffect filter="fade" transition="in">
                                      <p:cBhvr>
                                        <p:cTn dur="500" id="52"/>
                                        <p:tgtEl>
                                          <p:spTgt spid="10"/>
                                        </p:tgtEl>
                                      </p:cBhvr>
                                    </p:animEffect>
                                  </p:childTnLst>
                                </p:cTn>
                              </p:par>
                              <p:par>
                                <p:cTn fill="hold" grpId="0" id="53" nodeType="withEffect" presetClass="entr" presetID="53" presetSubtype="0">
                                  <p:stCondLst>
                                    <p:cond delay="1500"/>
                                  </p:stCondLst>
                                  <p:childTnLst>
                                    <p:set>
                                      <p:cBhvr>
                                        <p:cTn dur="1" fill="hold" id="54">
                                          <p:stCondLst>
                                            <p:cond delay="0"/>
                                          </p:stCondLst>
                                        </p:cTn>
                                        <p:tgtEl>
                                          <p:spTgt spid="18"/>
                                        </p:tgtEl>
                                        <p:attrNameLst>
                                          <p:attrName>style.visibility</p:attrName>
                                        </p:attrNameLst>
                                      </p:cBhvr>
                                      <p:to>
                                        <p:strVal val="visible"/>
                                      </p:to>
                                    </p:set>
                                    <p:anim calcmode="lin" valueType="num">
                                      <p:cBhvr>
                                        <p:cTn dur="500" fill="hold" id="55"/>
                                        <p:tgtEl>
                                          <p:spTgt spid="18"/>
                                        </p:tgtEl>
                                        <p:attrNameLst>
                                          <p:attrName>ppt_w</p:attrName>
                                        </p:attrNameLst>
                                      </p:cBhvr>
                                      <p:tavLst>
                                        <p:tav tm="0">
                                          <p:val>
                                            <p:fltVal val="0"/>
                                          </p:val>
                                        </p:tav>
                                        <p:tav tm="100000">
                                          <p:val>
                                            <p:strVal val="#ppt_w"/>
                                          </p:val>
                                        </p:tav>
                                      </p:tavLst>
                                    </p:anim>
                                    <p:anim calcmode="lin" valueType="num">
                                      <p:cBhvr>
                                        <p:cTn dur="500" fill="hold" id="56"/>
                                        <p:tgtEl>
                                          <p:spTgt spid="18"/>
                                        </p:tgtEl>
                                        <p:attrNameLst>
                                          <p:attrName>ppt_h</p:attrName>
                                        </p:attrNameLst>
                                      </p:cBhvr>
                                      <p:tavLst>
                                        <p:tav tm="0">
                                          <p:val>
                                            <p:fltVal val="0"/>
                                          </p:val>
                                        </p:tav>
                                        <p:tav tm="100000">
                                          <p:val>
                                            <p:strVal val="#ppt_h"/>
                                          </p:val>
                                        </p:tav>
                                      </p:tavLst>
                                    </p:anim>
                                    <p:animEffect filter="fade" transition="in">
                                      <p:cBhvr>
                                        <p:cTn dur="500" id="57"/>
                                        <p:tgtEl>
                                          <p:spTgt spid="18"/>
                                        </p:tgtEl>
                                      </p:cBhvr>
                                    </p:animEffect>
                                  </p:childTnLst>
                                </p:cTn>
                              </p:par>
                              <p:par>
                                <p:cTn fill="hold" grpId="0" id="58" nodeType="withEffect" presetClass="entr" presetID="47" presetSubtype="0">
                                  <p:stCondLst>
                                    <p:cond delay="1500"/>
                                  </p:stCondLst>
                                  <p:childTnLst>
                                    <p:set>
                                      <p:cBhvr>
                                        <p:cTn dur="1" fill="hold" id="59">
                                          <p:stCondLst>
                                            <p:cond delay="0"/>
                                          </p:stCondLst>
                                        </p:cTn>
                                        <p:tgtEl>
                                          <p:spTgt spid="23"/>
                                        </p:tgtEl>
                                        <p:attrNameLst>
                                          <p:attrName>style.visibility</p:attrName>
                                        </p:attrNameLst>
                                      </p:cBhvr>
                                      <p:to>
                                        <p:strVal val="visible"/>
                                      </p:to>
                                    </p:set>
                                    <p:animEffect filter="fade" transition="in">
                                      <p:cBhvr>
                                        <p:cTn dur="500" id="60"/>
                                        <p:tgtEl>
                                          <p:spTgt spid="23"/>
                                        </p:tgtEl>
                                      </p:cBhvr>
                                    </p:animEffect>
                                    <p:anim calcmode="lin" valueType="num">
                                      <p:cBhvr>
                                        <p:cTn dur="500" fill="hold" id="61"/>
                                        <p:tgtEl>
                                          <p:spTgt spid="23"/>
                                        </p:tgtEl>
                                        <p:attrNameLst>
                                          <p:attrName>ppt_x</p:attrName>
                                        </p:attrNameLst>
                                      </p:cBhvr>
                                      <p:tavLst>
                                        <p:tav tm="0">
                                          <p:val>
                                            <p:strVal val="#ppt_x"/>
                                          </p:val>
                                        </p:tav>
                                        <p:tav tm="100000">
                                          <p:val>
                                            <p:strVal val="#ppt_x"/>
                                          </p:val>
                                        </p:tav>
                                      </p:tavLst>
                                    </p:anim>
                                    <p:anim calcmode="lin" valueType="num">
                                      <p:cBhvr>
                                        <p:cTn dur="500" fill="hold" id="62"/>
                                        <p:tgtEl>
                                          <p:spTgt spid="23"/>
                                        </p:tgtEl>
                                        <p:attrNameLst>
                                          <p:attrName>ppt_y</p:attrName>
                                        </p:attrNameLst>
                                      </p:cBhvr>
                                      <p:tavLst>
                                        <p:tav tm="0">
                                          <p:val>
                                            <p:strVal val="#ppt_y-.1"/>
                                          </p:val>
                                        </p:tav>
                                        <p:tav tm="100000">
                                          <p:val>
                                            <p:strVal val="#ppt_y"/>
                                          </p:val>
                                        </p:tav>
                                      </p:tavLst>
                                    </p:anim>
                                  </p:childTnLst>
                                </p:cTn>
                              </p:par>
                              <p:par>
                                <p:cTn fill="hold" grpId="0" id="63" nodeType="withEffect" presetClass="entr" presetID="42" presetSubtype="0">
                                  <p:stCondLst>
                                    <p:cond delay="1500"/>
                                  </p:stCondLst>
                                  <p:childTnLst>
                                    <p:set>
                                      <p:cBhvr>
                                        <p:cTn dur="1" fill="hold" id="64">
                                          <p:stCondLst>
                                            <p:cond delay="0"/>
                                          </p:stCondLst>
                                        </p:cTn>
                                        <p:tgtEl>
                                          <p:spTgt spid="25"/>
                                        </p:tgtEl>
                                        <p:attrNameLst>
                                          <p:attrName>style.visibility</p:attrName>
                                        </p:attrNameLst>
                                      </p:cBhvr>
                                      <p:to>
                                        <p:strVal val="visible"/>
                                      </p:to>
                                    </p:set>
                                    <p:animEffect filter="fade" transition="in">
                                      <p:cBhvr>
                                        <p:cTn dur="500" id="65"/>
                                        <p:tgtEl>
                                          <p:spTgt spid="25"/>
                                        </p:tgtEl>
                                      </p:cBhvr>
                                    </p:animEffect>
                                    <p:anim calcmode="lin" valueType="num">
                                      <p:cBhvr>
                                        <p:cTn dur="500" fill="hold" id="66"/>
                                        <p:tgtEl>
                                          <p:spTgt spid="25"/>
                                        </p:tgtEl>
                                        <p:attrNameLst>
                                          <p:attrName>ppt_x</p:attrName>
                                        </p:attrNameLst>
                                      </p:cBhvr>
                                      <p:tavLst>
                                        <p:tav tm="0">
                                          <p:val>
                                            <p:strVal val="#ppt_x"/>
                                          </p:val>
                                        </p:tav>
                                        <p:tav tm="100000">
                                          <p:val>
                                            <p:strVal val="#ppt_x"/>
                                          </p:val>
                                        </p:tav>
                                      </p:tavLst>
                                    </p:anim>
                                    <p:anim calcmode="lin" valueType="num">
                                      <p:cBhvr>
                                        <p:cTn dur="500" fill="hold" id="67"/>
                                        <p:tgtEl>
                                          <p:spTgt spid="25"/>
                                        </p:tgtEl>
                                        <p:attrNameLst>
                                          <p:attrName>ppt_y</p:attrName>
                                        </p:attrNameLst>
                                      </p:cBhvr>
                                      <p:tavLst>
                                        <p:tav tm="0">
                                          <p:val>
                                            <p:strVal val="#ppt_y+.1"/>
                                          </p:val>
                                        </p:tav>
                                        <p:tav tm="100000">
                                          <p:val>
                                            <p:strVal val="#ppt_y"/>
                                          </p:val>
                                        </p:tav>
                                      </p:tavLst>
                                    </p:anim>
                                  </p:childTnLst>
                                </p:cTn>
                              </p:par>
                              <p:par>
                                <p:cTn fill="hold" grpId="0" id="68" nodeType="withEffect" presetClass="entr" presetID="53" presetSubtype="0">
                                  <p:stCondLst>
                                    <p:cond delay="2000"/>
                                  </p:stCondLst>
                                  <p:childTnLst>
                                    <p:set>
                                      <p:cBhvr>
                                        <p:cTn dur="1" fill="hold" id="69">
                                          <p:stCondLst>
                                            <p:cond delay="0"/>
                                          </p:stCondLst>
                                        </p:cTn>
                                        <p:tgtEl>
                                          <p:spTgt spid="19"/>
                                        </p:tgtEl>
                                        <p:attrNameLst>
                                          <p:attrName>style.visibility</p:attrName>
                                        </p:attrNameLst>
                                      </p:cBhvr>
                                      <p:to>
                                        <p:strVal val="visible"/>
                                      </p:to>
                                    </p:set>
                                    <p:anim calcmode="lin" valueType="num">
                                      <p:cBhvr>
                                        <p:cTn dur="500" fill="hold" id="70"/>
                                        <p:tgtEl>
                                          <p:spTgt spid="19"/>
                                        </p:tgtEl>
                                        <p:attrNameLst>
                                          <p:attrName>ppt_w</p:attrName>
                                        </p:attrNameLst>
                                      </p:cBhvr>
                                      <p:tavLst>
                                        <p:tav tm="0">
                                          <p:val>
                                            <p:fltVal val="0"/>
                                          </p:val>
                                        </p:tav>
                                        <p:tav tm="100000">
                                          <p:val>
                                            <p:strVal val="#ppt_w"/>
                                          </p:val>
                                        </p:tav>
                                      </p:tavLst>
                                    </p:anim>
                                    <p:anim calcmode="lin" valueType="num">
                                      <p:cBhvr>
                                        <p:cTn dur="500" fill="hold" id="71"/>
                                        <p:tgtEl>
                                          <p:spTgt spid="19"/>
                                        </p:tgtEl>
                                        <p:attrNameLst>
                                          <p:attrName>ppt_h</p:attrName>
                                        </p:attrNameLst>
                                      </p:cBhvr>
                                      <p:tavLst>
                                        <p:tav tm="0">
                                          <p:val>
                                            <p:fltVal val="0"/>
                                          </p:val>
                                        </p:tav>
                                        <p:tav tm="100000">
                                          <p:val>
                                            <p:strVal val="#ppt_h"/>
                                          </p:val>
                                        </p:tav>
                                      </p:tavLst>
                                    </p:anim>
                                    <p:animEffect filter="fade" transition="in">
                                      <p:cBhvr>
                                        <p:cTn dur="500" id="72"/>
                                        <p:tgtEl>
                                          <p:spTgt spid="19"/>
                                        </p:tgtEl>
                                      </p:cBhvr>
                                    </p:animEffect>
                                  </p:childTnLst>
                                </p:cTn>
                              </p:par>
                              <p:par>
                                <p:cTn fill="hold" grpId="0" id="73" nodeType="withEffect" presetClass="entr" presetID="47" presetSubtype="0">
                                  <p:stCondLst>
                                    <p:cond delay="2000"/>
                                  </p:stCondLst>
                                  <p:childTnLst>
                                    <p:set>
                                      <p:cBhvr>
                                        <p:cTn dur="1" fill="hold" id="74">
                                          <p:stCondLst>
                                            <p:cond delay="0"/>
                                          </p:stCondLst>
                                        </p:cTn>
                                        <p:tgtEl>
                                          <p:spTgt spid="22"/>
                                        </p:tgtEl>
                                        <p:attrNameLst>
                                          <p:attrName>style.visibility</p:attrName>
                                        </p:attrNameLst>
                                      </p:cBhvr>
                                      <p:to>
                                        <p:strVal val="visible"/>
                                      </p:to>
                                    </p:set>
                                    <p:animEffect filter="fade" transition="in">
                                      <p:cBhvr>
                                        <p:cTn dur="500" id="75"/>
                                        <p:tgtEl>
                                          <p:spTgt spid="22"/>
                                        </p:tgtEl>
                                      </p:cBhvr>
                                    </p:animEffect>
                                    <p:anim calcmode="lin" valueType="num">
                                      <p:cBhvr>
                                        <p:cTn dur="500" fill="hold" id="76"/>
                                        <p:tgtEl>
                                          <p:spTgt spid="22"/>
                                        </p:tgtEl>
                                        <p:attrNameLst>
                                          <p:attrName>ppt_x</p:attrName>
                                        </p:attrNameLst>
                                      </p:cBhvr>
                                      <p:tavLst>
                                        <p:tav tm="0">
                                          <p:val>
                                            <p:strVal val="#ppt_x"/>
                                          </p:val>
                                        </p:tav>
                                        <p:tav tm="100000">
                                          <p:val>
                                            <p:strVal val="#ppt_x"/>
                                          </p:val>
                                        </p:tav>
                                      </p:tavLst>
                                    </p:anim>
                                    <p:anim calcmode="lin" valueType="num">
                                      <p:cBhvr>
                                        <p:cTn dur="500" fill="hold" id="77"/>
                                        <p:tgtEl>
                                          <p:spTgt spid="22"/>
                                        </p:tgtEl>
                                        <p:attrNameLst>
                                          <p:attrName>ppt_y</p:attrName>
                                        </p:attrNameLst>
                                      </p:cBhvr>
                                      <p:tavLst>
                                        <p:tav tm="0">
                                          <p:val>
                                            <p:strVal val="#ppt_y-.1"/>
                                          </p:val>
                                        </p:tav>
                                        <p:tav tm="100000">
                                          <p:val>
                                            <p:strVal val="#ppt_y"/>
                                          </p:val>
                                        </p:tav>
                                      </p:tavLst>
                                    </p:anim>
                                  </p:childTnLst>
                                </p:cTn>
                              </p:par>
                              <p:par>
                                <p:cTn fill="hold" grpId="0" id="78" nodeType="withEffect" presetClass="entr" presetID="42" presetSubtype="0">
                                  <p:stCondLst>
                                    <p:cond delay="2000"/>
                                  </p:stCondLst>
                                  <p:childTnLst>
                                    <p:set>
                                      <p:cBhvr>
                                        <p:cTn dur="1" fill="hold" id="79">
                                          <p:stCondLst>
                                            <p:cond delay="0"/>
                                          </p:stCondLst>
                                        </p:cTn>
                                        <p:tgtEl>
                                          <p:spTgt spid="26"/>
                                        </p:tgtEl>
                                        <p:attrNameLst>
                                          <p:attrName>style.visibility</p:attrName>
                                        </p:attrNameLst>
                                      </p:cBhvr>
                                      <p:to>
                                        <p:strVal val="visible"/>
                                      </p:to>
                                    </p:set>
                                    <p:animEffect filter="fade" transition="in">
                                      <p:cBhvr>
                                        <p:cTn dur="500" id="80"/>
                                        <p:tgtEl>
                                          <p:spTgt spid="26"/>
                                        </p:tgtEl>
                                      </p:cBhvr>
                                    </p:animEffect>
                                    <p:anim calcmode="lin" valueType="num">
                                      <p:cBhvr>
                                        <p:cTn dur="500" fill="hold" id="81"/>
                                        <p:tgtEl>
                                          <p:spTgt spid="26"/>
                                        </p:tgtEl>
                                        <p:attrNameLst>
                                          <p:attrName>ppt_x</p:attrName>
                                        </p:attrNameLst>
                                      </p:cBhvr>
                                      <p:tavLst>
                                        <p:tav tm="0">
                                          <p:val>
                                            <p:strVal val="#ppt_x"/>
                                          </p:val>
                                        </p:tav>
                                        <p:tav tm="100000">
                                          <p:val>
                                            <p:strVal val="#ppt_x"/>
                                          </p:val>
                                        </p:tav>
                                      </p:tavLst>
                                    </p:anim>
                                    <p:anim calcmode="lin" valueType="num">
                                      <p:cBhvr>
                                        <p:cTn dur="500" fill="hold" id="82"/>
                                        <p:tgtEl>
                                          <p:spTgt spid="26"/>
                                        </p:tgtEl>
                                        <p:attrNameLst>
                                          <p:attrName>ppt_y</p:attrName>
                                        </p:attrNameLst>
                                      </p:cBhvr>
                                      <p:tavLst>
                                        <p:tav tm="0">
                                          <p:val>
                                            <p:strVal val="#ppt_y+.1"/>
                                          </p:val>
                                        </p:tav>
                                        <p:tav tm="100000">
                                          <p:val>
                                            <p:strVal val="#ppt_y"/>
                                          </p:val>
                                        </p:tav>
                                      </p:tavLst>
                                    </p:anim>
                                  </p:childTnLst>
                                </p:cTn>
                              </p:par>
                              <p:par>
                                <p:cTn fill="hold" grpId="0" id="83" nodeType="withEffect" presetClass="entr" presetID="53" presetSubtype="0">
                                  <p:stCondLst>
                                    <p:cond delay="2500"/>
                                  </p:stCondLst>
                                  <p:childTnLst>
                                    <p:set>
                                      <p:cBhvr>
                                        <p:cTn dur="1" fill="hold" id="84">
                                          <p:stCondLst>
                                            <p:cond delay="0"/>
                                          </p:stCondLst>
                                        </p:cTn>
                                        <p:tgtEl>
                                          <p:spTgt spid="28"/>
                                        </p:tgtEl>
                                        <p:attrNameLst>
                                          <p:attrName>style.visibility</p:attrName>
                                        </p:attrNameLst>
                                      </p:cBhvr>
                                      <p:to>
                                        <p:strVal val="visible"/>
                                      </p:to>
                                    </p:set>
                                    <p:anim calcmode="lin" valueType="num">
                                      <p:cBhvr>
                                        <p:cTn dur="500" fill="hold" id="85"/>
                                        <p:tgtEl>
                                          <p:spTgt spid="28"/>
                                        </p:tgtEl>
                                        <p:attrNameLst>
                                          <p:attrName>ppt_w</p:attrName>
                                        </p:attrNameLst>
                                      </p:cBhvr>
                                      <p:tavLst>
                                        <p:tav tm="0">
                                          <p:val>
                                            <p:fltVal val="0"/>
                                          </p:val>
                                        </p:tav>
                                        <p:tav tm="100000">
                                          <p:val>
                                            <p:strVal val="#ppt_w"/>
                                          </p:val>
                                        </p:tav>
                                      </p:tavLst>
                                    </p:anim>
                                    <p:anim calcmode="lin" valueType="num">
                                      <p:cBhvr>
                                        <p:cTn dur="500" fill="hold" id="86"/>
                                        <p:tgtEl>
                                          <p:spTgt spid="28"/>
                                        </p:tgtEl>
                                        <p:attrNameLst>
                                          <p:attrName>ppt_h</p:attrName>
                                        </p:attrNameLst>
                                      </p:cBhvr>
                                      <p:tavLst>
                                        <p:tav tm="0">
                                          <p:val>
                                            <p:fltVal val="0"/>
                                          </p:val>
                                        </p:tav>
                                        <p:tav tm="100000">
                                          <p:val>
                                            <p:strVal val="#ppt_h"/>
                                          </p:val>
                                        </p:tav>
                                      </p:tavLst>
                                    </p:anim>
                                    <p:animEffect filter="fade" transition="in">
                                      <p:cBhvr>
                                        <p:cTn dur="500" id="87"/>
                                        <p:tgtEl>
                                          <p:spTgt spid="28"/>
                                        </p:tgtEl>
                                      </p:cBhvr>
                                    </p:animEffect>
                                  </p:childTnLst>
                                </p:cTn>
                              </p:par>
                              <p:par>
                                <p:cTn fill="hold" grpId="0" id="88" nodeType="withEffect" presetClass="entr" presetID="47" presetSubtype="0">
                                  <p:stCondLst>
                                    <p:cond delay="2500"/>
                                  </p:stCondLst>
                                  <p:childTnLst>
                                    <p:set>
                                      <p:cBhvr>
                                        <p:cTn dur="1" fill="hold" id="89">
                                          <p:stCondLst>
                                            <p:cond delay="0"/>
                                          </p:stCondLst>
                                        </p:cTn>
                                        <p:tgtEl>
                                          <p:spTgt spid="20"/>
                                        </p:tgtEl>
                                        <p:attrNameLst>
                                          <p:attrName>style.visibility</p:attrName>
                                        </p:attrNameLst>
                                      </p:cBhvr>
                                      <p:to>
                                        <p:strVal val="visible"/>
                                      </p:to>
                                    </p:set>
                                    <p:animEffect filter="fade" transition="in">
                                      <p:cBhvr>
                                        <p:cTn dur="500" id="90"/>
                                        <p:tgtEl>
                                          <p:spTgt spid="20"/>
                                        </p:tgtEl>
                                      </p:cBhvr>
                                    </p:animEffect>
                                    <p:anim calcmode="lin" valueType="num">
                                      <p:cBhvr>
                                        <p:cTn dur="500" fill="hold" id="91"/>
                                        <p:tgtEl>
                                          <p:spTgt spid="20"/>
                                        </p:tgtEl>
                                        <p:attrNameLst>
                                          <p:attrName>ppt_x</p:attrName>
                                        </p:attrNameLst>
                                      </p:cBhvr>
                                      <p:tavLst>
                                        <p:tav tm="0">
                                          <p:val>
                                            <p:strVal val="#ppt_x"/>
                                          </p:val>
                                        </p:tav>
                                        <p:tav tm="100000">
                                          <p:val>
                                            <p:strVal val="#ppt_x"/>
                                          </p:val>
                                        </p:tav>
                                      </p:tavLst>
                                    </p:anim>
                                    <p:anim calcmode="lin" valueType="num">
                                      <p:cBhvr>
                                        <p:cTn dur="500" fill="hold" id="92"/>
                                        <p:tgtEl>
                                          <p:spTgt spid="20"/>
                                        </p:tgtEl>
                                        <p:attrNameLst>
                                          <p:attrName>ppt_y</p:attrName>
                                        </p:attrNameLst>
                                      </p:cBhvr>
                                      <p:tavLst>
                                        <p:tav tm="0">
                                          <p:val>
                                            <p:strVal val="#ppt_y-.1"/>
                                          </p:val>
                                        </p:tav>
                                        <p:tav tm="100000">
                                          <p:val>
                                            <p:strVal val="#ppt_y"/>
                                          </p:val>
                                        </p:tav>
                                      </p:tavLst>
                                    </p:anim>
                                  </p:childTnLst>
                                </p:cTn>
                              </p:par>
                              <p:par>
                                <p:cTn fill="hold" grpId="0" id="93" nodeType="withEffect" presetClass="entr" presetID="42" presetSubtype="0">
                                  <p:stCondLst>
                                    <p:cond delay="2500"/>
                                  </p:stCondLst>
                                  <p:childTnLst>
                                    <p:set>
                                      <p:cBhvr>
                                        <p:cTn dur="1" fill="hold" id="94">
                                          <p:stCondLst>
                                            <p:cond delay="0"/>
                                          </p:stCondLst>
                                        </p:cTn>
                                        <p:tgtEl>
                                          <p:spTgt spid="24"/>
                                        </p:tgtEl>
                                        <p:attrNameLst>
                                          <p:attrName>style.visibility</p:attrName>
                                        </p:attrNameLst>
                                      </p:cBhvr>
                                      <p:to>
                                        <p:strVal val="visible"/>
                                      </p:to>
                                    </p:set>
                                    <p:animEffect filter="fade" transition="in">
                                      <p:cBhvr>
                                        <p:cTn dur="500" id="95"/>
                                        <p:tgtEl>
                                          <p:spTgt spid="24"/>
                                        </p:tgtEl>
                                      </p:cBhvr>
                                    </p:animEffect>
                                    <p:anim calcmode="lin" valueType="num">
                                      <p:cBhvr>
                                        <p:cTn dur="500" fill="hold" id="96"/>
                                        <p:tgtEl>
                                          <p:spTgt spid="24"/>
                                        </p:tgtEl>
                                        <p:attrNameLst>
                                          <p:attrName>ppt_x</p:attrName>
                                        </p:attrNameLst>
                                      </p:cBhvr>
                                      <p:tavLst>
                                        <p:tav tm="0">
                                          <p:val>
                                            <p:strVal val="#ppt_x"/>
                                          </p:val>
                                        </p:tav>
                                        <p:tav tm="100000">
                                          <p:val>
                                            <p:strVal val="#ppt_x"/>
                                          </p:val>
                                        </p:tav>
                                      </p:tavLst>
                                    </p:anim>
                                    <p:anim calcmode="lin" valueType="num">
                                      <p:cBhvr>
                                        <p:cTn dur="500" fill="hold" id="97"/>
                                        <p:tgtEl>
                                          <p:spTgt spid="24"/>
                                        </p:tgtEl>
                                        <p:attrNameLst>
                                          <p:attrName>ppt_y</p:attrName>
                                        </p:attrNameLst>
                                      </p:cBhvr>
                                      <p:tavLst>
                                        <p:tav tm="0">
                                          <p:val>
                                            <p:strVal val="#ppt_y+.1"/>
                                          </p:val>
                                        </p:tav>
                                        <p:tav tm="100000">
                                          <p:val>
                                            <p:strVal val="#ppt_y"/>
                                          </p:val>
                                        </p:tav>
                                      </p:tavLst>
                                    </p:anim>
                                  </p:childTnLst>
                                </p:cTn>
                              </p:par>
                              <p:par>
                                <p:cTn fill="hold" grpId="0" id="98" nodeType="withEffect" presetClass="entr" presetID="53" presetSubtype="0">
                                  <p:stCondLst>
                                    <p:cond delay="3000"/>
                                  </p:stCondLst>
                                  <p:childTnLst>
                                    <p:set>
                                      <p:cBhvr>
                                        <p:cTn dur="1" fill="hold" id="99">
                                          <p:stCondLst>
                                            <p:cond delay="0"/>
                                          </p:stCondLst>
                                        </p:cTn>
                                        <p:tgtEl>
                                          <p:spTgt spid="29"/>
                                        </p:tgtEl>
                                        <p:attrNameLst>
                                          <p:attrName>style.visibility</p:attrName>
                                        </p:attrNameLst>
                                      </p:cBhvr>
                                      <p:to>
                                        <p:strVal val="visible"/>
                                      </p:to>
                                    </p:set>
                                    <p:anim calcmode="lin" valueType="num">
                                      <p:cBhvr>
                                        <p:cTn dur="500" fill="hold" id="100"/>
                                        <p:tgtEl>
                                          <p:spTgt spid="29"/>
                                        </p:tgtEl>
                                        <p:attrNameLst>
                                          <p:attrName>ppt_w</p:attrName>
                                        </p:attrNameLst>
                                      </p:cBhvr>
                                      <p:tavLst>
                                        <p:tav tm="0">
                                          <p:val>
                                            <p:fltVal val="0"/>
                                          </p:val>
                                        </p:tav>
                                        <p:tav tm="100000">
                                          <p:val>
                                            <p:strVal val="#ppt_w"/>
                                          </p:val>
                                        </p:tav>
                                      </p:tavLst>
                                    </p:anim>
                                    <p:anim calcmode="lin" valueType="num">
                                      <p:cBhvr>
                                        <p:cTn dur="500" fill="hold" id="101"/>
                                        <p:tgtEl>
                                          <p:spTgt spid="29"/>
                                        </p:tgtEl>
                                        <p:attrNameLst>
                                          <p:attrName>ppt_h</p:attrName>
                                        </p:attrNameLst>
                                      </p:cBhvr>
                                      <p:tavLst>
                                        <p:tav tm="0">
                                          <p:val>
                                            <p:fltVal val="0"/>
                                          </p:val>
                                        </p:tav>
                                        <p:tav tm="100000">
                                          <p:val>
                                            <p:strVal val="#ppt_h"/>
                                          </p:val>
                                        </p:tav>
                                      </p:tavLst>
                                    </p:anim>
                                    <p:animEffect filter="fade" transition="in">
                                      <p:cBhvr>
                                        <p:cTn dur="500" id="102"/>
                                        <p:tgtEl>
                                          <p:spTgt spid="29"/>
                                        </p:tgtEl>
                                      </p:cBhvr>
                                    </p:animEffect>
                                  </p:childTnLst>
                                </p:cTn>
                              </p:par>
                              <p:par>
                                <p:cTn fill="hold" grpId="0" id="103" nodeType="withEffect" presetClass="entr" presetID="47" presetSubtype="0">
                                  <p:stCondLst>
                                    <p:cond delay="3000"/>
                                  </p:stCondLst>
                                  <p:childTnLst>
                                    <p:set>
                                      <p:cBhvr>
                                        <p:cTn dur="1" fill="hold" id="104">
                                          <p:stCondLst>
                                            <p:cond delay="0"/>
                                          </p:stCondLst>
                                        </p:cTn>
                                        <p:tgtEl>
                                          <p:spTgt spid="21"/>
                                        </p:tgtEl>
                                        <p:attrNameLst>
                                          <p:attrName>style.visibility</p:attrName>
                                        </p:attrNameLst>
                                      </p:cBhvr>
                                      <p:to>
                                        <p:strVal val="visible"/>
                                      </p:to>
                                    </p:set>
                                    <p:animEffect filter="fade" transition="in">
                                      <p:cBhvr>
                                        <p:cTn dur="500" id="105"/>
                                        <p:tgtEl>
                                          <p:spTgt spid="21"/>
                                        </p:tgtEl>
                                      </p:cBhvr>
                                    </p:animEffect>
                                    <p:anim calcmode="lin" valueType="num">
                                      <p:cBhvr>
                                        <p:cTn dur="500" fill="hold" id="106"/>
                                        <p:tgtEl>
                                          <p:spTgt spid="21"/>
                                        </p:tgtEl>
                                        <p:attrNameLst>
                                          <p:attrName>ppt_x</p:attrName>
                                        </p:attrNameLst>
                                      </p:cBhvr>
                                      <p:tavLst>
                                        <p:tav tm="0">
                                          <p:val>
                                            <p:strVal val="#ppt_x"/>
                                          </p:val>
                                        </p:tav>
                                        <p:tav tm="100000">
                                          <p:val>
                                            <p:strVal val="#ppt_x"/>
                                          </p:val>
                                        </p:tav>
                                      </p:tavLst>
                                    </p:anim>
                                    <p:anim calcmode="lin" valueType="num">
                                      <p:cBhvr>
                                        <p:cTn dur="500" fill="hold" id="107"/>
                                        <p:tgtEl>
                                          <p:spTgt spid="21"/>
                                        </p:tgtEl>
                                        <p:attrNameLst>
                                          <p:attrName>ppt_y</p:attrName>
                                        </p:attrNameLst>
                                      </p:cBhvr>
                                      <p:tavLst>
                                        <p:tav tm="0">
                                          <p:val>
                                            <p:strVal val="#ppt_y-.1"/>
                                          </p:val>
                                        </p:tav>
                                        <p:tav tm="100000">
                                          <p:val>
                                            <p:strVal val="#ppt_y"/>
                                          </p:val>
                                        </p:tav>
                                      </p:tavLst>
                                    </p:anim>
                                  </p:childTnLst>
                                </p:cTn>
                              </p:par>
                              <p:par>
                                <p:cTn fill="hold" grpId="0" id="108" nodeType="withEffect" presetClass="entr" presetID="42" presetSubtype="0">
                                  <p:stCondLst>
                                    <p:cond delay="3000"/>
                                  </p:stCondLst>
                                  <p:childTnLst>
                                    <p:set>
                                      <p:cBhvr>
                                        <p:cTn dur="1" fill="hold" id="109">
                                          <p:stCondLst>
                                            <p:cond delay="0"/>
                                          </p:stCondLst>
                                        </p:cTn>
                                        <p:tgtEl>
                                          <p:spTgt spid="27"/>
                                        </p:tgtEl>
                                        <p:attrNameLst>
                                          <p:attrName>style.visibility</p:attrName>
                                        </p:attrNameLst>
                                      </p:cBhvr>
                                      <p:to>
                                        <p:strVal val="visible"/>
                                      </p:to>
                                    </p:set>
                                    <p:animEffect filter="fade" transition="in">
                                      <p:cBhvr>
                                        <p:cTn dur="500" id="110"/>
                                        <p:tgtEl>
                                          <p:spTgt spid="27"/>
                                        </p:tgtEl>
                                      </p:cBhvr>
                                    </p:animEffect>
                                    <p:anim calcmode="lin" valueType="num">
                                      <p:cBhvr>
                                        <p:cTn dur="500" fill="hold" id="111"/>
                                        <p:tgtEl>
                                          <p:spTgt spid="27"/>
                                        </p:tgtEl>
                                        <p:attrNameLst>
                                          <p:attrName>ppt_x</p:attrName>
                                        </p:attrNameLst>
                                      </p:cBhvr>
                                      <p:tavLst>
                                        <p:tav tm="0">
                                          <p:val>
                                            <p:strVal val="#ppt_x"/>
                                          </p:val>
                                        </p:tav>
                                        <p:tav tm="100000">
                                          <p:val>
                                            <p:strVal val="#ppt_x"/>
                                          </p:val>
                                        </p:tav>
                                      </p:tavLst>
                                    </p:anim>
                                    <p:anim calcmode="lin" valueType="num">
                                      <p:cBhvr>
                                        <p:cTn dur="500" fill="hold" id="112"/>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2"/>
      <p:bldP grpId="1" spid="12"/>
      <p:bldP grpId="0" spid="13"/>
      <p:bldP grpId="1" spid="13"/>
      <p:bldP grpId="0" spid="14"/>
      <p:bldP grpId="0" spid="15"/>
      <p:bldP grpId="0" spid="6"/>
      <p:bldP grpId="0" spid="7"/>
      <p:bldP grpId="0" spid="8"/>
      <p:bldP grpId="0" spid="9"/>
      <p:bldP grpId="0" spid="10"/>
      <p:bldP grpId="0" spid="11"/>
      <p:bldP grpId="0" spid="16"/>
      <p:bldP grpId="0" spid="17"/>
      <p:bldP grpId="0" spid="18"/>
      <p:bldP grpId="0" spid="19"/>
      <p:bldP grpId="0" spid="20"/>
      <p:bldP grpId="0" spid="21"/>
      <p:bldP grpId="0" spid="22"/>
      <p:bldP grpId="0" spid="23"/>
      <p:bldP grpId="0" spid="24"/>
      <p:bldP grpId="0" spid="25"/>
      <p:bldP grpId="0" spid="26"/>
      <p:bldP grpId="0" spid="27"/>
      <p:bldP grpId="0" spid="28"/>
      <p:bldP grpId="0" spid="29"/>
    </p:bldLst>
  </p:timing>
</p:sld>
</file>

<file path=ppt/slides/slide3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2" name="原创设计师QQ598969553             _1"/>
          <p:cNvSpPr/>
          <p:nvPr/>
        </p:nvSpPr>
        <p:spPr bwMode="auto">
          <a:xfrm>
            <a:off x="0" y="0"/>
            <a:ext cx="322337" cy="643548"/>
          </a:xfrm>
          <a:custGeom>
            <a:gdLst>
              <a:gd fmla="*/ 0 w 286" name="T0"/>
              <a:gd fmla="*/ 0 h 571" name="T1"/>
              <a:gd fmla="*/ 286 w 286" name="T2"/>
              <a:gd fmla="*/ 287 h 571" name="T3"/>
              <a:gd fmla="*/ 0 w 286" name="T4"/>
              <a:gd fmla="*/ 571 h 571" name="T5"/>
              <a:gd fmla="*/ 0 w 286" name="T6"/>
              <a:gd fmla="*/ 0 h 571" name="T7"/>
            </a:gdLst>
            <a:cxnLst>
              <a:cxn ang="0">
                <a:pos x="T0" y="T1"/>
              </a:cxn>
              <a:cxn ang="0">
                <a:pos x="T2" y="T3"/>
              </a:cxn>
              <a:cxn ang="0">
                <a:pos x="T4" y="T5"/>
              </a:cxn>
              <a:cxn ang="0">
                <a:pos x="T6" y="T7"/>
              </a:cxn>
            </a:cxnLst>
            <a:rect b="b" l="0" r="r" t="0"/>
            <a:pathLst>
              <a:path h="571" w="286">
                <a:moveTo>
                  <a:pt x="0" y="0"/>
                </a:moveTo>
                <a:lnTo>
                  <a:pt x="286" y="287"/>
                </a:lnTo>
                <a:lnTo>
                  <a:pt x="0" y="571"/>
                </a:lnTo>
                <a:lnTo>
                  <a:pt x="0" y="0"/>
                </a:lnTo>
                <a:close/>
              </a:path>
            </a:pathLst>
          </a:custGeom>
          <a:solidFill>
            <a:schemeClr val="tx1">
              <a:lumMod val="75000"/>
              <a:lumOff val="25000"/>
            </a:schemeClr>
          </a:solidFill>
          <a:ln cap="flat" w="6350">
            <a:noFill/>
            <a:prstDash val="solid"/>
            <a:miter lim="800000"/>
          </a:ln>
        </p:spPr>
        <p:txBody>
          <a:bodyPr anchor="t" anchorCtr="0" bIns="45720" compatLnSpc="1" lIns="91440" numCol="1" rIns="91440" tIns="45720" vert="horz" wrap="square"/>
          <a:lstStyle/>
          <a:p>
            <a:endParaRPr altLang="en-US" lang="zh-CN"/>
          </a:p>
        </p:txBody>
      </p:sp>
      <p:sp>
        <p:nvSpPr>
          <p:cNvPr id="13" name="原创设计师QQ598969553             _2"/>
          <p:cNvSpPr/>
          <p:nvPr/>
        </p:nvSpPr>
        <p:spPr bwMode="auto">
          <a:xfrm>
            <a:off x="99884" y="225172"/>
            <a:ext cx="216113" cy="433005"/>
          </a:xfrm>
          <a:custGeom>
            <a:gdLst>
              <a:gd fmla="*/ 0 w 278" name="T0"/>
              <a:gd fmla="*/ 0 h 557" name="T1"/>
              <a:gd fmla="*/ 278 w 278" name="T2"/>
              <a:gd fmla="*/ 278 h 557" name="T3"/>
              <a:gd fmla="*/ 0 w 278" name="T4"/>
              <a:gd fmla="*/ 557 h 557" name="T5"/>
              <a:gd fmla="*/ 0 w 278" name="T6"/>
              <a:gd fmla="*/ 0 h 557" name="T7"/>
            </a:gdLst>
            <a:cxnLst>
              <a:cxn ang="0">
                <a:pos x="T0" y="T1"/>
              </a:cxn>
              <a:cxn ang="0">
                <a:pos x="T2" y="T3"/>
              </a:cxn>
              <a:cxn ang="0">
                <a:pos x="T4" y="T5"/>
              </a:cxn>
              <a:cxn ang="0">
                <a:pos x="T6" y="T7"/>
              </a:cxn>
            </a:cxnLst>
            <a:rect b="b" l="0" r="r" t="0"/>
            <a:pathLst>
              <a:path h="557" w="278">
                <a:moveTo>
                  <a:pt x="0" y="0"/>
                </a:moveTo>
                <a:lnTo>
                  <a:pt x="278" y="278"/>
                </a:lnTo>
                <a:lnTo>
                  <a:pt x="0" y="557"/>
                </a:lnTo>
                <a:lnTo>
                  <a:pt x="0" y="0"/>
                </a:lnTo>
                <a:close/>
              </a:path>
            </a:pathLst>
          </a:custGeom>
          <a:solidFill>
            <a:schemeClr val="accent1"/>
          </a:solidFill>
          <a:ln>
            <a:noFill/>
          </a:ln>
        </p:spPr>
        <p:txBody>
          <a:bodyPr anchor="t" anchorCtr="0" bIns="45720" compatLnSpc="1" lIns="91440" numCol="1" rIns="91440" tIns="45720" vert="horz" wrap="square"/>
          <a:lstStyle/>
          <a:p>
            <a:endParaRPr altLang="en-US" lang="zh-CN"/>
          </a:p>
        </p:txBody>
      </p:sp>
      <p:sp>
        <p:nvSpPr>
          <p:cNvPr id="14" name="原创设计师QQ598969553             _3"/>
          <p:cNvSpPr>
            <a:spLocks noChangeArrowheads="1"/>
          </p:cNvSpPr>
          <p:nvPr/>
        </p:nvSpPr>
        <p:spPr bwMode="auto">
          <a:xfrm>
            <a:off x="463550" y="194692"/>
            <a:ext cx="1524000" cy="304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none">
            <a:spAutoFit/>
          </a:bodyPr>
          <a:lstStyle/>
          <a:p>
            <a:pPr fontAlgn="base">
              <a:spcBef>
                <a:spcPct val="0"/>
              </a:spcBef>
              <a:spcAft>
                <a:spcPct val="0"/>
              </a:spcAft>
            </a:pPr>
            <a:r>
              <a:rPr altLang="en-US" b="1" lang="zh-CN" sz="2000">
                <a:solidFill>
                  <a:schemeClr val="accent1"/>
                </a:solidFill>
                <a:latin charset="0" pitchFamily="34" typeface="Impact"/>
                <a:ea charset="-122" pitchFamily="34" typeface="微软雅黑"/>
                <a:cs charset="-122" pitchFamily="2" typeface="宋体"/>
              </a:rPr>
              <a:t>六项并列关系</a:t>
            </a:r>
          </a:p>
        </p:txBody>
      </p:sp>
      <p:sp>
        <p:nvSpPr>
          <p:cNvPr id="15" name="原创设计师QQ598969553             _4"/>
          <p:cNvSpPr>
            <a:spLocks noChangeArrowheads="1"/>
          </p:cNvSpPr>
          <p:nvPr/>
        </p:nvSpPr>
        <p:spPr bwMode="auto">
          <a:xfrm>
            <a:off x="467544" y="540445"/>
            <a:ext cx="1800606" cy="1219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fontAlgn="base">
              <a:spcBef>
                <a:spcPct val="0"/>
              </a:spcBef>
              <a:spcAft>
                <a:spcPct val="0"/>
              </a:spcAft>
              <a:buFont charset="0" pitchFamily="34" typeface="Arial"/>
              <a:buNone/>
            </a:pPr>
            <a:r>
              <a:rPr altLang="zh-CN" lang="en-US" sz="800">
                <a:solidFill>
                  <a:srgbClr val="53585E"/>
                </a:solidFill>
                <a:latin charset="0" pitchFamily="34" typeface="Arial"/>
                <a:cs charset="0" pitchFamily="34" typeface="Arial"/>
              </a:rPr>
              <a:t>This is a subtitle for your presentation</a:t>
            </a:r>
          </a:p>
        </p:txBody>
      </p:sp>
      <p:sp>
        <p:nvSpPr>
          <p:cNvPr id="30" name="原创设计师QQ598969553             _5"/>
          <p:cNvSpPr>
            <a:spLocks noChangeArrowheads="1"/>
          </p:cNvSpPr>
          <p:nvPr/>
        </p:nvSpPr>
        <p:spPr bwMode="auto">
          <a:xfrm>
            <a:off x="4054866" y="2425824"/>
            <a:ext cx="169552" cy="43801"/>
          </a:xfrm>
          <a:prstGeom prst="rect">
            <a:avLst/>
          </a:prstGeom>
          <a:solidFill>
            <a:schemeClr val="accent6">
              <a:lumMod val="75000"/>
            </a:schemeClr>
          </a:solidFill>
          <a:ln>
            <a:noFill/>
          </a:ln>
        </p:spPr>
        <p:txBody>
          <a:bodyPr anchor="t" anchorCtr="0" bIns="45720" compatLnSpc="1" lIns="91440" numCol="1" rIns="91440" tIns="45720" vert="horz" wrap="square"/>
          <a:lstStyle/>
          <a:p>
            <a:endParaRPr altLang="en-US" lang="zh-CN"/>
          </a:p>
        </p:txBody>
      </p:sp>
      <p:sp>
        <p:nvSpPr>
          <p:cNvPr id="31" name="原创设计师QQ598969553             _6"/>
          <p:cNvSpPr>
            <a:spLocks noChangeArrowheads="1"/>
          </p:cNvSpPr>
          <p:nvPr/>
        </p:nvSpPr>
        <p:spPr bwMode="auto">
          <a:xfrm>
            <a:off x="4224419" y="2425824"/>
            <a:ext cx="170966" cy="43801"/>
          </a:xfrm>
          <a:prstGeom prst="rect">
            <a:avLst/>
          </a:prstGeom>
          <a:solidFill>
            <a:schemeClr val="accent6"/>
          </a:solidFill>
          <a:ln>
            <a:noFill/>
          </a:ln>
        </p:spPr>
        <p:txBody>
          <a:bodyPr anchor="t" anchorCtr="0" bIns="45720" compatLnSpc="1" lIns="91440" numCol="1" rIns="91440" tIns="45720" vert="horz" wrap="square"/>
          <a:lstStyle/>
          <a:p>
            <a:endParaRPr altLang="en-US" lang="zh-CN"/>
          </a:p>
        </p:txBody>
      </p:sp>
      <p:sp>
        <p:nvSpPr>
          <p:cNvPr id="32" name="原创设计师QQ598969553             _7"/>
          <p:cNvSpPr>
            <a:spLocks noChangeArrowheads="1"/>
          </p:cNvSpPr>
          <p:nvPr/>
        </p:nvSpPr>
        <p:spPr bwMode="auto">
          <a:xfrm>
            <a:off x="4395384" y="2425824"/>
            <a:ext cx="173792" cy="43801"/>
          </a:xfrm>
          <a:prstGeom prst="rect">
            <a:avLst/>
          </a:prstGeom>
          <a:solidFill>
            <a:schemeClr val="accent6">
              <a:lumMod val="60000"/>
              <a:lumOff val="40000"/>
            </a:schemeClr>
          </a:solidFill>
          <a:ln>
            <a:noFill/>
          </a:ln>
        </p:spPr>
        <p:txBody>
          <a:bodyPr anchor="t" anchorCtr="0" bIns="45720" compatLnSpc="1" lIns="91440" numCol="1" rIns="91440" tIns="45720" vert="horz" wrap="square"/>
          <a:lstStyle/>
          <a:p>
            <a:endParaRPr altLang="en-US" lang="zh-CN"/>
          </a:p>
        </p:txBody>
      </p:sp>
      <p:sp>
        <p:nvSpPr>
          <p:cNvPr id="33" name="原创设计师QQ598969553             _8"/>
          <p:cNvSpPr>
            <a:spLocks noChangeArrowheads="1"/>
          </p:cNvSpPr>
          <p:nvPr/>
        </p:nvSpPr>
        <p:spPr bwMode="auto">
          <a:xfrm>
            <a:off x="4569175" y="2425824"/>
            <a:ext cx="169552" cy="43801"/>
          </a:xfrm>
          <a:prstGeom prst="rect">
            <a:avLst/>
          </a:prstGeom>
          <a:solidFill>
            <a:schemeClr val="accent6">
              <a:lumMod val="60000"/>
              <a:lumOff val="40000"/>
            </a:schemeClr>
          </a:solidFill>
          <a:ln>
            <a:noFill/>
          </a:ln>
        </p:spPr>
        <p:txBody>
          <a:bodyPr anchor="t" anchorCtr="0" bIns="45720" compatLnSpc="1" lIns="91440" numCol="1" rIns="91440" tIns="45720" vert="horz" wrap="square"/>
          <a:lstStyle/>
          <a:p>
            <a:endParaRPr altLang="en-US" lang="zh-CN"/>
          </a:p>
        </p:txBody>
      </p:sp>
      <p:sp>
        <p:nvSpPr>
          <p:cNvPr id="34" name="原创设计师QQ598969553             _9"/>
          <p:cNvSpPr>
            <a:spLocks noChangeArrowheads="1"/>
          </p:cNvSpPr>
          <p:nvPr/>
        </p:nvSpPr>
        <p:spPr bwMode="auto">
          <a:xfrm>
            <a:off x="4738727" y="2425824"/>
            <a:ext cx="170966" cy="43801"/>
          </a:xfrm>
          <a:prstGeom prst="rect">
            <a:avLst/>
          </a:prstGeom>
          <a:solidFill>
            <a:schemeClr val="accent6">
              <a:lumMod val="40000"/>
              <a:lumOff val="60000"/>
            </a:schemeClr>
          </a:solidFill>
          <a:ln>
            <a:noFill/>
          </a:ln>
        </p:spPr>
        <p:txBody>
          <a:bodyPr anchor="t" anchorCtr="0" bIns="45720" compatLnSpc="1" lIns="91440" numCol="1" rIns="91440" tIns="45720" vert="horz" wrap="square"/>
          <a:lstStyle/>
          <a:p>
            <a:endParaRPr altLang="en-US" lang="zh-CN"/>
          </a:p>
        </p:txBody>
      </p:sp>
      <p:sp>
        <p:nvSpPr>
          <p:cNvPr id="35" name="原创设计师QQ598969553             _10"/>
          <p:cNvSpPr>
            <a:spLocks noChangeArrowheads="1"/>
          </p:cNvSpPr>
          <p:nvPr/>
        </p:nvSpPr>
        <p:spPr bwMode="auto">
          <a:xfrm>
            <a:off x="4909692" y="2425824"/>
            <a:ext cx="172378" cy="43801"/>
          </a:xfrm>
          <a:prstGeom prst="rect">
            <a:avLst/>
          </a:prstGeom>
          <a:solidFill>
            <a:schemeClr val="accent6">
              <a:lumMod val="20000"/>
              <a:lumOff val="80000"/>
            </a:schemeClr>
          </a:solidFill>
          <a:ln>
            <a:noFill/>
          </a:ln>
        </p:spPr>
        <p:txBody>
          <a:bodyPr anchor="t" anchorCtr="0" bIns="45720" compatLnSpc="1" lIns="91440" numCol="1" rIns="91440" tIns="45720" vert="horz" wrap="square"/>
          <a:lstStyle/>
          <a:p>
            <a:endParaRPr altLang="en-US" lang="zh-CN"/>
          </a:p>
        </p:txBody>
      </p:sp>
      <p:grpSp>
        <p:nvGrpSpPr>
          <p:cNvPr id="36" name="原创设计师QQ598969553             _11"/>
          <p:cNvGrpSpPr/>
          <p:nvPr/>
        </p:nvGrpSpPr>
        <p:grpSpPr>
          <a:xfrm>
            <a:off x="3638050" y="1501764"/>
            <a:ext cx="1858011" cy="2950210"/>
            <a:chOff x="3638050" y="1545565"/>
            <a:chExt cx="1858011" cy="2950210"/>
          </a:xfrm>
        </p:grpSpPr>
        <p:sp>
          <p:nvSpPr>
            <p:cNvPr id="37" name="Freeform 5"/>
            <p:cNvSpPr/>
            <p:nvPr/>
          </p:nvSpPr>
          <p:spPr bwMode="auto">
            <a:xfrm>
              <a:off x="3638050" y="2317028"/>
              <a:ext cx="373015" cy="754508"/>
            </a:xfrm>
            <a:custGeom>
              <a:gdLst>
                <a:gd fmla="*/ 8 w 112" name="T0"/>
                <a:gd fmla="*/ 0 h 226" name="T1"/>
                <a:gd fmla="*/ 15 w 112" name="T2"/>
                <a:gd fmla="*/ 126 h 226" name="T3"/>
                <a:gd fmla="*/ 61 w 112" name="T4"/>
                <a:gd fmla="*/ 226 h 226" name="T5"/>
                <a:gd fmla="*/ 112 w 112" name="T6"/>
                <a:gd fmla="*/ 226 h 226" name="T7"/>
                <a:gd fmla="*/ 71 w 112" name="T8"/>
                <a:gd fmla="*/ 145 h 226" name="T9"/>
                <a:gd fmla="*/ 56 w 112" name="T10"/>
                <a:gd fmla="*/ 0 h 226" name="T11"/>
                <a:gd fmla="*/ 8 w 112" name="T12"/>
                <a:gd fmla="*/ 0 h 226" name="T13"/>
              </a:gdLst>
              <a:cxnLst>
                <a:cxn ang="0">
                  <a:pos x="T0" y="T1"/>
                </a:cxn>
                <a:cxn ang="0">
                  <a:pos x="T2" y="T3"/>
                </a:cxn>
                <a:cxn ang="0">
                  <a:pos x="T4" y="T5"/>
                </a:cxn>
                <a:cxn ang="0">
                  <a:pos x="T6" y="T7"/>
                </a:cxn>
                <a:cxn ang="0">
                  <a:pos x="T8" y="T9"/>
                </a:cxn>
                <a:cxn ang="0">
                  <a:pos x="T10" y="T11"/>
                </a:cxn>
                <a:cxn ang="0">
                  <a:pos x="T12" y="T13"/>
                </a:cxn>
              </a:cxnLst>
              <a:rect b="b" l="0" r="r" t="0"/>
              <a:pathLst>
                <a:path h="226" w="112">
                  <a:moveTo>
                    <a:pt x="8" y="0"/>
                  </a:moveTo>
                  <a:cubicBezTo>
                    <a:pt x="0" y="51"/>
                    <a:pt x="8" y="96"/>
                    <a:pt x="15" y="126"/>
                  </a:cubicBezTo>
                  <a:cubicBezTo>
                    <a:pt x="22" y="153"/>
                    <a:pt x="41" y="191"/>
                    <a:pt x="61" y="226"/>
                  </a:cubicBezTo>
                  <a:cubicBezTo>
                    <a:pt x="112" y="226"/>
                    <a:pt x="112" y="226"/>
                    <a:pt x="112" y="226"/>
                  </a:cubicBezTo>
                  <a:cubicBezTo>
                    <a:pt x="99" y="203"/>
                    <a:pt x="84" y="176"/>
                    <a:pt x="71" y="145"/>
                  </a:cubicBezTo>
                  <a:cubicBezTo>
                    <a:pt x="56" y="107"/>
                    <a:pt x="47" y="54"/>
                    <a:pt x="56" y="0"/>
                  </a:cubicBezTo>
                  <a:lnTo>
                    <a:pt x="8" y="0"/>
                  </a:lnTo>
                  <a:close/>
                </a:path>
              </a:pathLst>
            </a:custGeom>
            <a:solidFill>
              <a:schemeClr val="accent2"/>
            </a:solidFill>
            <a:ln>
              <a:noFill/>
            </a:ln>
          </p:spPr>
          <p:txBody>
            <a:bodyPr anchor="t" anchorCtr="0" bIns="45720" compatLnSpc="1" lIns="91440" numCol="1" rIns="91440" tIns="45720" vert="horz" wrap="square"/>
            <a:lstStyle/>
            <a:p>
              <a:endParaRPr altLang="en-US" lang="zh-CN"/>
            </a:p>
          </p:txBody>
        </p:sp>
        <p:sp>
          <p:nvSpPr>
            <p:cNvPr id="38" name="Freeform 6"/>
            <p:cNvSpPr/>
            <p:nvPr/>
          </p:nvSpPr>
          <p:spPr bwMode="auto">
            <a:xfrm>
              <a:off x="3664896" y="1545565"/>
              <a:ext cx="897215" cy="761573"/>
            </a:xfrm>
            <a:custGeom>
              <a:gdLst>
                <a:gd fmla="*/ 48 w 269" name="T0"/>
                <a:gd fmla="*/ 228 h 228" name="T1"/>
                <a:gd fmla="*/ 91 w 269" name="T2"/>
                <a:gd fmla="*/ 130 h 228" name="T3"/>
                <a:gd fmla="*/ 269 w 269" name="T4"/>
                <a:gd fmla="*/ 46 h 228" name="T5"/>
                <a:gd fmla="*/ 269 w 269" name="T6"/>
                <a:gd fmla="*/ 0 h 228" name="T7"/>
                <a:gd fmla="*/ 50 w 269" name="T8"/>
                <a:gd fmla="*/ 110 h 228" name="T9"/>
                <a:gd fmla="*/ 0 w 269" name="T10"/>
                <a:gd fmla="*/ 228 h 228" name="T11"/>
                <a:gd fmla="*/ 48 w 269" name="T12"/>
                <a:gd fmla="*/ 228 h 228" name="T13"/>
              </a:gdLst>
              <a:cxnLst>
                <a:cxn ang="0">
                  <a:pos x="T0" y="T1"/>
                </a:cxn>
                <a:cxn ang="0">
                  <a:pos x="T2" y="T3"/>
                </a:cxn>
                <a:cxn ang="0">
                  <a:pos x="T4" y="T5"/>
                </a:cxn>
                <a:cxn ang="0">
                  <a:pos x="T6" y="T7"/>
                </a:cxn>
                <a:cxn ang="0">
                  <a:pos x="T8" y="T9"/>
                </a:cxn>
                <a:cxn ang="0">
                  <a:pos x="T10" y="T11"/>
                </a:cxn>
                <a:cxn ang="0">
                  <a:pos x="T12" y="T13"/>
                </a:cxn>
              </a:cxnLst>
              <a:rect b="b" l="0" r="r" t="0"/>
              <a:pathLst>
                <a:path h="228" w="269">
                  <a:moveTo>
                    <a:pt x="48" y="228"/>
                  </a:moveTo>
                  <a:cubicBezTo>
                    <a:pt x="54" y="194"/>
                    <a:pt x="67" y="160"/>
                    <a:pt x="91" y="130"/>
                  </a:cubicBezTo>
                  <a:cubicBezTo>
                    <a:pt x="153" y="50"/>
                    <a:pt x="246" y="46"/>
                    <a:pt x="269" y="46"/>
                  </a:cubicBezTo>
                  <a:cubicBezTo>
                    <a:pt x="269" y="0"/>
                    <a:pt x="269" y="0"/>
                    <a:pt x="269" y="0"/>
                  </a:cubicBezTo>
                  <a:cubicBezTo>
                    <a:pt x="226" y="0"/>
                    <a:pt x="123" y="10"/>
                    <a:pt x="50" y="110"/>
                  </a:cubicBezTo>
                  <a:cubicBezTo>
                    <a:pt x="21" y="150"/>
                    <a:pt x="6" y="190"/>
                    <a:pt x="0" y="228"/>
                  </a:cubicBezTo>
                  <a:lnTo>
                    <a:pt x="48" y="228"/>
                  </a:lnTo>
                  <a:close/>
                </a:path>
              </a:pathLst>
            </a:custGeom>
            <a:solidFill>
              <a:schemeClr val="accent1"/>
            </a:solidFill>
            <a:ln>
              <a:noFill/>
            </a:ln>
          </p:spPr>
          <p:txBody>
            <a:bodyPr anchor="t" anchorCtr="0" bIns="45720" compatLnSpc="1" lIns="91440" numCol="1" rIns="91440" tIns="45720" vert="horz" wrap="square"/>
            <a:lstStyle/>
            <a:p>
              <a:endParaRPr altLang="en-US" lang="zh-CN"/>
            </a:p>
          </p:txBody>
        </p:sp>
        <p:sp>
          <p:nvSpPr>
            <p:cNvPr id="39" name="Freeform 7"/>
            <p:cNvSpPr/>
            <p:nvPr/>
          </p:nvSpPr>
          <p:spPr bwMode="auto">
            <a:xfrm>
              <a:off x="3847164" y="3081427"/>
              <a:ext cx="714946" cy="757334"/>
            </a:xfrm>
            <a:custGeom>
              <a:gdLst>
                <a:gd fmla="*/ 108 w 214" name="T0"/>
                <a:gd fmla="*/ 146 h 227" name="T1"/>
                <a:gd fmla="*/ 82 w 214" name="T2"/>
                <a:gd fmla="*/ 51 h 227" name="T3"/>
                <a:gd fmla="*/ 51 w 214" name="T4"/>
                <a:gd fmla="*/ 0 h 227" name="T5"/>
                <a:gd fmla="*/ 0 w 214" name="T6"/>
                <a:gd fmla="*/ 0 h 227" name="T7"/>
                <a:gd fmla="*/ 47 w 214" name="T8"/>
                <a:gd fmla="*/ 82 h 227" name="T9"/>
                <a:gd fmla="*/ 65 w 214" name="T10"/>
                <a:gd fmla="*/ 158 h 227" name="T11"/>
                <a:gd fmla="*/ 85 w 214" name="T12"/>
                <a:gd fmla="*/ 205 h 227" name="T13"/>
                <a:gd fmla="*/ 109 w 214" name="T14"/>
                <a:gd fmla="*/ 227 h 227" name="T15"/>
                <a:gd fmla="*/ 214 w 214" name="T16"/>
                <a:gd fmla="*/ 227 h 227" name="T17"/>
                <a:gd fmla="*/ 214 w 214" name="T18"/>
                <a:gd fmla="*/ 184 h 227" name="T19"/>
                <a:gd fmla="*/ 126 w 214" name="T20"/>
                <a:gd fmla="*/ 184 h 227" name="T21"/>
                <a:gd fmla="*/ 108 w 214" name="T22"/>
                <a:gd fmla="*/ 146 h 227"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226" w="214">
                  <a:moveTo>
                    <a:pt x="108" y="146"/>
                  </a:moveTo>
                  <a:cubicBezTo>
                    <a:pt x="108" y="127"/>
                    <a:pt x="98" y="80"/>
                    <a:pt x="82" y="51"/>
                  </a:cubicBezTo>
                  <a:cubicBezTo>
                    <a:pt x="74" y="37"/>
                    <a:pt x="63" y="20"/>
                    <a:pt x="51" y="0"/>
                  </a:cubicBezTo>
                  <a:cubicBezTo>
                    <a:pt x="0" y="0"/>
                    <a:pt x="0" y="0"/>
                    <a:pt x="0" y="0"/>
                  </a:cubicBezTo>
                  <a:cubicBezTo>
                    <a:pt x="20" y="36"/>
                    <a:pt x="40" y="68"/>
                    <a:pt x="47" y="82"/>
                  </a:cubicBezTo>
                  <a:cubicBezTo>
                    <a:pt x="59" y="107"/>
                    <a:pt x="65" y="146"/>
                    <a:pt x="65" y="158"/>
                  </a:cubicBezTo>
                  <a:cubicBezTo>
                    <a:pt x="66" y="171"/>
                    <a:pt x="72" y="190"/>
                    <a:pt x="85" y="205"/>
                  </a:cubicBezTo>
                  <a:cubicBezTo>
                    <a:pt x="99" y="220"/>
                    <a:pt x="109" y="227"/>
                    <a:pt x="109" y="227"/>
                  </a:cubicBezTo>
                  <a:cubicBezTo>
                    <a:pt x="214" y="227"/>
                    <a:pt x="214" y="227"/>
                    <a:pt x="214" y="227"/>
                  </a:cubicBezTo>
                  <a:cubicBezTo>
                    <a:pt x="214" y="184"/>
                    <a:pt x="214" y="184"/>
                    <a:pt x="214" y="184"/>
                  </a:cubicBezTo>
                  <a:cubicBezTo>
                    <a:pt x="126" y="184"/>
                    <a:pt x="126" y="184"/>
                    <a:pt x="126" y="184"/>
                  </a:cubicBezTo>
                  <a:cubicBezTo>
                    <a:pt x="123" y="183"/>
                    <a:pt x="108" y="174"/>
                    <a:pt x="108" y="146"/>
                  </a:cubicBezTo>
                  <a:close/>
                </a:path>
              </a:pathLst>
            </a:custGeom>
            <a:solidFill>
              <a:schemeClr val="accent3"/>
            </a:solidFill>
            <a:ln>
              <a:noFill/>
            </a:ln>
          </p:spPr>
          <p:txBody>
            <a:bodyPr anchor="t" anchorCtr="0" bIns="45720" compatLnSpc="1" lIns="91440" numCol="1" rIns="91440" tIns="45720" vert="horz" wrap="square"/>
            <a:lstStyle/>
            <a:p>
              <a:endParaRPr altLang="en-US" lang="zh-CN"/>
            </a:p>
          </p:txBody>
        </p:sp>
        <p:sp>
          <p:nvSpPr>
            <p:cNvPr id="40" name="Freeform 8"/>
            <p:cNvSpPr/>
            <p:nvPr/>
          </p:nvSpPr>
          <p:spPr bwMode="auto">
            <a:xfrm>
              <a:off x="5123046" y="2317028"/>
              <a:ext cx="373015" cy="754508"/>
            </a:xfrm>
            <a:custGeom>
              <a:gdLst>
                <a:gd fmla="*/ 104 w 112" name="T0"/>
                <a:gd fmla="*/ 0 h 226" name="T1"/>
                <a:gd fmla="*/ 97 w 112" name="T2"/>
                <a:gd fmla="*/ 126 h 226" name="T3"/>
                <a:gd fmla="*/ 51 w 112" name="T4"/>
                <a:gd fmla="*/ 226 h 226" name="T5"/>
                <a:gd fmla="*/ 0 w 112" name="T6"/>
                <a:gd fmla="*/ 226 h 226" name="T7"/>
                <a:gd fmla="*/ 41 w 112" name="T8"/>
                <a:gd fmla="*/ 145 h 226" name="T9"/>
                <a:gd fmla="*/ 57 w 112" name="T10"/>
                <a:gd fmla="*/ 0 h 226" name="T11"/>
                <a:gd fmla="*/ 104 w 112" name="T12"/>
                <a:gd fmla="*/ 0 h 226" name="T13"/>
              </a:gdLst>
              <a:cxnLst>
                <a:cxn ang="0">
                  <a:pos x="T0" y="T1"/>
                </a:cxn>
                <a:cxn ang="0">
                  <a:pos x="T2" y="T3"/>
                </a:cxn>
                <a:cxn ang="0">
                  <a:pos x="T4" y="T5"/>
                </a:cxn>
                <a:cxn ang="0">
                  <a:pos x="T6" y="T7"/>
                </a:cxn>
                <a:cxn ang="0">
                  <a:pos x="T8" y="T9"/>
                </a:cxn>
                <a:cxn ang="0">
                  <a:pos x="T10" y="T11"/>
                </a:cxn>
                <a:cxn ang="0">
                  <a:pos x="T12" y="T13"/>
                </a:cxn>
              </a:cxnLst>
              <a:rect b="b" l="0" r="r" t="0"/>
              <a:pathLst>
                <a:path h="226" w="112">
                  <a:moveTo>
                    <a:pt x="104" y="0"/>
                  </a:moveTo>
                  <a:cubicBezTo>
                    <a:pt x="112" y="51"/>
                    <a:pt x="104" y="96"/>
                    <a:pt x="97" y="126"/>
                  </a:cubicBezTo>
                  <a:cubicBezTo>
                    <a:pt x="90" y="153"/>
                    <a:pt x="71" y="191"/>
                    <a:pt x="51" y="226"/>
                  </a:cubicBezTo>
                  <a:cubicBezTo>
                    <a:pt x="0" y="226"/>
                    <a:pt x="0" y="226"/>
                    <a:pt x="0" y="226"/>
                  </a:cubicBezTo>
                  <a:cubicBezTo>
                    <a:pt x="14" y="203"/>
                    <a:pt x="28" y="176"/>
                    <a:pt x="41" y="145"/>
                  </a:cubicBezTo>
                  <a:cubicBezTo>
                    <a:pt x="56" y="107"/>
                    <a:pt x="65" y="54"/>
                    <a:pt x="57" y="0"/>
                  </a:cubicBezTo>
                  <a:lnTo>
                    <a:pt x="104" y="0"/>
                  </a:lnTo>
                  <a:close/>
                </a:path>
              </a:pathLst>
            </a:custGeom>
            <a:solidFill>
              <a:schemeClr val="accent2"/>
            </a:solidFill>
            <a:ln>
              <a:noFill/>
            </a:ln>
          </p:spPr>
          <p:txBody>
            <a:bodyPr anchor="t" anchorCtr="0" bIns="45720" compatLnSpc="1" lIns="91440" numCol="1" rIns="91440" tIns="45720" vert="horz" wrap="square"/>
            <a:lstStyle/>
            <a:p>
              <a:endParaRPr altLang="en-US" lang="zh-CN"/>
            </a:p>
          </p:txBody>
        </p:sp>
        <p:sp>
          <p:nvSpPr>
            <p:cNvPr id="41" name="Freeform 9"/>
            <p:cNvSpPr/>
            <p:nvPr/>
          </p:nvSpPr>
          <p:spPr bwMode="auto">
            <a:xfrm>
              <a:off x="4572001" y="1545565"/>
              <a:ext cx="897215" cy="761573"/>
            </a:xfrm>
            <a:custGeom>
              <a:gdLst>
                <a:gd fmla="*/ 221 w 269" name="T0"/>
                <a:gd fmla="*/ 228 h 228" name="T1"/>
                <a:gd fmla="*/ 178 w 269" name="T2"/>
                <a:gd fmla="*/ 130 h 228" name="T3"/>
                <a:gd fmla="*/ 0 w 269" name="T4"/>
                <a:gd fmla="*/ 46 h 228" name="T5"/>
                <a:gd fmla="*/ 0 w 269" name="T6"/>
                <a:gd fmla="*/ 0 h 228" name="T7"/>
                <a:gd fmla="*/ 219 w 269" name="T8"/>
                <a:gd fmla="*/ 110 h 228" name="T9"/>
                <a:gd fmla="*/ 269 w 269" name="T10"/>
                <a:gd fmla="*/ 228 h 228" name="T11"/>
                <a:gd fmla="*/ 221 w 269" name="T12"/>
                <a:gd fmla="*/ 228 h 228" name="T13"/>
              </a:gdLst>
              <a:cxnLst>
                <a:cxn ang="0">
                  <a:pos x="T0" y="T1"/>
                </a:cxn>
                <a:cxn ang="0">
                  <a:pos x="T2" y="T3"/>
                </a:cxn>
                <a:cxn ang="0">
                  <a:pos x="T4" y="T5"/>
                </a:cxn>
                <a:cxn ang="0">
                  <a:pos x="T6" y="T7"/>
                </a:cxn>
                <a:cxn ang="0">
                  <a:pos x="T8" y="T9"/>
                </a:cxn>
                <a:cxn ang="0">
                  <a:pos x="T10" y="T11"/>
                </a:cxn>
                <a:cxn ang="0">
                  <a:pos x="T12" y="T13"/>
                </a:cxn>
              </a:cxnLst>
              <a:rect b="b" l="0" r="r" t="0"/>
              <a:pathLst>
                <a:path h="228" w="269">
                  <a:moveTo>
                    <a:pt x="221" y="228"/>
                  </a:moveTo>
                  <a:cubicBezTo>
                    <a:pt x="215" y="194"/>
                    <a:pt x="202" y="160"/>
                    <a:pt x="178" y="130"/>
                  </a:cubicBezTo>
                  <a:cubicBezTo>
                    <a:pt x="116" y="50"/>
                    <a:pt x="23" y="46"/>
                    <a:pt x="0" y="46"/>
                  </a:cubicBezTo>
                  <a:cubicBezTo>
                    <a:pt x="0" y="0"/>
                    <a:pt x="0" y="0"/>
                    <a:pt x="0" y="0"/>
                  </a:cubicBezTo>
                  <a:cubicBezTo>
                    <a:pt x="43" y="0"/>
                    <a:pt x="147" y="10"/>
                    <a:pt x="219" y="110"/>
                  </a:cubicBezTo>
                  <a:cubicBezTo>
                    <a:pt x="248" y="150"/>
                    <a:pt x="263" y="190"/>
                    <a:pt x="269" y="228"/>
                  </a:cubicBezTo>
                  <a:lnTo>
                    <a:pt x="221" y="228"/>
                  </a:lnTo>
                  <a:close/>
                </a:path>
              </a:pathLst>
            </a:custGeom>
            <a:solidFill>
              <a:schemeClr val="accent1"/>
            </a:solidFill>
            <a:ln>
              <a:noFill/>
            </a:ln>
          </p:spPr>
          <p:txBody>
            <a:bodyPr anchor="t" anchorCtr="0" bIns="45720" compatLnSpc="1" lIns="91440" numCol="1" rIns="91440" tIns="45720" vert="horz" wrap="square"/>
            <a:lstStyle/>
            <a:p>
              <a:endParaRPr altLang="en-US" lang="zh-CN"/>
            </a:p>
          </p:txBody>
        </p:sp>
        <p:sp>
          <p:nvSpPr>
            <p:cNvPr id="42" name="Freeform 10"/>
            <p:cNvSpPr/>
            <p:nvPr/>
          </p:nvSpPr>
          <p:spPr bwMode="auto">
            <a:xfrm>
              <a:off x="4572001" y="3081427"/>
              <a:ext cx="717772" cy="757334"/>
            </a:xfrm>
            <a:custGeom>
              <a:gdLst>
                <a:gd fmla="*/ 106 w 215" name="T0"/>
                <a:gd fmla="*/ 146 h 227" name="T1"/>
                <a:gd fmla="*/ 132 w 215" name="T2"/>
                <a:gd fmla="*/ 51 h 227" name="T3"/>
                <a:gd fmla="*/ 163 w 215" name="T4"/>
                <a:gd fmla="*/ 0 h 227" name="T5"/>
                <a:gd fmla="*/ 215 w 215" name="T6"/>
                <a:gd fmla="*/ 0 h 227" name="T7"/>
                <a:gd fmla="*/ 167 w 215" name="T8"/>
                <a:gd fmla="*/ 82 h 227" name="T9"/>
                <a:gd fmla="*/ 149 w 215" name="T10"/>
                <a:gd fmla="*/ 158 h 227" name="T11"/>
                <a:gd fmla="*/ 129 w 215" name="T12"/>
                <a:gd fmla="*/ 205 h 227" name="T13"/>
                <a:gd fmla="*/ 106 w 215" name="T14"/>
                <a:gd fmla="*/ 227 h 227" name="T15"/>
                <a:gd fmla="*/ 0 w 215" name="T16"/>
                <a:gd fmla="*/ 227 h 227" name="T17"/>
                <a:gd fmla="*/ 0 w 215" name="T18"/>
                <a:gd fmla="*/ 184 h 227" name="T19"/>
                <a:gd fmla="*/ 88 w 215" name="T20"/>
                <a:gd fmla="*/ 184 h 227" name="T21"/>
                <a:gd fmla="*/ 106 w 215" name="T22"/>
                <a:gd fmla="*/ 146 h 227"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226" w="215">
                  <a:moveTo>
                    <a:pt x="106" y="146"/>
                  </a:moveTo>
                  <a:cubicBezTo>
                    <a:pt x="106" y="127"/>
                    <a:pt x="116" y="80"/>
                    <a:pt x="132" y="51"/>
                  </a:cubicBezTo>
                  <a:cubicBezTo>
                    <a:pt x="140" y="37"/>
                    <a:pt x="151" y="20"/>
                    <a:pt x="163" y="0"/>
                  </a:cubicBezTo>
                  <a:cubicBezTo>
                    <a:pt x="215" y="0"/>
                    <a:pt x="215" y="0"/>
                    <a:pt x="215" y="0"/>
                  </a:cubicBezTo>
                  <a:cubicBezTo>
                    <a:pt x="194" y="36"/>
                    <a:pt x="174" y="68"/>
                    <a:pt x="167" y="82"/>
                  </a:cubicBezTo>
                  <a:cubicBezTo>
                    <a:pt x="155" y="107"/>
                    <a:pt x="149" y="146"/>
                    <a:pt x="149" y="158"/>
                  </a:cubicBezTo>
                  <a:cubicBezTo>
                    <a:pt x="149" y="171"/>
                    <a:pt x="143" y="190"/>
                    <a:pt x="129" y="205"/>
                  </a:cubicBezTo>
                  <a:cubicBezTo>
                    <a:pt x="115" y="220"/>
                    <a:pt x="106" y="227"/>
                    <a:pt x="106" y="227"/>
                  </a:cubicBezTo>
                  <a:cubicBezTo>
                    <a:pt x="0" y="227"/>
                    <a:pt x="0" y="227"/>
                    <a:pt x="0" y="227"/>
                  </a:cubicBezTo>
                  <a:cubicBezTo>
                    <a:pt x="0" y="184"/>
                    <a:pt x="0" y="184"/>
                    <a:pt x="0" y="184"/>
                  </a:cubicBezTo>
                  <a:cubicBezTo>
                    <a:pt x="88" y="184"/>
                    <a:pt x="88" y="184"/>
                    <a:pt x="88" y="184"/>
                  </a:cubicBezTo>
                  <a:cubicBezTo>
                    <a:pt x="91" y="183"/>
                    <a:pt x="106" y="174"/>
                    <a:pt x="106" y="146"/>
                  </a:cubicBezTo>
                  <a:close/>
                </a:path>
              </a:pathLst>
            </a:custGeom>
            <a:solidFill>
              <a:schemeClr val="accent3"/>
            </a:solidFill>
            <a:ln>
              <a:noFill/>
            </a:ln>
          </p:spPr>
          <p:txBody>
            <a:bodyPr anchor="t" anchorCtr="0" bIns="45720" compatLnSpc="1" lIns="91440" numCol="1" rIns="91440" tIns="45720" vert="horz" wrap="square"/>
            <a:lstStyle/>
            <a:p>
              <a:endParaRPr altLang="en-US" lang="zh-CN"/>
            </a:p>
          </p:txBody>
        </p:sp>
        <p:sp>
          <p:nvSpPr>
            <p:cNvPr id="43" name="Freeform 17"/>
            <p:cNvSpPr/>
            <p:nvPr/>
          </p:nvSpPr>
          <p:spPr bwMode="auto">
            <a:xfrm>
              <a:off x="4165075" y="3924949"/>
              <a:ext cx="803961" cy="66408"/>
            </a:xfrm>
            <a:custGeom>
              <a:gdLst>
                <a:gd fmla="*/ 231 w 241" name="T0"/>
                <a:gd fmla="*/ 0 h 20" name="T1"/>
                <a:gd fmla="*/ 10 w 241" name="T2"/>
                <a:gd fmla="*/ 0 h 20" name="T3"/>
                <a:gd fmla="*/ 0 w 241" name="T4"/>
                <a:gd fmla="*/ 10 h 20" name="T5"/>
                <a:gd fmla="*/ 10 w 241" name="T6"/>
                <a:gd fmla="*/ 20 h 20" name="T7"/>
                <a:gd fmla="*/ 231 w 241" name="T8"/>
                <a:gd fmla="*/ 20 h 20" name="T9"/>
                <a:gd fmla="*/ 241 w 241" name="T10"/>
                <a:gd fmla="*/ 10 h 20" name="T11"/>
                <a:gd fmla="*/ 231 w 241" name="T12"/>
                <a:gd fmla="*/ 0 h 20" name="T13"/>
              </a:gdLst>
              <a:cxnLst>
                <a:cxn ang="0">
                  <a:pos x="T0" y="T1"/>
                </a:cxn>
                <a:cxn ang="0">
                  <a:pos x="T2" y="T3"/>
                </a:cxn>
                <a:cxn ang="0">
                  <a:pos x="T4" y="T5"/>
                </a:cxn>
                <a:cxn ang="0">
                  <a:pos x="T6" y="T7"/>
                </a:cxn>
                <a:cxn ang="0">
                  <a:pos x="T8" y="T9"/>
                </a:cxn>
                <a:cxn ang="0">
                  <a:pos x="T10" y="T11"/>
                </a:cxn>
                <a:cxn ang="0">
                  <a:pos x="T12" y="T13"/>
                </a:cxn>
              </a:cxnLst>
              <a:rect b="b" l="0" r="r" t="0"/>
              <a:pathLst>
                <a:path h="20" w="241">
                  <a:moveTo>
                    <a:pt x="231" y="0"/>
                  </a:moveTo>
                  <a:cubicBezTo>
                    <a:pt x="10" y="0"/>
                    <a:pt x="10" y="0"/>
                    <a:pt x="10" y="0"/>
                  </a:cubicBezTo>
                  <a:cubicBezTo>
                    <a:pt x="4" y="0"/>
                    <a:pt x="0" y="4"/>
                    <a:pt x="0" y="10"/>
                  </a:cubicBezTo>
                  <a:cubicBezTo>
                    <a:pt x="0" y="15"/>
                    <a:pt x="4" y="20"/>
                    <a:pt x="10" y="20"/>
                  </a:cubicBezTo>
                  <a:cubicBezTo>
                    <a:pt x="231" y="20"/>
                    <a:pt x="231" y="20"/>
                    <a:pt x="231" y="20"/>
                  </a:cubicBezTo>
                  <a:cubicBezTo>
                    <a:pt x="237" y="20"/>
                    <a:pt x="241" y="15"/>
                    <a:pt x="241" y="10"/>
                  </a:cubicBezTo>
                  <a:cubicBezTo>
                    <a:pt x="241" y="4"/>
                    <a:pt x="237" y="0"/>
                    <a:pt x="231" y="0"/>
                  </a:cubicBezTo>
                  <a:close/>
                </a:path>
              </a:pathLst>
            </a:custGeom>
            <a:solidFill>
              <a:schemeClr val="bg1">
                <a:lumMod val="50000"/>
              </a:schemeClr>
            </a:solidFill>
            <a:ln>
              <a:noFill/>
            </a:ln>
          </p:spPr>
          <p:txBody>
            <a:bodyPr anchor="t" anchorCtr="0" bIns="45720" compatLnSpc="1" lIns="91440" numCol="1" rIns="91440" tIns="45720" vert="horz" wrap="square"/>
            <a:lstStyle/>
            <a:p>
              <a:endParaRPr altLang="en-US" lang="zh-CN"/>
            </a:p>
          </p:txBody>
        </p:sp>
        <p:sp>
          <p:nvSpPr>
            <p:cNvPr id="44" name="Freeform 18"/>
            <p:cNvSpPr/>
            <p:nvPr/>
          </p:nvSpPr>
          <p:spPr bwMode="auto">
            <a:xfrm>
              <a:off x="4165075" y="4035158"/>
              <a:ext cx="803961" cy="66408"/>
            </a:xfrm>
            <a:custGeom>
              <a:gdLst>
                <a:gd fmla="*/ 231 w 241" name="T0"/>
                <a:gd fmla="*/ 0 h 20" name="T1"/>
                <a:gd fmla="*/ 10 w 241" name="T2"/>
                <a:gd fmla="*/ 0 h 20" name="T3"/>
                <a:gd fmla="*/ 0 w 241" name="T4"/>
                <a:gd fmla="*/ 10 h 20" name="T5"/>
                <a:gd fmla="*/ 10 w 241" name="T6"/>
                <a:gd fmla="*/ 20 h 20" name="T7"/>
                <a:gd fmla="*/ 231 w 241" name="T8"/>
                <a:gd fmla="*/ 20 h 20" name="T9"/>
                <a:gd fmla="*/ 241 w 241" name="T10"/>
                <a:gd fmla="*/ 10 h 20" name="T11"/>
                <a:gd fmla="*/ 231 w 241" name="T12"/>
                <a:gd fmla="*/ 0 h 20" name="T13"/>
              </a:gdLst>
              <a:cxnLst>
                <a:cxn ang="0">
                  <a:pos x="T0" y="T1"/>
                </a:cxn>
                <a:cxn ang="0">
                  <a:pos x="T2" y="T3"/>
                </a:cxn>
                <a:cxn ang="0">
                  <a:pos x="T4" y="T5"/>
                </a:cxn>
                <a:cxn ang="0">
                  <a:pos x="T6" y="T7"/>
                </a:cxn>
                <a:cxn ang="0">
                  <a:pos x="T8" y="T9"/>
                </a:cxn>
                <a:cxn ang="0">
                  <a:pos x="T10" y="T11"/>
                </a:cxn>
                <a:cxn ang="0">
                  <a:pos x="T12" y="T13"/>
                </a:cxn>
              </a:cxnLst>
              <a:rect b="b" l="0" r="r" t="0"/>
              <a:pathLst>
                <a:path h="20" w="241">
                  <a:moveTo>
                    <a:pt x="231" y="0"/>
                  </a:moveTo>
                  <a:cubicBezTo>
                    <a:pt x="10" y="0"/>
                    <a:pt x="10" y="0"/>
                    <a:pt x="10" y="0"/>
                  </a:cubicBezTo>
                  <a:cubicBezTo>
                    <a:pt x="4" y="0"/>
                    <a:pt x="0" y="5"/>
                    <a:pt x="0" y="10"/>
                  </a:cubicBezTo>
                  <a:cubicBezTo>
                    <a:pt x="0" y="16"/>
                    <a:pt x="4" y="20"/>
                    <a:pt x="10" y="20"/>
                  </a:cubicBezTo>
                  <a:cubicBezTo>
                    <a:pt x="231" y="20"/>
                    <a:pt x="231" y="20"/>
                    <a:pt x="231" y="20"/>
                  </a:cubicBezTo>
                  <a:cubicBezTo>
                    <a:pt x="237" y="20"/>
                    <a:pt x="241" y="16"/>
                    <a:pt x="241" y="10"/>
                  </a:cubicBezTo>
                  <a:cubicBezTo>
                    <a:pt x="241" y="5"/>
                    <a:pt x="237" y="0"/>
                    <a:pt x="231" y="0"/>
                  </a:cubicBezTo>
                  <a:close/>
                </a:path>
              </a:pathLst>
            </a:custGeom>
            <a:solidFill>
              <a:schemeClr val="bg1">
                <a:lumMod val="50000"/>
              </a:schemeClr>
            </a:solidFill>
            <a:ln>
              <a:noFill/>
            </a:ln>
          </p:spPr>
          <p:txBody>
            <a:bodyPr anchor="t" anchorCtr="0" bIns="45720" compatLnSpc="1" lIns="91440" numCol="1" rIns="91440" tIns="45720" vert="horz" wrap="square"/>
            <a:lstStyle/>
            <a:p>
              <a:endParaRPr altLang="en-US" lang="zh-CN"/>
            </a:p>
          </p:txBody>
        </p:sp>
        <p:sp>
          <p:nvSpPr>
            <p:cNvPr id="45" name="Freeform 19"/>
            <p:cNvSpPr/>
            <p:nvPr/>
          </p:nvSpPr>
          <p:spPr bwMode="auto">
            <a:xfrm>
              <a:off x="4165075" y="4148193"/>
              <a:ext cx="803961" cy="67821"/>
            </a:xfrm>
            <a:custGeom>
              <a:gdLst>
                <a:gd fmla="*/ 231 w 241" name="T0"/>
                <a:gd fmla="*/ 0 h 20" name="T1"/>
                <a:gd fmla="*/ 10 w 241" name="T2"/>
                <a:gd fmla="*/ 0 h 20" name="T3"/>
                <a:gd fmla="*/ 0 w 241" name="T4"/>
                <a:gd fmla="*/ 10 h 20" name="T5"/>
                <a:gd fmla="*/ 10 w 241" name="T6"/>
                <a:gd fmla="*/ 20 h 20" name="T7"/>
                <a:gd fmla="*/ 231 w 241" name="T8"/>
                <a:gd fmla="*/ 20 h 20" name="T9"/>
                <a:gd fmla="*/ 241 w 241" name="T10"/>
                <a:gd fmla="*/ 10 h 20" name="T11"/>
                <a:gd fmla="*/ 231 w 241" name="T12"/>
                <a:gd fmla="*/ 0 h 20" name="T13"/>
              </a:gdLst>
              <a:cxnLst>
                <a:cxn ang="0">
                  <a:pos x="T0" y="T1"/>
                </a:cxn>
                <a:cxn ang="0">
                  <a:pos x="T2" y="T3"/>
                </a:cxn>
                <a:cxn ang="0">
                  <a:pos x="T4" y="T5"/>
                </a:cxn>
                <a:cxn ang="0">
                  <a:pos x="T6" y="T7"/>
                </a:cxn>
                <a:cxn ang="0">
                  <a:pos x="T8" y="T9"/>
                </a:cxn>
                <a:cxn ang="0">
                  <a:pos x="T10" y="T11"/>
                </a:cxn>
                <a:cxn ang="0">
                  <a:pos x="T12" y="T13"/>
                </a:cxn>
              </a:cxnLst>
              <a:rect b="b" l="0" r="r" t="0"/>
              <a:pathLst>
                <a:path h="20" w="241">
                  <a:moveTo>
                    <a:pt x="231" y="0"/>
                  </a:moveTo>
                  <a:cubicBezTo>
                    <a:pt x="10" y="0"/>
                    <a:pt x="10" y="0"/>
                    <a:pt x="10" y="0"/>
                  </a:cubicBezTo>
                  <a:cubicBezTo>
                    <a:pt x="4" y="0"/>
                    <a:pt x="0" y="4"/>
                    <a:pt x="0" y="10"/>
                  </a:cubicBezTo>
                  <a:cubicBezTo>
                    <a:pt x="0" y="15"/>
                    <a:pt x="4" y="20"/>
                    <a:pt x="10" y="20"/>
                  </a:cubicBezTo>
                  <a:cubicBezTo>
                    <a:pt x="231" y="20"/>
                    <a:pt x="231" y="20"/>
                    <a:pt x="231" y="20"/>
                  </a:cubicBezTo>
                  <a:cubicBezTo>
                    <a:pt x="237" y="20"/>
                    <a:pt x="241" y="15"/>
                    <a:pt x="241" y="10"/>
                  </a:cubicBezTo>
                  <a:cubicBezTo>
                    <a:pt x="241" y="4"/>
                    <a:pt x="237" y="0"/>
                    <a:pt x="231" y="0"/>
                  </a:cubicBezTo>
                  <a:close/>
                </a:path>
              </a:pathLst>
            </a:custGeom>
            <a:solidFill>
              <a:schemeClr val="bg1">
                <a:lumMod val="50000"/>
              </a:schemeClr>
            </a:solidFill>
            <a:ln>
              <a:noFill/>
            </a:ln>
          </p:spPr>
          <p:txBody>
            <a:bodyPr anchor="t" anchorCtr="0" bIns="45720" compatLnSpc="1" lIns="91440" numCol="1" rIns="91440" tIns="45720" vert="horz" wrap="square"/>
            <a:lstStyle/>
            <a:p>
              <a:endParaRPr altLang="en-US" lang="zh-CN"/>
            </a:p>
          </p:txBody>
        </p:sp>
        <p:sp>
          <p:nvSpPr>
            <p:cNvPr id="46" name="Freeform 20"/>
            <p:cNvSpPr/>
            <p:nvPr/>
          </p:nvSpPr>
          <p:spPr bwMode="auto">
            <a:xfrm>
              <a:off x="4165075" y="4258402"/>
              <a:ext cx="803961" cy="237373"/>
            </a:xfrm>
            <a:custGeom>
              <a:gdLst>
                <a:gd fmla="*/ 231 w 241" name="T0"/>
                <a:gd fmla="*/ 0 h 71" name="T1"/>
                <a:gd fmla="*/ 10 w 241" name="T2"/>
                <a:gd fmla="*/ 0 h 71" name="T3"/>
                <a:gd fmla="*/ 0 w 241" name="T4"/>
                <a:gd fmla="*/ 10 h 71" name="T5"/>
                <a:gd fmla="*/ 10 w 241" name="T6"/>
                <a:gd fmla="*/ 20 h 71" name="T7"/>
                <a:gd fmla="*/ 53 w 241" name="T8"/>
                <a:gd fmla="*/ 61 h 71" name="T9"/>
                <a:gd fmla="*/ 63 w 241" name="T10"/>
                <a:gd fmla="*/ 71 h 71" name="T11"/>
                <a:gd fmla="*/ 178 w 241" name="T12"/>
                <a:gd fmla="*/ 71 h 71" name="T13"/>
                <a:gd fmla="*/ 189 w 241" name="T14"/>
                <a:gd fmla="*/ 61 h 71" name="T15"/>
                <a:gd fmla="*/ 231 w 241" name="T16"/>
                <a:gd fmla="*/ 20 h 71" name="T17"/>
                <a:gd fmla="*/ 241 w 241" name="T18"/>
                <a:gd fmla="*/ 10 h 71" name="T19"/>
                <a:gd fmla="*/ 231 w 241" name="T20"/>
                <a:gd fmla="*/ 0 h 71"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71" w="241">
                  <a:moveTo>
                    <a:pt x="231" y="0"/>
                  </a:moveTo>
                  <a:cubicBezTo>
                    <a:pt x="10" y="0"/>
                    <a:pt x="10" y="0"/>
                    <a:pt x="10" y="0"/>
                  </a:cubicBezTo>
                  <a:cubicBezTo>
                    <a:pt x="4" y="0"/>
                    <a:pt x="0" y="5"/>
                    <a:pt x="0" y="10"/>
                  </a:cubicBezTo>
                  <a:cubicBezTo>
                    <a:pt x="0" y="16"/>
                    <a:pt x="4" y="20"/>
                    <a:pt x="10" y="20"/>
                  </a:cubicBezTo>
                  <a:cubicBezTo>
                    <a:pt x="53" y="61"/>
                    <a:pt x="53" y="61"/>
                    <a:pt x="53" y="61"/>
                  </a:cubicBezTo>
                  <a:cubicBezTo>
                    <a:pt x="53" y="67"/>
                    <a:pt x="57" y="71"/>
                    <a:pt x="63" y="71"/>
                  </a:cubicBezTo>
                  <a:cubicBezTo>
                    <a:pt x="178" y="71"/>
                    <a:pt x="178" y="71"/>
                    <a:pt x="178" y="71"/>
                  </a:cubicBezTo>
                  <a:cubicBezTo>
                    <a:pt x="184" y="71"/>
                    <a:pt x="189" y="67"/>
                    <a:pt x="189" y="61"/>
                  </a:cubicBezTo>
                  <a:cubicBezTo>
                    <a:pt x="231" y="20"/>
                    <a:pt x="231" y="20"/>
                    <a:pt x="231" y="20"/>
                  </a:cubicBezTo>
                  <a:cubicBezTo>
                    <a:pt x="237" y="20"/>
                    <a:pt x="241" y="16"/>
                    <a:pt x="241" y="10"/>
                  </a:cubicBezTo>
                  <a:cubicBezTo>
                    <a:pt x="241" y="5"/>
                    <a:pt x="237" y="0"/>
                    <a:pt x="231" y="0"/>
                  </a:cubicBezTo>
                  <a:close/>
                </a:path>
              </a:pathLst>
            </a:custGeom>
            <a:solidFill>
              <a:schemeClr val="bg1">
                <a:lumMod val="50000"/>
              </a:schemeClr>
            </a:solidFill>
            <a:ln>
              <a:noFill/>
            </a:ln>
          </p:spPr>
          <p:txBody>
            <a:bodyPr anchor="t" anchorCtr="0" bIns="45720" compatLnSpc="1" lIns="91440" numCol="1" rIns="91440" tIns="45720" vert="horz" wrap="square"/>
            <a:lstStyle/>
            <a:p>
              <a:endParaRPr altLang="en-US" lang="zh-CN"/>
            </a:p>
          </p:txBody>
        </p:sp>
      </p:grpSp>
      <p:sp>
        <p:nvSpPr>
          <p:cNvPr id="47" name="原创设计师QQ598969553             _12"/>
          <p:cNvSpPr>
            <a:spLocks noEditPoints="1"/>
          </p:cNvSpPr>
          <p:nvPr/>
        </p:nvSpPr>
        <p:spPr bwMode="auto">
          <a:xfrm>
            <a:off x="2887144" y="3286980"/>
            <a:ext cx="244696" cy="234606"/>
          </a:xfrm>
          <a:custGeom>
            <a:gdLst>
              <a:gd fmla="*/ 74 w 123" name="T0"/>
              <a:gd fmla="*/ 0 h 118" name="T1"/>
              <a:gd fmla="*/ 88 w 123" name="T2"/>
              <a:gd fmla="*/ 14 h 118" name="T3"/>
              <a:gd fmla="*/ 99 w 123" name="T4"/>
              <a:gd fmla="*/ 18 h 118" name="T5"/>
              <a:gd fmla="*/ 123 w 123" name="T6"/>
              <a:gd fmla="*/ 43 h 118" name="T7"/>
              <a:gd fmla="*/ 116 w 123" name="T8"/>
              <a:gd fmla="*/ 111 h 118" name="T9"/>
              <a:gd fmla="*/ 24 w 123" name="T10"/>
              <a:gd fmla="*/ 118 h 118" name="T11"/>
              <a:gd fmla="*/ 7 w 123" name="T12"/>
              <a:gd fmla="*/ 111 h 118" name="T13"/>
              <a:gd fmla="*/ 0 w 123" name="T14"/>
              <a:gd fmla="*/ 43 h 118" name="T15"/>
              <a:gd fmla="*/ 7 w 123" name="T16"/>
              <a:gd fmla="*/ 26 h 118" name="T17"/>
              <a:gd fmla="*/ 24 w 123" name="T18"/>
              <a:gd fmla="*/ 18 h 118" name="T19"/>
              <a:gd fmla="*/ 34 w 123" name="T20"/>
              <a:gd fmla="*/ 14 h 118" name="T21"/>
              <a:gd fmla="*/ 48 w 123" name="T22"/>
              <a:gd fmla="*/ 0 h 118" name="T23"/>
              <a:gd fmla="*/ 86 w 123" name="T24"/>
              <a:gd fmla="*/ 28 h 118" name="T25"/>
              <a:gd fmla="*/ 85 w 123" name="T26"/>
              <a:gd fmla="*/ 28 h 118" name="T27"/>
              <a:gd fmla="*/ 37 w 123" name="T28"/>
              <a:gd fmla="*/ 28 h 118" name="T29"/>
              <a:gd fmla="*/ 14 w 123" name="T30"/>
              <a:gd fmla="*/ 32 h 118" name="T31"/>
              <a:gd fmla="*/ 9 w 123" name="T32"/>
              <a:gd fmla="*/ 43 h 118" name="T33"/>
              <a:gd fmla="*/ 23 w 123" name="T34"/>
              <a:gd fmla="*/ 65 h 118" name="T35"/>
              <a:gd fmla="*/ 26 w 123" name="T36"/>
              <a:gd fmla="*/ 54 h 118" name="T37"/>
              <a:gd fmla="*/ 46 w 123" name="T38"/>
              <a:gd fmla="*/ 54 h 118" name="T39"/>
              <a:gd fmla="*/ 49 w 123" name="T40"/>
              <a:gd fmla="*/ 57 h 118" name="T41"/>
              <a:gd fmla="*/ 74 w 123" name="T42"/>
              <a:gd fmla="*/ 65 h 118" name="T43"/>
              <a:gd fmla="*/ 77 w 123" name="T44"/>
              <a:gd fmla="*/ 54 h 118" name="T45"/>
              <a:gd fmla="*/ 97 w 123" name="T46"/>
              <a:gd fmla="*/ 54 h 118" name="T47"/>
              <a:gd fmla="*/ 100 w 123" name="T48"/>
              <a:gd fmla="*/ 57 h 118" name="T49"/>
              <a:gd fmla="*/ 113 w 123" name="T50"/>
              <a:gd fmla="*/ 65 h 118" name="T51"/>
              <a:gd fmla="*/ 109 w 123" name="T52"/>
              <a:gd fmla="*/ 32 h 118" name="T53"/>
              <a:gd fmla="*/ 86 w 123" name="T54"/>
              <a:gd fmla="*/ 28 h 118" name="T55"/>
              <a:gd fmla="*/ 40 w 123" name="T56"/>
              <a:gd fmla="*/ 18 h 118" name="T57"/>
              <a:gd fmla="*/ 83 w 123" name="T58"/>
              <a:gd fmla="*/ 14 h 118" name="T59"/>
              <a:gd fmla="*/ 74 w 123" name="T60"/>
              <a:gd fmla="*/ 6 h 118" name="T61"/>
              <a:gd fmla="*/ 43 w 123" name="T62"/>
              <a:gd fmla="*/ 8 h 118" name="T63"/>
              <a:gd fmla="*/ 40 w 123" name="T64"/>
              <a:gd fmla="*/ 18 h 118" name="T65"/>
              <a:gd fmla="*/ 9 w 123" name="T66"/>
              <a:gd fmla="*/ 71 h 118" name="T67"/>
              <a:gd fmla="*/ 13 w 123" name="T68"/>
              <a:gd fmla="*/ 104 h 118" name="T69"/>
              <a:gd fmla="*/ 24 w 123" name="T70"/>
              <a:gd fmla="*/ 109 h 118" name="T71"/>
              <a:gd fmla="*/ 109 w 123" name="T72"/>
              <a:gd fmla="*/ 104 h 118" name="T73"/>
              <a:gd fmla="*/ 113 w 123" name="T74"/>
              <a:gd fmla="*/ 71 h 118" name="T75"/>
              <a:gd fmla="*/ 100 w 123" name="T76"/>
              <a:gd fmla="*/ 80 h 118" name="T77"/>
              <a:gd fmla="*/ 97 w 123" name="T78"/>
              <a:gd fmla="*/ 82 h 118" name="T79"/>
              <a:gd fmla="*/ 74 w 123" name="T80"/>
              <a:gd fmla="*/ 80 h 118" name="T81"/>
              <a:gd fmla="*/ 74 w 123" name="T82"/>
              <a:gd fmla="*/ 71 h 118" name="T83"/>
              <a:gd fmla="*/ 49 w 123" name="T84"/>
              <a:gd fmla="*/ 80 h 118" name="T85"/>
              <a:gd fmla="*/ 46 w 123" name="T86"/>
              <a:gd fmla="*/ 82 h 118" name="T87"/>
              <a:gd fmla="*/ 23 w 123" name="T88"/>
              <a:gd fmla="*/ 80 h 118" name="T89"/>
              <a:gd fmla="*/ 23 w 123" name="T90"/>
              <a:gd fmla="*/ 71 h 118" name="T91"/>
              <a:gd fmla="*/ 43 w 123" name="T92"/>
              <a:gd fmla="*/ 60 h 118" name="T93"/>
              <a:gd fmla="*/ 28 w 123" name="T94"/>
              <a:gd fmla="*/ 60 h 118" name="T95"/>
              <a:gd fmla="*/ 28 w 123" name="T96"/>
              <a:gd fmla="*/ 68 h 118" name="T97"/>
              <a:gd fmla="*/ 28 w 123" name="T98"/>
              <a:gd fmla="*/ 77 h 118" name="T99"/>
              <a:gd fmla="*/ 43 w 123" name="T100"/>
              <a:gd fmla="*/ 68 h 118" name="T101"/>
              <a:gd fmla="*/ 43 w 123" name="T102"/>
              <a:gd fmla="*/ 68 h 118" name="T103"/>
              <a:gd fmla="*/ 94 w 123" name="T104"/>
              <a:gd fmla="*/ 60 h 118" name="T105"/>
              <a:gd fmla="*/ 80 w 123" name="T106"/>
              <a:gd fmla="*/ 60 h 118" name="T107"/>
              <a:gd fmla="*/ 80 w 123" name="T108"/>
              <a:gd fmla="*/ 68 h 118" name="T109"/>
              <a:gd fmla="*/ 80 w 123" name="T110"/>
              <a:gd fmla="*/ 77 h 118" name="T111"/>
              <a:gd fmla="*/ 94 w 123" name="T112"/>
              <a:gd fmla="*/ 68 h 118" name="T113"/>
              <a:gd fmla="*/ 94 w 123" name="T114"/>
              <a:gd fmla="*/ 68 h 118" name="T1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b="b" l="0" r="r" t="0"/>
            <a:pathLst>
              <a:path h="118" w="123">
                <a:moveTo>
                  <a:pt x="48" y="0"/>
                </a:moveTo>
                <a:cubicBezTo>
                  <a:pt x="74" y="0"/>
                  <a:pt x="74" y="0"/>
                  <a:pt x="74" y="0"/>
                </a:cubicBezTo>
                <a:cubicBezTo>
                  <a:pt x="78" y="0"/>
                  <a:pt x="82" y="2"/>
                  <a:pt x="84" y="4"/>
                </a:cubicBezTo>
                <a:cubicBezTo>
                  <a:pt x="87" y="7"/>
                  <a:pt x="88" y="10"/>
                  <a:pt x="88" y="14"/>
                </a:cubicBezTo>
                <a:cubicBezTo>
                  <a:pt x="88" y="18"/>
                  <a:pt x="88" y="18"/>
                  <a:pt x="88" y="18"/>
                </a:cubicBezTo>
                <a:cubicBezTo>
                  <a:pt x="99" y="18"/>
                  <a:pt x="99" y="18"/>
                  <a:pt x="99" y="18"/>
                </a:cubicBezTo>
                <a:cubicBezTo>
                  <a:pt x="105" y="18"/>
                  <a:pt x="111" y="21"/>
                  <a:pt x="116" y="26"/>
                </a:cubicBezTo>
                <a:cubicBezTo>
                  <a:pt x="120" y="30"/>
                  <a:pt x="123" y="36"/>
                  <a:pt x="123" y="43"/>
                </a:cubicBezTo>
                <a:cubicBezTo>
                  <a:pt x="123" y="94"/>
                  <a:pt x="123" y="94"/>
                  <a:pt x="123" y="94"/>
                </a:cubicBezTo>
                <a:cubicBezTo>
                  <a:pt x="123" y="101"/>
                  <a:pt x="120" y="107"/>
                  <a:pt x="116" y="111"/>
                </a:cubicBezTo>
                <a:cubicBezTo>
                  <a:pt x="111" y="115"/>
                  <a:pt x="105" y="118"/>
                  <a:pt x="99" y="118"/>
                </a:cubicBezTo>
                <a:cubicBezTo>
                  <a:pt x="24" y="118"/>
                  <a:pt x="24" y="118"/>
                  <a:pt x="24" y="118"/>
                </a:cubicBezTo>
                <a:cubicBezTo>
                  <a:pt x="18" y="118"/>
                  <a:pt x="11" y="115"/>
                  <a:pt x="7" y="111"/>
                </a:cubicBezTo>
                <a:cubicBezTo>
                  <a:pt x="7" y="111"/>
                  <a:pt x="7" y="111"/>
                  <a:pt x="7" y="111"/>
                </a:cubicBezTo>
                <a:cubicBezTo>
                  <a:pt x="3" y="106"/>
                  <a:pt x="0" y="100"/>
                  <a:pt x="0" y="94"/>
                </a:cubicBezTo>
                <a:cubicBezTo>
                  <a:pt x="0" y="43"/>
                  <a:pt x="0" y="43"/>
                  <a:pt x="0" y="43"/>
                </a:cubicBezTo>
                <a:cubicBezTo>
                  <a:pt x="0" y="36"/>
                  <a:pt x="3" y="30"/>
                  <a:pt x="7" y="26"/>
                </a:cubicBezTo>
                <a:cubicBezTo>
                  <a:pt x="7" y="26"/>
                  <a:pt x="7" y="26"/>
                  <a:pt x="7" y="26"/>
                </a:cubicBezTo>
                <a:cubicBezTo>
                  <a:pt x="7" y="26"/>
                  <a:pt x="7" y="26"/>
                  <a:pt x="7" y="26"/>
                </a:cubicBezTo>
                <a:cubicBezTo>
                  <a:pt x="11" y="21"/>
                  <a:pt x="18" y="18"/>
                  <a:pt x="24" y="18"/>
                </a:cubicBezTo>
                <a:cubicBezTo>
                  <a:pt x="34" y="18"/>
                  <a:pt x="34" y="18"/>
                  <a:pt x="34" y="18"/>
                </a:cubicBezTo>
                <a:cubicBezTo>
                  <a:pt x="34" y="14"/>
                  <a:pt x="34" y="14"/>
                  <a:pt x="34" y="14"/>
                </a:cubicBezTo>
                <a:cubicBezTo>
                  <a:pt x="34" y="10"/>
                  <a:pt x="36" y="7"/>
                  <a:pt x="39" y="4"/>
                </a:cubicBezTo>
                <a:cubicBezTo>
                  <a:pt x="41" y="2"/>
                  <a:pt x="44" y="0"/>
                  <a:pt x="48" y="0"/>
                </a:cubicBezTo>
                <a:close/>
                <a:moveTo>
                  <a:pt x="86" y="28"/>
                </a:moveTo>
                <a:cubicBezTo>
                  <a:pt x="86" y="28"/>
                  <a:pt x="86" y="28"/>
                  <a:pt x="86" y="28"/>
                </a:cubicBezTo>
                <a:cubicBezTo>
                  <a:pt x="86" y="28"/>
                  <a:pt x="86" y="28"/>
                  <a:pt x="85" y="28"/>
                </a:cubicBezTo>
                <a:cubicBezTo>
                  <a:pt x="85" y="28"/>
                  <a:pt x="85" y="28"/>
                  <a:pt x="85" y="28"/>
                </a:cubicBezTo>
                <a:cubicBezTo>
                  <a:pt x="37" y="28"/>
                  <a:pt x="37" y="28"/>
                  <a:pt x="37" y="28"/>
                </a:cubicBezTo>
                <a:cubicBezTo>
                  <a:pt x="37" y="28"/>
                  <a:pt x="37" y="28"/>
                  <a:pt x="37" y="28"/>
                </a:cubicBezTo>
                <a:cubicBezTo>
                  <a:pt x="24" y="28"/>
                  <a:pt x="24" y="28"/>
                  <a:pt x="24" y="28"/>
                </a:cubicBezTo>
                <a:cubicBezTo>
                  <a:pt x="20" y="28"/>
                  <a:pt x="16" y="29"/>
                  <a:pt x="14" y="32"/>
                </a:cubicBezTo>
                <a:cubicBezTo>
                  <a:pt x="14" y="32"/>
                  <a:pt x="14" y="32"/>
                  <a:pt x="14" y="32"/>
                </a:cubicBezTo>
                <a:cubicBezTo>
                  <a:pt x="11" y="35"/>
                  <a:pt x="9" y="39"/>
                  <a:pt x="9" y="43"/>
                </a:cubicBezTo>
                <a:cubicBezTo>
                  <a:pt x="9" y="65"/>
                  <a:pt x="9" y="65"/>
                  <a:pt x="9" y="65"/>
                </a:cubicBezTo>
                <a:cubicBezTo>
                  <a:pt x="23" y="65"/>
                  <a:pt x="23" y="65"/>
                  <a:pt x="23" y="65"/>
                </a:cubicBezTo>
                <a:cubicBezTo>
                  <a:pt x="23" y="57"/>
                  <a:pt x="23" y="57"/>
                  <a:pt x="23" y="57"/>
                </a:cubicBezTo>
                <a:cubicBezTo>
                  <a:pt x="23" y="55"/>
                  <a:pt x="24" y="54"/>
                  <a:pt x="26" y="54"/>
                </a:cubicBezTo>
                <a:cubicBezTo>
                  <a:pt x="26" y="54"/>
                  <a:pt x="26" y="54"/>
                  <a:pt x="26" y="54"/>
                </a:cubicBezTo>
                <a:cubicBezTo>
                  <a:pt x="46" y="54"/>
                  <a:pt x="46" y="54"/>
                  <a:pt x="46" y="54"/>
                </a:cubicBezTo>
                <a:cubicBezTo>
                  <a:pt x="48" y="54"/>
                  <a:pt x="49" y="55"/>
                  <a:pt x="49" y="57"/>
                </a:cubicBezTo>
                <a:cubicBezTo>
                  <a:pt x="49" y="57"/>
                  <a:pt x="49" y="57"/>
                  <a:pt x="49" y="57"/>
                </a:cubicBezTo>
                <a:cubicBezTo>
                  <a:pt x="49" y="65"/>
                  <a:pt x="49" y="65"/>
                  <a:pt x="49" y="65"/>
                </a:cubicBezTo>
                <a:cubicBezTo>
                  <a:pt x="74" y="65"/>
                  <a:pt x="74" y="65"/>
                  <a:pt x="74" y="65"/>
                </a:cubicBezTo>
                <a:cubicBezTo>
                  <a:pt x="74" y="57"/>
                  <a:pt x="74" y="57"/>
                  <a:pt x="74" y="57"/>
                </a:cubicBezTo>
                <a:cubicBezTo>
                  <a:pt x="74" y="55"/>
                  <a:pt x="75" y="54"/>
                  <a:pt x="77" y="54"/>
                </a:cubicBezTo>
                <a:cubicBezTo>
                  <a:pt x="77" y="54"/>
                  <a:pt x="77" y="54"/>
                  <a:pt x="77" y="54"/>
                </a:cubicBezTo>
                <a:cubicBezTo>
                  <a:pt x="97" y="54"/>
                  <a:pt x="97" y="54"/>
                  <a:pt x="97" y="54"/>
                </a:cubicBezTo>
                <a:cubicBezTo>
                  <a:pt x="99" y="54"/>
                  <a:pt x="100" y="55"/>
                  <a:pt x="100" y="57"/>
                </a:cubicBezTo>
                <a:cubicBezTo>
                  <a:pt x="100" y="57"/>
                  <a:pt x="100" y="57"/>
                  <a:pt x="100" y="57"/>
                </a:cubicBezTo>
                <a:cubicBezTo>
                  <a:pt x="100" y="65"/>
                  <a:pt x="100" y="65"/>
                  <a:pt x="100" y="65"/>
                </a:cubicBezTo>
                <a:cubicBezTo>
                  <a:pt x="113" y="65"/>
                  <a:pt x="113" y="65"/>
                  <a:pt x="113" y="65"/>
                </a:cubicBezTo>
                <a:cubicBezTo>
                  <a:pt x="113" y="43"/>
                  <a:pt x="113" y="43"/>
                  <a:pt x="113" y="43"/>
                </a:cubicBezTo>
                <a:cubicBezTo>
                  <a:pt x="113" y="39"/>
                  <a:pt x="112" y="35"/>
                  <a:pt x="109" y="32"/>
                </a:cubicBezTo>
                <a:cubicBezTo>
                  <a:pt x="106" y="29"/>
                  <a:pt x="103" y="28"/>
                  <a:pt x="99" y="28"/>
                </a:cubicBezTo>
                <a:cubicBezTo>
                  <a:pt x="86" y="28"/>
                  <a:pt x="86" y="28"/>
                  <a:pt x="86" y="28"/>
                </a:cubicBezTo>
                <a:close/>
                <a:moveTo>
                  <a:pt x="40" y="18"/>
                </a:moveTo>
                <a:cubicBezTo>
                  <a:pt x="40" y="18"/>
                  <a:pt x="40" y="18"/>
                  <a:pt x="40" y="18"/>
                </a:cubicBezTo>
                <a:cubicBezTo>
                  <a:pt x="83" y="18"/>
                  <a:pt x="83" y="18"/>
                  <a:pt x="83" y="18"/>
                </a:cubicBezTo>
                <a:cubicBezTo>
                  <a:pt x="83" y="14"/>
                  <a:pt x="83" y="14"/>
                  <a:pt x="83" y="14"/>
                </a:cubicBezTo>
                <a:cubicBezTo>
                  <a:pt x="83" y="12"/>
                  <a:pt x="82" y="10"/>
                  <a:pt x="80" y="8"/>
                </a:cubicBezTo>
                <a:cubicBezTo>
                  <a:pt x="79" y="7"/>
                  <a:pt x="77" y="6"/>
                  <a:pt x="74" y="6"/>
                </a:cubicBezTo>
                <a:cubicBezTo>
                  <a:pt x="48" y="6"/>
                  <a:pt x="48" y="6"/>
                  <a:pt x="48" y="6"/>
                </a:cubicBezTo>
                <a:cubicBezTo>
                  <a:pt x="46" y="6"/>
                  <a:pt x="44" y="7"/>
                  <a:pt x="43" y="8"/>
                </a:cubicBezTo>
                <a:cubicBezTo>
                  <a:pt x="41" y="10"/>
                  <a:pt x="40" y="12"/>
                  <a:pt x="40" y="14"/>
                </a:cubicBezTo>
                <a:cubicBezTo>
                  <a:pt x="40" y="18"/>
                  <a:pt x="40" y="18"/>
                  <a:pt x="40" y="18"/>
                </a:cubicBezTo>
                <a:close/>
                <a:moveTo>
                  <a:pt x="9" y="71"/>
                </a:moveTo>
                <a:cubicBezTo>
                  <a:pt x="9" y="71"/>
                  <a:pt x="9" y="71"/>
                  <a:pt x="9" y="71"/>
                </a:cubicBezTo>
                <a:cubicBezTo>
                  <a:pt x="9" y="94"/>
                  <a:pt x="9" y="94"/>
                  <a:pt x="9" y="94"/>
                </a:cubicBezTo>
                <a:cubicBezTo>
                  <a:pt x="9" y="98"/>
                  <a:pt x="11" y="102"/>
                  <a:pt x="13" y="104"/>
                </a:cubicBezTo>
                <a:cubicBezTo>
                  <a:pt x="14" y="104"/>
                  <a:pt x="14" y="104"/>
                  <a:pt x="14" y="104"/>
                </a:cubicBezTo>
                <a:cubicBezTo>
                  <a:pt x="16" y="107"/>
                  <a:pt x="20" y="109"/>
                  <a:pt x="24" y="109"/>
                </a:cubicBezTo>
                <a:cubicBezTo>
                  <a:pt x="99" y="109"/>
                  <a:pt x="99" y="109"/>
                  <a:pt x="99" y="109"/>
                </a:cubicBezTo>
                <a:cubicBezTo>
                  <a:pt x="103" y="109"/>
                  <a:pt x="106" y="107"/>
                  <a:pt x="109" y="104"/>
                </a:cubicBezTo>
                <a:cubicBezTo>
                  <a:pt x="112" y="102"/>
                  <a:pt x="113" y="98"/>
                  <a:pt x="113" y="94"/>
                </a:cubicBezTo>
                <a:cubicBezTo>
                  <a:pt x="113" y="71"/>
                  <a:pt x="113" y="71"/>
                  <a:pt x="113" y="71"/>
                </a:cubicBezTo>
                <a:cubicBezTo>
                  <a:pt x="100" y="71"/>
                  <a:pt x="100" y="71"/>
                  <a:pt x="100" y="71"/>
                </a:cubicBezTo>
                <a:cubicBezTo>
                  <a:pt x="100" y="80"/>
                  <a:pt x="100" y="80"/>
                  <a:pt x="100" y="80"/>
                </a:cubicBezTo>
                <a:cubicBezTo>
                  <a:pt x="100" y="81"/>
                  <a:pt x="99" y="82"/>
                  <a:pt x="97" y="82"/>
                </a:cubicBezTo>
                <a:cubicBezTo>
                  <a:pt x="97" y="82"/>
                  <a:pt x="97" y="82"/>
                  <a:pt x="97" y="82"/>
                </a:cubicBezTo>
                <a:cubicBezTo>
                  <a:pt x="77" y="82"/>
                  <a:pt x="77" y="82"/>
                  <a:pt x="77" y="82"/>
                </a:cubicBezTo>
                <a:cubicBezTo>
                  <a:pt x="75" y="82"/>
                  <a:pt x="74" y="81"/>
                  <a:pt x="74" y="80"/>
                </a:cubicBezTo>
                <a:cubicBezTo>
                  <a:pt x="74" y="79"/>
                  <a:pt x="74" y="79"/>
                  <a:pt x="74" y="79"/>
                </a:cubicBezTo>
                <a:cubicBezTo>
                  <a:pt x="74" y="71"/>
                  <a:pt x="74" y="71"/>
                  <a:pt x="74" y="71"/>
                </a:cubicBezTo>
                <a:cubicBezTo>
                  <a:pt x="49" y="71"/>
                  <a:pt x="49" y="71"/>
                  <a:pt x="49" y="71"/>
                </a:cubicBezTo>
                <a:cubicBezTo>
                  <a:pt x="49" y="80"/>
                  <a:pt x="49" y="80"/>
                  <a:pt x="49" y="80"/>
                </a:cubicBezTo>
                <a:cubicBezTo>
                  <a:pt x="49" y="81"/>
                  <a:pt x="48" y="82"/>
                  <a:pt x="46" y="82"/>
                </a:cubicBezTo>
                <a:cubicBezTo>
                  <a:pt x="46" y="82"/>
                  <a:pt x="46" y="82"/>
                  <a:pt x="46" y="82"/>
                </a:cubicBezTo>
                <a:cubicBezTo>
                  <a:pt x="26" y="82"/>
                  <a:pt x="26" y="82"/>
                  <a:pt x="26" y="82"/>
                </a:cubicBezTo>
                <a:cubicBezTo>
                  <a:pt x="24" y="82"/>
                  <a:pt x="23" y="81"/>
                  <a:pt x="23" y="80"/>
                </a:cubicBezTo>
                <a:cubicBezTo>
                  <a:pt x="23" y="79"/>
                  <a:pt x="23" y="79"/>
                  <a:pt x="23" y="79"/>
                </a:cubicBezTo>
                <a:cubicBezTo>
                  <a:pt x="23" y="71"/>
                  <a:pt x="23" y="71"/>
                  <a:pt x="23" y="71"/>
                </a:cubicBezTo>
                <a:cubicBezTo>
                  <a:pt x="9" y="71"/>
                  <a:pt x="9" y="71"/>
                  <a:pt x="9" y="71"/>
                </a:cubicBezTo>
                <a:close/>
                <a:moveTo>
                  <a:pt x="43" y="60"/>
                </a:moveTo>
                <a:cubicBezTo>
                  <a:pt x="43" y="60"/>
                  <a:pt x="43" y="60"/>
                  <a:pt x="43" y="60"/>
                </a:cubicBezTo>
                <a:cubicBezTo>
                  <a:pt x="28" y="60"/>
                  <a:pt x="28" y="60"/>
                  <a:pt x="28" y="60"/>
                </a:cubicBezTo>
                <a:cubicBezTo>
                  <a:pt x="28" y="68"/>
                  <a:pt x="28" y="68"/>
                  <a:pt x="28" y="68"/>
                </a:cubicBezTo>
                <a:cubicBezTo>
                  <a:pt x="28" y="68"/>
                  <a:pt x="28" y="68"/>
                  <a:pt x="28" y="68"/>
                </a:cubicBezTo>
                <a:cubicBezTo>
                  <a:pt x="28" y="68"/>
                  <a:pt x="28" y="68"/>
                  <a:pt x="28" y="68"/>
                </a:cubicBezTo>
                <a:cubicBezTo>
                  <a:pt x="28" y="77"/>
                  <a:pt x="28" y="77"/>
                  <a:pt x="28" y="77"/>
                </a:cubicBezTo>
                <a:cubicBezTo>
                  <a:pt x="43" y="77"/>
                  <a:pt x="43" y="77"/>
                  <a:pt x="43" y="77"/>
                </a:cubicBezTo>
                <a:cubicBezTo>
                  <a:pt x="43" y="68"/>
                  <a:pt x="43" y="68"/>
                  <a:pt x="43" y="68"/>
                </a:cubicBezTo>
                <a:cubicBezTo>
                  <a:pt x="43" y="68"/>
                  <a:pt x="43" y="68"/>
                  <a:pt x="43" y="68"/>
                </a:cubicBezTo>
                <a:cubicBezTo>
                  <a:pt x="43" y="68"/>
                  <a:pt x="43" y="68"/>
                  <a:pt x="43" y="68"/>
                </a:cubicBezTo>
                <a:cubicBezTo>
                  <a:pt x="43" y="60"/>
                  <a:pt x="43" y="60"/>
                  <a:pt x="43" y="60"/>
                </a:cubicBezTo>
                <a:close/>
                <a:moveTo>
                  <a:pt x="94" y="60"/>
                </a:moveTo>
                <a:cubicBezTo>
                  <a:pt x="94" y="60"/>
                  <a:pt x="94" y="60"/>
                  <a:pt x="94" y="60"/>
                </a:cubicBezTo>
                <a:cubicBezTo>
                  <a:pt x="80" y="60"/>
                  <a:pt x="80" y="60"/>
                  <a:pt x="80" y="60"/>
                </a:cubicBezTo>
                <a:cubicBezTo>
                  <a:pt x="80" y="68"/>
                  <a:pt x="80" y="68"/>
                  <a:pt x="80" y="68"/>
                </a:cubicBezTo>
                <a:cubicBezTo>
                  <a:pt x="80" y="68"/>
                  <a:pt x="80" y="68"/>
                  <a:pt x="80" y="68"/>
                </a:cubicBezTo>
                <a:cubicBezTo>
                  <a:pt x="80" y="68"/>
                  <a:pt x="80" y="68"/>
                  <a:pt x="80" y="68"/>
                </a:cubicBezTo>
                <a:cubicBezTo>
                  <a:pt x="80" y="77"/>
                  <a:pt x="80" y="77"/>
                  <a:pt x="80" y="77"/>
                </a:cubicBezTo>
                <a:cubicBezTo>
                  <a:pt x="94" y="77"/>
                  <a:pt x="94" y="77"/>
                  <a:pt x="94" y="77"/>
                </a:cubicBezTo>
                <a:cubicBezTo>
                  <a:pt x="94" y="68"/>
                  <a:pt x="94" y="68"/>
                  <a:pt x="94" y="68"/>
                </a:cubicBezTo>
                <a:cubicBezTo>
                  <a:pt x="94" y="68"/>
                  <a:pt x="94" y="68"/>
                  <a:pt x="94" y="68"/>
                </a:cubicBezTo>
                <a:cubicBezTo>
                  <a:pt x="94" y="68"/>
                  <a:pt x="94" y="68"/>
                  <a:pt x="94" y="68"/>
                </a:cubicBezTo>
                <a:cubicBezTo>
                  <a:pt x="94" y="60"/>
                  <a:pt x="94" y="60"/>
                  <a:pt x="94" y="60"/>
                </a:cubicBezTo>
                <a:close/>
              </a:path>
            </a:pathLst>
          </a:custGeom>
          <a:solidFill>
            <a:schemeClr val="bg1">
              <a:lumMod val="50000"/>
            </a:schemeClr>
          </a:solidFill>
          <a:ln>
            <a:noFill/>
          </a:ln>
        </p:spPr>
        <p:txBody>
          <a:bodyPr anchor="t" anchorCtr="0" bIns="45720" compatLnSpc="1" lIns="91440" numCol="1" rIns="91440" tIns="45720" vert="horz" wrap="square"/>
          <a:lstStyle/>
          <a:p>
            <a:endParaRPr altLang="en-US" lang="zh-CN"/>
          </a:p>
        </p:txBody>
      </p:sp>
      <p:sp>
        <p:nvSpPr>
          <p:cNvPr id="48" name="原创设计师QQ598969553             _13"/>
          <p:cNvSpPr>
            <a:spLocks noEditPoints="1"/>
          </p:cNvSpPr>
          <p:nvPr/>
        </p:nvSpPr>
        <p:spPr bwMode="auto">
          <a:xfrm>
            <a:off x="6012160" y="3302757"/>
            <a:ext cx="244696" cy="222832"/>
          </a:xfrm>
          <a:custGeom>
            <a:gdLst>
              <a:gd fmla="*/ 77 w 123" name="T0"/>
              <a:gd fmla="*/ 52 h 112" name="T1"/>
              <a:gd fmla="*/ 81 w 123" name="T2"/>
              <a:gd fmla="*/ 68 h 112" name="T3"/>
              <a:gd fmla="*/ 81 w 123" name="T4"/>
              <a:gd fmla="*/ 76 h 112" name="T5"/>
              <a:gd fmla="*/ 87 w 123" name="T6"/>
              <a:gd fmla="*/ 70 h 112" name="T7"/>
              <a:gd fmla="*/ 81 w 123" name="T8"/>
              <a:gd fmla="*/ 48 h 112" name="T9"/>
              <a:gd fmla="*/ 63 w 123" name="T10"/>
              <a:gd fmla="*/ 45 h 112" name="T11"/>
              <a:gd fmla="*/ 119 w 123" name="T12"/>
              <a:gd fmla="*/ 103 h 112" name="T13"/>
              <a:gd fmla="*/ 115 w 123" name="T14"/>
              <a:gd fmla="*/ 103 h 112" name="T15"/>
              <a:gd fmla="*/ 119 w 123" name="T16"/>
              <a:gd fmla="*/ 29 h 112" name="T17"/>
              <a:gd fmla="*/ 119 w 123" name="T18"/>
              <a:gd fmla="*/ 19 h 112" name="T19"/>
              <a:gd fmla="*/ 74 w 123" name="T20"/>
              <a:gd fmla="*/ 13 h 112" name="T21"/>
              <a:gd fmla="*/ 62 w 123" name="T22"/>
              <a:gd fmla="*/ 0 h 112" name="T23"/>
              <a:gd fmla="*/ 49 w 123" name="T24"/>
              <a:gd fmla="*/ 13 h 112" name="T25"/>
              <a:gd fmla="*/ 5 w 123" name="T26"/>
              <a:gd fmla="*/ 19 h 112" name="T27"/>
              <a:gd fmla="*/ 5 w 123" name="T28"/>
              <a:gd fmla="*/ 29 h 112" name="T29"/>
              <a:gd fmla="*/ 8 w 123" name="T30"/>
              <a:gd fmla="*/ 103 h 112" name="T31"/>
              <a:gd fmla="*/ 0 w 123" name="T32"/>
              <a:gd fmla="*/ 108 h 112" name="T33"/>
              <a:gd fmla="*/ 119 w 123" name="T34"/>
              <a:gd fmla="*/ 112 h 112" name="T35"/>
              <a:gd fmla="*/ 119 w 123" name="T36"/>
              <a:gd fmla="*/ 103 h 112" name="T37"/>
              <a:gd fmla="*/ 57 w 123" name="T38"/>
              <a:gd fmla="*/ 8 h 112" name="T39"/>
              <a:gd fmla="*/ 67 w 123" name="T40"/>
              <a:gd fmla="*/ 8 h 112" name="T41"/>
              <a:gd fmla="*/ 67 w 123" name="T42"/>
              <a:gd fmla="*/ 17 h 112" name="T43"/>
              <a:gd fmla="*/ 62 w 123" name="T44"/>
              <a:gd fmla="*/ 19 h 112" name="T45"/>
              <a:gd fmla="*/ 55 w 123" name="T46"/>
              <a:gd fmla="*/ 13 h 112" name="T47"/>
              <a:gd fmla="*/ 109 w 123" name="T48"/>
              <a:gd fmla="*/ 103 h 112" name="T49"/>
              <a:gd fmla="*/ 14 w 123" name="T50"/>
              <a:gd fmla="*/ 103 h 112" name="T51"/>
              <a:gd fmla="*/ 109 w 123" name="T52"/>
              <a:gd fmla="*/ 29 h 112" name="T53"/>
              <a:gd fmla="*/ 58 w 123" name="T54"/>
              <a:gd fmla="*/ 90 h 112" name="T55"/>
              <a:gd fmla="*/ 69 w 123" name="T56"/>
              <a:gd fmla="*/ 87 h 112" name="T57"/>
              <a:gd fmla="*/ 77 w 123" name="T58"/>
              <a:gd fmla="*/ 79 h 112" name="T59"/>
              <a:gd fmla="*/ 76 w 123" name="T60"/>
              <a:gd fmla="*/ 75 h 112" name="T61"/>
              <a:gd fmla="*/ 61 w 123" name="T62"/>
              <a:gd fmla="*/ 49 h 112" name="T63"/>
              <a:gd fmla="*/ 43 w 123" name="T64"/>
              <a:gd fmla="*/ 52 h 112" name="T65"/>
              <a:gd fmla="*/ 43 w 123" name="T66"/>
              <a:gd fmla="*/ 83 h 112" name="T67"/>
              <a:gd fmla="*/ 47 w 123" name="T68"/>
              <a:gd fmla="*/ 56 h 112" name="T69"/>
              <a:gd fmla="*/ 55 w 123" name="T70"/>
              <a:gd fmla="*/ 52 h 112" name="T71"/>
              <a:gd fmla="*/ 57 w 123" name="T72"/>
              <a:gd fmla="*/ 70 h 112" name="T73"/>
              <a:gd fmla="*/ 66 w 123" name="T74"/>
              <a:gd fmla="*/ 82 h 112" name="T75"/>
              <a:gd fmla="*/ 58 w 123" name="T76"/>
              <a:gd fmla="*/ 84 h 112" name="T77"/>
              <a:gd fmla="*/ 42 w 123" name="T78"/>
              <a:gd fmla="*/ 68 h 112" name="T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b="b" l="0" r="r" t="0"/>
            <a:pathLst>
              <a:path h="112" w="123">
                <a:moveTo>
                  <a:pt x="66" y="48"/>
                </a:moveTo>
                <a:cubicBezTo>
                  <a:pt x="70" y="48"/>
                  <a:pt x="74" y="49"/>
                  <a:pt x="77" y="52"/>
                </a:cubicBezTo>
                <a:cubicBezTo>
                  <a:pt x="80" y="55"/>
                  <a:pt x="82" y="59"/>
                  <a:pt x="82" y="64"/>
                </a:cubicBezTo>
                <a:cubicBezTo>
                  <a:pt x="82" y="65"/>
                  <a:pt x="82" y="67"/>
                  <a:pt x="81" y="68"/>
                </a:cubicBezTo>
                <a:cubicBezTo>
                  <a:pt x="81" y="69"/>
                  <a:pt x="80" y="71"/>
                  <a:pt x="80" y="72"/>
                </a:cubicBezTo>
                <a:cubicBezTo>
                  <a:pt x="79" y="73"/>
                  <a:pt x="79" y="75"/>
                  <a:pt x="81" y="76"/>
                </a:cubicBezTo>
                <a:cubicBezTo>
                  <a:pt x="82" y="77"/>
                  <a:pt x="84" y="76"/>
                  <a:pt x="85" y="75"/>
                </a:cubicBezTo>
                <a:cubicBezTo>
                  <a:pt x="86" y="73"/>
                  <a:pt x="86" y="71"/>
                  <a:pt x="87" y="70"/>
                </a:cubicBezTo>
                <a:cubicBezTo>
                  <a:pt x="87" y="68"/>
                  <a:pt x="87" y="66"/>
                  <a:pt x="87" y="64"/>
                </a:cubicBezTo>
                <a:cubicBezTo>
                  <a:pt x="87" y="58"/>
                  <a:pt x="85" y="52"/>
                  <a:pt x="81" y="48"/>
                </a:cubicBezTo>
                <a:cubicBezTo>
                  <a:pt x="77" y="44"/>
                  <a:pt x="72" y="42"/>
                  <a:pt x="66" y="42"/>
                </a:cubicBezTo>
                <a:cubicBezTo>
                  <a:pt x="64" y="42"/>
                  <a:pt x="63" y="43"/>
                  <a:pt x="63" y="45"/>
                </a:cubicBezTo>
                <a:cubicBezTo>
                  <a:pt x="63" y="46"/>
                  <a:pt x="64" y="48"/>
                  <a:pt x="66" y="48"/>
                </a:cubicBezTo>
                <a:close/>
                <a:moveTo>
                  <a:pt x="119" y="103"/>
                </a:moveTo>
                <a:cubicBezTo>
                  <a:pt x="119" y="103"/>
                  <a:pt x="119" y="103"/>
                  <a:pt x="119" y="103"/>
                </a:cubicBezTo>
                <a:cubicBezTo>
                  <a:pt x="115" y="103"/>
                  <a:pt x="115" y="103"/>
                  <a:pt x="115" y="103"/>
                </a:cubicBezTo>
                <a:cubicBezTo>
                  <a:pt x="115" y="29"/>
                  <a:pt x="115" y="29"/>
                  <a:pt x="115" y="29"/>
                </a:cubicBezTo>
                <a:cubicBezTo>
                  <a:pt x="119" y="29"/>
                  <a:pt x="119" y="29"/>
                  <a:pt x="119" y="29"/>
                </a:cubicBezTo>
                <a:cubicBezTo>
                  <a:pt x="121" y="29"/>
                  <a:pt x="123" y="27"/>
                  <a:pt x="123" y="24"/>
                </a:cubicBezTo>
                <a:cubicBezTo>
                  <a:pt x="123" y="21"/>
                  <a:pt x="121" y="19"/>
                  <a:pt x="119" y="19"/>
                </a:cubicBezTo>
                <a:cubicBezTo>
                  <a:pt x="72" y="19"/>
                  <a:pt x="72" y="19"/>
                  <a:pt x="72" y="19"/>
                </a:cubicBezTo>
                <a:cubicBezTo>
                  <a:pt x="74" y="17"/>
                  <a:pt x="74" y="15"/>
                  <a:pt x="74" y="13"/>
                </a:cubicBezTo>
                <a:cubicBezTo>
                  <a:pt x="74" y="9"/>
                  <a:pt x="73" y="6"/>
                  <a:pt x="71" y="4"/>
                </a:cubicBezTo>
                <a:cubicBezTo>
                  <a:pt x="68" y="2"/>
                  <a:pt x="65" y="0"/>
                  <a:pt x="62" y="0"/>
                </a:cubicBezTo>
                <a:cubicBezTo>
                  <a:pt x="58" y="0"/>
                  <a:pt x="55" y="2"/>
                  <a:pt x="53" y="4"/>
                </a:cubicBezTo>
                <a:cubicBezTo>
                  <a:pt x="51" y="6"/>
                  <a:pt x="49" y="9"/>
                  <a:pt x="49" y="13"/>
                </a:cubicBezTo>
                <a:cubicBezTo>
                  <a:pt x="49" y="15"/>
                  <a:pt x="50" y="17"/>
                  <a:pt x="51" y="19"/>
                </a:cubicBezTo>
                <a:cubicBezTo>
                  <a:pt x="5" y="19"/>
                  <a:pt x="5" y="19"/>
                  <a:pt x="5" y="19"/>
                </a:cubicBezTo>
                <a:cubicBezTo>
                  <a:pt x="2" y="19"/>
                  <a:pt x="0" y="21"/>
                  <a:pt x="0" y="24"/>
                </a:cubicBezTo>
                <a:cubicBezTo>
                  <a:pt x="0" y="27"/>
                  <a:pt x="2" y="29"/>
                  <a:pt x="5" y="29"/>
                </a:cubicBezTo>
                <a:cubicBezTo>
                  <a:pt x="8" y="29"/>
                  <a:pt x="8" y="29"/>
                  <a:pt x="8" y="29"/>
                </a:cubicBezTo>
                <a:cubicBezTo>
                  <a:pt x="8" y="103"/>
                  <a:pt x="8" y="103"/>
                  <a:pt x="8" y="103"/>
                </a:cubicBezTo>
                <a:cubicBezTo>
                  <a:pt x="5" y="103"/>
                  <a:pt x="5" y="103"/>
                  <a:pt x="5" y="103"/>
                </a:cubicBezTo>
                <a:cubicBezTo>
                  <a:pt x="2" y="103"/>
                  <a:pt x="0" y="105"/>
                  <a:pt x="0" y="108"/>
                </a:cubicBezTo>
                <a:cubicBezTo>
                  <a:pt x="0" y="110"/>
                  <a:pt x="2" y="112"/>
                  <a:pt x="5" y="112"/>
                </a:cubicBezTo>
                <a:cubicBezTo>
                  <a:pt x="119" y="112"/>
                  <a:pt x="119" y="112"/>
                  <a:pt x="119" y="112"/>
                </a:cubicBezTo>
                <a:cubicBezTo>
                  <a:pt x="121" y="112"/>
                  <a:pt x="123" y="110"/>
                  <a:pt x="123" y="108"/>
                </a:cubicBezTo>
                <a:cubicBezTo>
                  <a:pt x="123" y="105"/>
                  <a:pt x="121" y="103"/>
                  <a:pt x="119" y="103"/>
                </a:cubicBezTo>
                <a:close/>
                <a:moveTo>
                  <a:pt x="57" y="8"/>
                </a:moveTo>
                <a:cubicBezTo>
                  <a:pt x="57" y="8"/>
                  <a:pt x="57" y="8"/>
                  <a:pt x="57" y="8"/>
                </a:cubicBezTo>
                <a:cubicBezTo>
                  <a:pt x="58" y="7"/>
                  <a:pt x="60" y="6"/>
                  <a:pt x="62" y="6"/>
                </a:cubicBezTo>
                <a:cubicBezTo>
                  <a:pt x="64" y="6"/>
                  <a:pt x="65" y="7"/>
                  <a:pt x="67" y="8"/>
                </a:cubicBezTo>
                <a:cubicBezTo>
                  <a:pt x="68" y="9"/>
                  <a:pt x="69" y="11"/>
                  <a:pt x="69" y="13"/>
                </a:cubicBezTo>
                <a:cubicBezTo>
                  <a:pt x="69" y="14"/>
                  <a:pt x="68" y="16"/>
                  <a:pt x="67" y="17"/>
                </a:cubicBezTo>
                <a:cubicBezTo>
                  <a:pt x="65" y="18"/>
                  <a:pt x="64" y="19"/>
                  <a:pt x="62" y="19"/>
                </a:cubicBezTo>
                <a:cubicBezTo>
                  <a:pt x="62" y="19"/>
                  <a:pt x="62" y="19"/>
                  <a:pt x="62" y="19"/>
                </a:cubicBezTo>
                <a:cubicBezTo>
                  <a:pt x="60" y="19"/>
                  <a:pt x="58" y="18"/>
                  <a:pt x="57" y="17"/>
                </a:cubicBezTo>
                <a:cubicBezTo>
                  <a:pt x="56" y="16"/>
                  <a:pt x="55" y="14"/>
                  <a:pt x="55" y="13"/>
                </a:cubicBezTo>
                <a:cubicBezTo>
                  <a:pt x="55" y="11"/>
                  <a:pt x="56" y="9"/>
                  <a:pt x="57" y="8"/>
                </a:cubicBezTo>
                <a:close/>
                <a:moveTo>
                  <a:pt x="109" y="103"/>
                </a:moveTo>
                <a:cubicBezTo>
                  <a:pt x="109" y="103"/>
                  <a:pt x="109" y="103"/>
                  <a:pt x="109" y="103"/>
                </a:cubicBezTo>
                <a:cubicBezTo>
                  <a:pt x="14" y="103"/>
                  <a:pt x="14" y="103"/>
                  <a:pt x="14" y="103"/>
                </a:cubicBezTo>
                <a:cubicBezTo>
                  <a:pt x="14" y="29"/>
                  <a:pt x="14" y="29"/>
                  <a:pt x="14" y="29"/>
                </a:cubicBezTo>
                <a:cubicBezTo>
                  <a:pt x="109" y="29"/>
                  <a:pt x="109" y="29"/>
                  <a:pt x="109" y="29"/>
                </a:cubicBezTo>
                <a:cubicBezTo>
                  <a:pt x="109" y="103"/>
                  <a:pt x="109" y="103"/>
                  <a:pt x="109" y="103"/>
                </a:cubicBezTo>
                <a:close/>
                <a:moveTo>
                  <a:pt x="58" y="90"/>
                </a:moveTo>
                <a:cubicBezTo>
                  <a:pt x="58" y="90"/>
                  <a:pt x="58" y="90"/>
                  <a:pt x="58" y="90"/>
                </a:cubicBezTo>
                <a:cubicBezTo>
                  <a:pt x="62" y="90"/>
                  <a:pt x="66" y="89"/>
                  <a:pt x="69" y="87"/>
                </a:cubicBezTo>
                <a:cubicBezTo>
                  <a:pt x="69" y="87"/>
                  <a:pt x="69" y="87"/>
                  <a:pt x="69" y="87"/>
                </a:cubicBezTo>
                <a:cubicBezTo>
                  <a:pt x="72" y="85"/>
                  <a:pt x="75" y="82"/>
                  <a:pt x="77" y="79"/>
                </a:cubicBezTo>
                <a:cubicBezTo>
                  <a:pt x="77" y="79"/>
                  <a:pt x="77" y="79"/>
                  <a:pt x="77" y="79"/>
                </a:cubicBezTo>
                <a:cubicBezTo>
                  <a:pt x="78" y="77"/>
                  <a:pt x="77" y="75"/>
                  <a:pt x="76" y="75"/>
                </a:cubicBezTo>
                <a:cubicBezTo>
                  <a:pt x="61" y="66"/>
                  <a:pt x="61" y="66"/>
                  <a:pt x="61" y="66"/>
                </a:cubicBezTo>
                <a:cubicBezTo>
                  <a:pt x="61" y="49"/>
                  <a:pt x="61" y="49"/>
                  <a:pt x="61" y="49"/>
                </a:cubicBezTo>
                <a:cubicBezTo>
                  <a:pt x="61" y="47"/>
                  <a:pt x="60" y="46"/>
                  <a:pt x="58" y="46"/>
                </a:cubicBezTo>
                <a:cubicBezTo>
                  <a:pt x="52" y="46"/>
                  <a:pt x="46" y="48"/>
                  <a:pt x="43" y="52"/>
                </a:cubicBezTo>
                <a:cubicBezTo>
                  <a:pt x="39" y="56"/>
                  <a:pt x="36" y="62"/>
                  <a:pt x="36" y="68"/>
                </a:cubicBezTo>
                <a:cubicBezTo>
                  <a:pt x="36" y="74"/>
                  <a:pt x="39" y="79"/>
                  <a:pt x="43" y="83"/>
                </a:cubicBezTo>
                <a:cubicBezTo>
                  <a:pt x="46" y="87"/>
                  <a:pt x="52" y="90"/>
                  <a:pt x="58" y="90"/>
                </a:cubicBezTo>
                <a:close/>
                <a:moveTo>
                  <a:pt x="47" y="56"/>
                </a:moveTo>
                <a:cubicBezTo>
                  <a:pt x="47" y="56"/>
                  <a:pt x="47" y="56"/>
                  <a:pt x="47" y="56"/>
                </a:cubicBezTo>
                <a:cubicBezTo>
                  <a:pt x="49" y="54"/>
                  <a:pt x="52" y="52"/>
                  <a:pt x="55" y="52"/>
                </a:cubicBezTo>
                <a:cubicBezTo>
                  <a:pt x="55" y="68"/>
                  <a:pt x="55" y="68"/>
                  <a:pt x="55" y="68"/>
                </a:cubicBezTo>
                <a:cubicBezTo>
                  <a:pt x="55" y="69"/>
                  <a:pt x="56" y="70"/>
                  <a:pt x="57" y="70"/>
                </a:cubicBezTo>
                <a:cubicBezTo>
                  <a:pt x="70" y="78"/>
                  <a:pt x="70" y="78"/>
                  <a:pt x="70" y="78"/>
                </a:cubicBezTo>
                <a:cubicBezTo>
                  <a:pt x="69" y="80"/>
                  <a:pt x="68" y="81"/>
                  <a:pt x="66" y="82"/>
                </a:cubicBezTo>
                <a:cubicBezTo>
                  <a:pt x="66" y="82"/>
                  <a:pt x="66" y="82"/>
                  <a:pt x="66" y="82"/>
                </a:cubicBezTo>
                <a:cubicBezTo>
                  <a:pt x="64" y="83"/>
                  <a:pt x="61" y="84"/>
                  <a:pt x="58" y="84"/>
                </a:cubicBezTo>
                <a:cubicBezTo>
                  <a:pt x="54" y="84"/>
                  <a:pt x="50" y="82"/>
                  <a:pt x="47" y="79"/>
                </a:cubicBezTo>
                <a:cubicBezTo>
                  <a:pt x="44" y="76"/>
                  <a:pt x="42" y="72"/>
                  <a:pt x="42" y="68"/>
                </a:cubicBezTo>
                <a:cubicBezTo>
                  <a:pt x="42" y="63"/>
                  <a:pt x="44" y="59"/>
                  <a:pt x="47" y="56"/>
                </a:cubicBezTo>
                <a:close/>
              </a:path>
            </a:pathLst>
          </a:custGeom>
          <a:solidFill>
            <a:schemeClr val="bg1">
              <a:lumMod val="50000"/>
            </a:schemeClr>
          </a:solidFill>
          <a:ln>
            <a:noFill/>
          </a:ln>
        </p:spPr>
        <p:txBody>
          <a:bodyPr anchor="t" anchorCtr="0" bIns="45720" compatLnSpc="1" lIns="91440" numCol="1" rIns="91440" tIns="45720" vert="horz" wrap="square"/>
          <a:lstStyle/>
          <a:p>
            <a:endParaRPr altLang="en-US" lang="zh-CN"/>
          </a:p>
        </p:txBody>
      </p:sp>
      <p:sp>
        <p:nvSpPr>
          <p:cNvPr id="49" name="原创设计师QQ598969553             _14"/>
          <p:cNvSpPr>
            <a:spLocks noEditPoints="1"/>
          </p:cNvSpPr>
          <p:nvPr/>
        </p:nvSpPr>
        <p:spPr bwMode="auto">
          <a:xfrm>
            <a:off x="2889666" y="2528538"/>
            <a:ext cx="239652" cy="239650"/>
          </a:xfrm>
          <a:custGeom>
            <a:gdLst>
              <a:gd fmla="*/ 100 w 121" name="T0"/>
              <a:gd fmla="*/ 1 h 121" name="T1"/>
              <a:gd fmla="*/ 105 w 121" name="T2"/>
              <a:gd fmla="*/ 2 h 121" name="T3"/>
              <a:gd fmla="*/ 108 w 121" name="T4"/>
              <a:gd fmla="*/ 13 h 121" name="T5"/>
              <a:gd fmla="*/ 119 w 121" name="T6"/>
              <a:gd fmla="*/ 16 h 121" name="T7"/>
              <a:gd fmla="*/ 120 w 121" name="T8"/>
              <a:gd fmla="*/ 17 h 121" name="T9"/>
              <a:gd fmla="*/ 105 w 121" name="T10"/>
              <a:gd fmla="*/ 36 h 121" name="T11"/>
              <a:gd fmla="*/ 93 w 121" name="T12"/>
              <a:gd fmla="*/ 35 h 121" name="T13"/>
              <a:gd fmla="*/ 96 w 121" name="T14"/>
              <a:gd fmla="*/ 62 h 121" name="T15"/>
              <a:gd fmla="*/ 85 w 121" name="T16"/>
              <a:gd fmla="*/ 88 h 121" name="T17"/>
              <a:gd fmla="*/ 33 w 121" name="T18"/>
              <a:gd fmla="*/ 88 h 121" name="T19"/>
              <a:gd fmla="*/ 33 w 121" name="T20"/>
              <a:gd fmla="*/ 35 h 121" name="T21"/>
              <a:gd fmla="*/ 82 w 121" name="T22"/>
              <a:gd fmla="*/ 32 h 121" name="T23"/>
              <a:gd fmla="*/ 84 w 121" name="T24"/>
              <a:gd fmla="*/ 19 h 121" name="T25"/>
              <a:gd fmla="*/ 107 w 121" name="T26"/>
              <a:gd fmla="*/ 47 h 121" name="T27"/>
              <a:gd fmla="*/ 109 w 121" name="T28"/>
              <a:gd fmla="*/ 54 h 121" name="T29"/>
              <a:gd fmla="*/ 95 w 121" name="T30"/>
              <a:gd fmla="*/ 97 h 121" name="T31"/>
              <a:gd fmla="*/ 24 w 121" name="T32"/>
              <a:gd fmla="*/ 97 h 121" name="T33"/>
              <a:gd fmla="*/ 24 w 121" name="T34"/>
              <a:gd fmla="*/ 26 h 121" name="T35"/>
              <a:gd fmla="*/ 67 w 121" name="T36"/>
              <a:gd fmla="*/ 12 h 121" name="T37"/>
              <a:gd fmla="*/ 80 w 121" name="T38"/>
              <a:gd fmla="*/ 10 h 121" name="T39"/>
              <a:gd fmla="*/ 68 w 121" name="T40"/>
              <a:gd fmla="*/ 3 h 121" name="T41"/>
              <a:gd fmla="*/ 17 w 121" name="T42"/>
              <a:gd fmla="*/ 19 h 121" name="T43"/>
              <a:gd fmla="*/ 17 w 121" name="T44"/>
              <a:gd fmla="*/ 104 h 121" name="T45"/>
              <a:gd fmla="*/ 102 w 121" name="T46"/>
              <a:gd fmla="*/ 104 h 121" name="T47"/>
              <a:gd fmla="*/ 118 w 121" name="T48"/>
              <a:gd fmla="*/ 53 h 121" name="T49"/>
              <a:gd fmla="*/ 111 w 121" name="T50"/>
              <a:gd fmla="*/ 41 h 121" name="T51"/>
              <a:gd fmla="*/ 59 w 121" name="T52"/>
              <a:gd fmla="*/ 45 h 121" name="T53"/>
              <a:gd fmla="*/ 68 w 121" name="T54"/>
              <a:gd fmla="*/ 47 h 121" name="T55"/>
              <a:gd fmla="*/ 59 w 121" name="T56"/>
              <a:gd fmla="*/ 30 h 121" name="T57"/>
              <a:gd fmla="*/ 37 w 121" name="T58"/>
              <a:gd fmla="*/ 39 h 121" name="T59"/>
              <a:gd fmla="*/ 28 w 121" name="T60"/>
              <a:gd fmla="*/ 62 h 121" name="T61"/>
              <a:gd fmla="*/ 59 w 121" name="T62"/>
              <a:gd fmla="*/ 93 h 121" name="T63"/>
              <a:gd fmla="*/ 82 w 121" name="T64"/>
              <a:gd fmla="*/ 84 h 121" name="T65"/>
              <a:gd fmla="*/ 85 w 121" name="T66"/>
              <a:gd fmla="*/ 43 h 121" name="T67"/>
              <a:gd fmla="*/ 76 w 121" name="T68"/>
              <a:gd fmla="*/ 62 h 121" name="T69"/>
              <a:gd fmla="*/ 71 w 121" name="T70"/>
              <a:gd fmla="*/ 74 h 121" name="T71"/>
              <a:gd fmla="*/ 47 w 121" name="T72"/>
              <a:gd fmla="*/ 74 h 121" name="T73"/>
              <a:gd fmla="*/ 47 w 121" name="T74"/>
              <a:gd fmla="*/ 50 h 121" name="T75"/>
              <a:gd fmla="*/ 59 w 121" name="T76"/>
              <a:gd fmla="*/ 45 h 121" name="T77"/>
              <a:gd fmla="*/ 63 w 121" name="T78"/>
              <a:gd fmla="*/ 51 h 121" name="T79"/>
              <a:gd fmla="*/ 51 w 121" name="T80"/>
              <a:gd fmla="*/ 54 h 121" name="T81"/>
              <a:gd fmla="*/ 51 w 121" name="T82"/>
              <a:gd fmla="*/ 70 h 121" name="T83"/>
              <a:gd fmla="*/ 67 w 121" name="T84"/>
              <a:gd fmla="*/ 70 h 121" name="T85"/>
              <a:gd fmla="*/ 71 w 121" name="T86"/>
              <a:gd fmla="*/ 62 h 121" name="T87"/>
              <a:gd fmla="*/ 63 w 121" name="T88"/>
              <a:gd fmla="*/ 65 h 121" name="T89"/>
              <a:gd fmla="*/ 56 w 121" name="T90"/>
              <a:gd fmla="*/ 58 h 121" name="T91"/>
              <a:gd fmla="*/ 101 w 121" name="T92"/>
              <a:gd fmla="*/ 8 h 121" name="T93"/>
              <a:gd fmla="*/ 90 w 121" name="T94"/>
              <a:gd fmla="*/ 19 h 121" name="T95"/>
              <a:gd fmla="*/ 103 w 121" name="T96"/>
              <a:gd fmla="*/ 14 h 121" name="T97"/>
              <a:gd fmla="*/ 107 w 121" name="T98"/>
              <a:gd fmla="*/ 18 h 121" name="T99"/>
              <a:gd fmla="*/ 96 w 121" name="T100"/>
              <a:gd fmla="*/ 29 h 121" name="T101"/>
              <a:gd fmla="*/ 113 w 121" name="T102"/>
              <a:gd fmla="*/ 20 h 121" name="T1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b="b" l="0" r="r" t="0"/>
            <a:pathLst>
              <a:path h="120" w="120">
                <a:moveTo>
                  <a:pt x="85" y="16"/>
                </a:moveTo>
                <a:cubicBezTo>
                  <a:pt x="100" y="1"/>
                  <a:pt x="100" y="1"/>
                  <a:pt x="100" y="1"/>
                </a:cubicBezTo>
                <a:cubicBezTo>
                  <a:pt x="101" y="0"/>
                  <a:pt x="103" y="0"/>
                  <a:pt x="104" y="1"/>
                </a:cubicBezTo>
                <a:cubicBezTo>
                  <a:pt x="105" y="1"/>
                  <a:pt x="105" y="2"/>
                  <a:pt x="105" y="2"/>
                </a:cubicBezTo>
                <a:cubicBezTo>
                  <a:pt x="105" y="2"/>
                  <a:pt x="105" y="2"/>
                  <a:pt x="105" y="2"/>
                </a:cubicBezTo>
                <a:cubicBezTo>
                  <a:pt x="108" y="13"/>
                  <a:pt x="108" y="13"/>
                  <a:pt x="108" y="13"/>
                </a:cubicBezTo>
                <a:cubicBezTo>
                  <a:pt x="119" y="16"/>
                  <a:pt x="119" y="16"/>
                  <a:pt x="119" y="16"/>
                </a:cubicBezTo>
                <a:cubicBezTo>
                  <a:pt x="119" y="16"/>
                  <a:pt x="119" y="16"/>
                  <a:pt x="119" y="16"/>
                </a:cubicBezTo>
                <a:cubicBezTo>
                  <a:pt x="119" y="16"/>
                  <a:pt x="119" y="16"/>
                  <a:pt x="119" y="16"/>
                </a:cubicBezTo>
                <a:cubicBezTo>
                  <a:pt x="119" y="16"/>
                  <a:pt x="120" y="16"/>
                  <a:pt x="120" y="17"/>
                </a:cubicBezTo>
                <a:cubicBezTo>
                  <a:pt x="121" y="18"/>
                  <a:pt x="121" y="19"/>
                  <a:pt x="120" y="21"/>
                </a:cubicBezTo>
                <a:cubicBezTo>
                  <a:pt x="105" y="36"/>
                  <a:pt x="105" y="36"/>
                  <a:pt x="105" y="36"/>
                </a:cubicBezTo>
                <a:cubicBezTo>
                  <a:pt x="104" y="37"/>
                  <a:pt x="103" y="37"/>
                  <a:pt x="102" y="37"/>
                </a:cubicBezTo>
                <a:cubicBezTo>
                  <a:pt x="93" y="35"/>
                  <a:pt x="93" y="35"/>
                  <a:pt x="93" y="35"/>
                </a:cubicBezTo>
                <a:cubicBezTo>
                  <a:pt x="89" y="39"/>
                  <a:pt x="89" y="39"/>
                  <a:pt x="89" y="39"/>
                </a:cubicBezTo>
                <a:cubicBezTo>
                  <a:pt x="94" y="45"/>
                  <a:pt x="96" y="53"/>
                  <a:pt x="96" y="62"/>
                </a:cubicBezTo>
                <a:cubicBezTo>
                  <a:pt x="96" y="72"/>
                  <a:pt x="92" y="81"/>
                  <a:pt x="86" y="88"/>
                </a:cubicBezTo>
                <a:cubicBezTo>
                  <a:pt x="85" y="88"/>
                  <a:pt x="85" y="88"/>
                  <a:pt x="85" y="88"/>
                </a:cubicBezTo>
                <a:cubicBezTo>
                  <a:pt x="79" y="95"/>
                  <a:pt x="70" y="99"/>
                  <a:pt x="59" y="99"/>
                </a:cubicBezTo>
                <a:cubicBezTo>
                  <a:pt x="49" y="99"/>
                  <a:pt x="40" y="94"/>
                  <a:pt x="33" y="88"/>
                </a:cubicBezTo>
                <a:cubicBezTo>
                  <a:pt x="27" y="81"/>
                  <a:pt x="22" y="72"/>
                  <a:pt x="22" y="62"/>
                </a:cubicBezTo>
                <a:cubicBezTo>
                  <a:pt x="22" y="51"/>
                  <a:pt x="27" y="42"/>
                  <a:pt x="33" y="35"/>
                </a:cubicBezTo>
                <a:cubicBezTo>
                  <a:pt x="40" y="29"/>
                  <a:pt x="49" y="25"/>
                  <a:pt x="59" y="25"/>
                </a:cubicBezTo>
                <a:cubicBezTo>
                  <a:pt x="68" y="25"/>
                  <a:pt x="76" y="27"/>
                  <a:pt x="82" y="32"/>
                </a:cubicBezTo>
                <a:cubicBezTo>
                  <a:pt x="86" y="28"/>
                  <a:pt x="86" y="28"/>
                  <a:pt x="86" y="28"/>
                </a:cubicBezTo>
                <a:cubicBezTo>
                  <a:pt x="84" y="19"/>
                  <a:pt x="84" y="19"/>
                  <a:pt x="84" y="19"/>
                </a:cubicBezTo>
                <a:cubicBezTo>
                  <a:pt x="84" y="18"/>
                  <a:pt x="84" y="17"/>
                  <a:pt x="85" y="16"/>
                </a:cubicBezTo>
                <a:close/>
                <a:moveTo>
                  <a:pt x="107" y="47"/>
                </a:moveTo>
                <a:cubicBezTo>
                  <a:pt x="107" y="47"/>
                  <a:pt x="107" y="47"/>
                  <a:pt x="107" y="47"/>
                </a:cubicBezTo>
                <a:cubicBezTo>
                  <a:pt x="108" y="49"/>
                  <a:pt x="109" y="52"/>
                  <a:pt x="109" y="54"/>
                </a:cubicBezTo>
                <a:cubicBezTo>
                  <a:pt x="109" y="57"/>
                  <a:pt x="110" y="59"/>
                  <a:pt x="110" y="62"/>
                </a:cubicBezTo>
                <a:cubicBezTo>
                  <a:pt x="110" y="75"/>
                  <a:pt x="104" y="88"/>
                  <a:pt x="95" y="97"/>
                </a:cubicBezTo>
                <a:cubicBezTo>
                  <a:pt x="86" y="106"/>
                  <a:pt x="73" y="112"/>
                  <a:pt x="59" y="112"/>
                </a:cubicBezTo>
                <a:cubicBezTo>
                  <a:pt x="46" y="112"/>
                  <a:pt x="33" y="106"/>
                  <a:pt x="24" y="97"/>
                </a:cubicBezTo>
                <a:cubicBezTo>
                  <a:pt x="15" y="88"/>
                  <a:pt x="9" y="75"/>
                  <a:pt x="9" y="62"/>
                </a:cubicBezTo>
                <a:cubicBezTo>
                  <a:pt x="9" y="48"/>
                  <a:pt x="15" y="35"/>
                  <a:pt x="24" y="26"/>
                </a:cubicBezTo>
                <a:cubicBezTo>
                  <a:pt x="33" y="17"/>
                  <a:pt x="46" y="11"/>
                  <a:pt x="59" y="11"/>
                </a:cubicBezTo>
                <a:cubicBezTo>
                  <a:pt x="62" y="11"/>
                  <a:pt x="64" y="12"/>
                  <a:pt x="67" y="12"/>
                </a:cubicBezTo>
                <a:cubicBezTo>
                  <a:pt x="69" y="12"/>
                  <a:pt x="72" y="13"/>
                  <a:pt x="74" y="14"/>
                </a:cubicBezTo>
                <a:cubicBezTo>
                  <a:pt x="76" y="14"/>
                  <a:pt x="79" y="13"/>
                  <a:pt x="80" y="10"/>
                </a:cubicBezTo>
                <a:cubicBezTo>
                  <a:pt x="81" y="8"/>
                  <a:pt x="79" y="5"/>
                  <a:pt x="77" y="5"/>
                </a:cubicBezTo>
                <a:cubicBezTo>
                  <a:pt x="74" y="4"/>
                  <a:pt x="71" y="3"/>
                  <a:pt x="68" y="3"/>
                </a:cubicBezTo>
                <a:cubicBezTo>
                  <a:pt x="65" y="2"/>
                  <a:pt x="62" y="2"/>
                  <a:pt x="59" y="2"/>
                </a:cubicBezTo>
                <a:cubicBezTo>
                  <a:pt x="43" y="2"/>
                  <a:pt x="28" y="9"/>
                  <a:pt x="17" y="19"/>
                </a:cubicBezTo>
                <a:cubicBezTo>
                  <a:pt x="6" y="30"/>
                  <a:pt x="0" y="45"/>
                  <a:pt x="0" y="62"/>
                </a:cubicBezTo>
                <a:cubicBezTo>
                  <a:pt x="0" y="78"/>
                  <a:pt x="6" y="93"/>
                  <a:pt x="17" y="104"/>
                </a:cubicBezTo>
                <a:cubicBezTo>
                  <a:pt x="28" y="115"/>
                  <a:pt x="43" y="121"/>
                  <a:pt x="59" y="121"/>
                </a:cubicBezTo>
                <a:cubicBezTo>
                  <a:pt x="76" y="121"/>
                  <a:pt x="91" y="115"/>
                  <a:pt x="102" y="104"/>
                </a:cubicBezTo>
                <a:cubicBezTo>
                  <a:pt x="112" y="93"/>
                  <a:pt x="119" y="78"/>
                  <a:pt x="119" y="62"/>
                </a:cubicBezTo>
                <a:cubicBezTo>
                  <a:pt x="119" y="59"/>
                  <a:pt x="119" y="56"/>
                  <a:pt x="118" y="53"/>
                </a:cubicBezTo>
                <a:cubicBezTo>
                  <a:pt x="118" y="50"/>
                  <a:pt x="117" y="47"/>
                  <a:pt x="116" y="44"/>
                </a:cubicBezTo>
                <a:cubicBezTo>
                  <a:pt x="116" y="42"/>
                  <a:pt x="113" y="40"/>
                  <a:pt x="111" y="41"/>
                </a:cubicBezTo>
                <a:cubicBezTo>
                  <a:pt x="108" y="42"/>
                  <a:pt x="107" y="44"/>
                  <a:pt x="107" y="47"/>
                </a:cubicBezTo>
                <a:close/>
                <a:moveTo>
                  <a:pt x="59" y="45"/>
                </a:moveTo>
                <a:cubicBezTo>
                  <a:pt x="59" y="45"/>
                  <a:pt x="59" y="45"/>
                  <a:pt x="59" y="45"/>
                </a:cubicBezTo>
                <a:cubicBezTo>
                  <a:pt x="62" y="45"/>
                  <a:pt x="65" y="45"/>
                  <a:pt x="68" y="47"/>
                </a:cubicBezTo>
                <a:cubicBezTo>
                  <a:pt x="78" y="36"/>
                  <a:pt x="78" y="36"/>
                  <a:pt x="78" y="36"/>
                </a:cubicBezTo>
                <a:cubicBezTo>
                  <a:pt x="73" y="33"/>
                  <a:pt x="66" y="30"/>
                  <a:pt x="59" y="30"/>
                </a:cubicBezTo>
                <a:cubicBezTo>
                  <a:pt x="51" y="30"/>
                  <a:pt x="43" y="34"/>
                  <a:pt x="37" y="39"/>
                </a:cubicBezTo>
                <a:cubicBezTo>
                  <a:pt x="37" y="39"/>
                  <a:pt x="37" y="39"/>
                  <a:pt x="37" y="39"/>
                </a:cubicBezTo>
                <a:cubicBezTo>
                  <a:pt x="37" y="39"/>
                  <a:pt x="37" y="39"/>
                  <a:pt x="37" y="39"/>
                </a:cubicBezTo>
                <a:cubicBezTo>
                  <a:pt x="32" y="45"/>
                  <a:pt x="28" y="53"/>
                  <a:pt x="28" y="62"/>
                </a:cubicBezTo>
                <a:cubicBezTo>
                  <a:pt x="28" y="70"/>
                  <a:pt x="32" y="78"/>
                  <a:pt x="37" y="84"/>
                </a:cubicBezTo>
                <a:cubicBezTo>
                  <a:pt x="43" y="89"/>
                  <a:pt x="51" y="93"/>
                  <a:pt x="59" y="93"/>
                </a:cubicBezTo>
                <a:cubicBezTo>
                  <a:pt x="68" y="93"/>
                  <a:pt x="76" y="90"/>
                  <a:pt x="81" y="84"/>
                </a:cubicBezTo>
                <a:cubicBezTo>
                  <a:pt x="82" y="84"/>
                  <a:pt x="82" y="84"/>
                  <a:pt x="82" y="84"/>
                </a:cubicBezTo>
                <a:cubicBezTo>
                  <a:pt x="87" y="78"/>
                  <a:pt x="91" y="70"/>
                  <a:pt x="91" y="62"/>
                </a:cubicBezTo>
                <a:cubicBezTo>
                  <a:pt x="91" y="55"/>
                  <a:pt x="88" y="48"/>
                  <a:pt x="85" y="43"/>
                </a:cubicBezTo>
                <a:cubicBezTo>
                  <a:pt x="74" y="53"/>
                  <a:pt x="74" y="53"/>
                  <a:pt x="74" y="53"/>
                </a:cubicBezTo>
                <a:cubicBezTo>
                  <a:pt x="76" y="56"/>
                  <a:pt x="76" y="59"/>
                  <a:pt x="76" y="62"/>
                </a:cubicBezTo>
                <a:cubicBezTo>
                  <a:pt x="76" y="66"/>
                  <a:pt x="75" y="71"/>
                  <a:pt x="71" y="74"/>
                </a:cubicBezTo>
                <a:cubicBezTo>
                  <a:pt x="71" y="74"/>
                  <a:pt x="71" y="74"/>
                  <a:pt x="71" y="74"/>
                </a:cubicBezTo>
                <a:cubicBezTo>
                  <a:pt x="68" y="77"/>
                  <a:pt x="64" y="79"/>
                  <a:pt x="59" y="79"/>
                </a:cubicBezTo>
                <a:cubicBezTo>
                  <a:pt x="55" y="79"/>
                  <a:pt x="50" y="77"/>
                  <a:pt x="47" y="74"/>
                </a:cubicBezTo>
                <a:cubicBezTo>
                  <a:pt x="44" y="71"/>
                  <a:pt x="42" y="66"/>
                  <a:pt x="42" y="62"/>
                </a:cubicBezTo>
                <a:cubicBezTo>
                  <a:pt x="42" y="57"/>
                  <a:pt x="44" y="53"/>
                  <a:pt x="47" y="50"/>
                </a:cubicBezTo>
                <a:cubicBezTo>
                  <a:pt x="47" y="50"/>
                  <a:pt x="47" y="50"/>
                  <a:pt x="47" y="50"/>
                </a:cubicBezTo>
                <a:cubicBezTo>
                  <a:pt x="50" y="47"/>
                  <a:pt x="55" y="45"/>
                  <a:pt x="59" y="45"/>
                </a:cubicBezTo>
                <a:close/>
                <a:moveTo>
                  <a:pt x="63" y="51"/>
                </a:moveTo>
                <a:cubicBezTo>
                  <a:pt x="63" y="51"/>
                  <a:pt x="63" y="51"/>
                  <a:pt x="63" y="51"/>
                </a:cubicBezTo>
                <a:cubicBezTo>
                  <a:pt x="62" y="51"/>
                  <a:pt x="61" y="50"/>
                  <a:pt x="59" y="50"/>
                </a:cubicBezTo>
                <a:cubicBezTo>
                  <a:pt x="56" y="50"/>
                  <a:pt x="53" y="52"/>
                  <a:pt x="51" y="54"/>
                </a:cubicBezTo>
                <a:cubicBezTo>
                  <a:pt x="49" y="56"/>
                  <a:pt x="48" y="58"/>
                  <a:pt x="48" y="62"/>
                </a:cubicBezTo>
                <a:cubicBezTo>
                  <a:pt x="48" y="65"/>
                  <a:pt x="49" y="68"/>
                  <a:pt x="51" y="70"/>
                </a:cubicBezTo>
                <a:cubicBezTo>
                  <a:pt x="53" y="72"/>
                  <a:pt x="56" y="73"/>
                  <a:pt x="59" y="73"/>
                </a:cubicBezTo>
                <a:cubicBezTo>
                  <a:pt x="63" y="73"/>
                  <a:pt x="65" y="72"/>
                  <a:pt x="67" y="70"/>
                </a:cubicBezTo>
                <a:cubicBezTo>
                  <a:pt x="67" y="70"/>
                  <a:pt x="67" y="70"/>
                  <a:pt x="67" y="70"/>
                </a:cubicBezTo>
                <a:cubicBezTo>
                  <a:pt x="69" y="68"/>
                  <a:pt x="71" y="65"/>
                  <a:pt x="71" y="62"/>
                </a:cubicBezTo>
                <a:cubicBezTo>
                  <a:pt x="71" y="60"/>
                  <a:pt x="71" y="59"/>
                  <a:pt x="70" y="58"/>
                </a:cubicBezTo>
                <a:cubicBezTo>
                  <a:pt x="63" y="65"/>
                  <a:pt x="63" y="65"/>
                  <a:pt x="63" y="65"/>
                </a:cubicBezTo>
                <a:cubicBezTo>
                  <a:pt x="61" y="67"/>
                  <a:pt x="58" y="67"/>
                  <a:pt x="56" y="65"/>
                </a:cubicBezTo>
                <a:cubicBezTo>
                  <a:pt x="54" y="63"/>
                  <a:pt x="54" y="60"/>
                  <a:pt x="56" y="58"/>
                </a:cubicBezTo>
                <a:cubicBezTo>
                  <a:pt x="63" y="51"/>
                  <a:pt x="63" y="51"/>
                  <a:pt x="63" y="51"/>
                </a:cubicBezTo>
                <a:close/>
                <a:moveTo>
                  <a:pt x="101" y="8"/>
                </a:moveTo>
                <a:cubicBezTo>
                  <a:pt x="101" y="8"/>
                  <a:pt x="101" y="8"/>
                  <a:pt x="101" y="8"/>
                </a:cubicBezTo>
                <a:cubicBezTo>
                  <a:pt x="90" y="19"/>
                  <a:pt x="90" y="19"/>
                  <a:pt x="90" y="19"/>
                </a:cubicBezTo>
                <a:cubicBezTo>
                  <a:pt x="92" y="25"/>
                  <a:pt x="92" y="25"/>
                  <a:pt x="92" y="25"/>
                </a:cubicBezTo>
                <a:cubicBezTo>
                  <a:pt x="103" y="14"/>
                  <a:pt x="103" y="14"/>
                  <a:pt x="103" y="14"/>
                </a:cubicBezTo>
                <a:cubicBezTo>
                  <a:pt x="101" y="8"/>
                  <a:pt x="101" y="8"/>
                  <a:pt x="101" y="8"/>
                </a:cubicBezTo>
                <a:close/>
                <a:moveTo>
                  <a:pt x="107" y="18"/>
                </a:moveTo>
                <a:cubicBezTo>
                  <a:pt x="107" y="18"/>
                  <a:pt x="107" y="18"/>
                  <a:pt x="107" y="18"/>
                </a:cubicBezTo>
                <a:cubicBezTo>
                  <a:pt x="96" y="29"/>
                  <a:pt x="96" y="29"/>
                  <a:pt x="96" y="29"/>
                </a:cubicBezTo>
                <a:cubicBezTo>
                  <a:pt x="102" y="31"/>
                  <a:pt x="102" y="31"/>
                  <a:pt x="102" y="31"/>
                </a:cubicBezTo>
                <a:cubicBezTo>
                  <a:pt x="113" y="20"/>
                  <a:pt x="113" y="20"/>
                  <a:pt x="113" y="20"/>
                </a:cubicBezTo>
                <a:cubicBezTo>
                  <a:pt x="107" y="18"/>
                  <a:pt x="107" y="18"/>
                  <a:pt x="107" y="18"/>
                </a:cubicBezTo>
                <a:close/>
              </a:path>
            </a:pathLst>
          </a:custGeom>
          <a:solidFill>
            <a:schemeClr val="bg1">
              <a:lumMod val="50000"/>
            </a:schemeClr>
          </a:solidFill>
          <a:ln>
            <a:noFill/>
          </a:ln>
        </p:spPr>
        <p:txBody>
          <a:bodyPr anchor="t" anchorCtr="0" bIns="45720" compatLnSpc="1" lIns="91440" numCol="1" rIns="91440" tIns="45720" vert="horz" wrap="square"/>
          <a:lstStyle/>
          <a:p>
            <a:endParaRPr altLang="en-US" lang="zh-CN"/>
          </a:p>
        </p:txBody>
      </p:sp>
      <p:sp>
        <p:nvSpPr>
          <p:cNvPr id="50" name="原创设计师QQ598969553             _15"/>
          <p:cNvSpPr>
            <a:spLocks noEditPoints="1"/>
          </p:cNvSpPr>
          <p:nvPr/>
        </p:nvSpPr>
        <p:spPr bwMode="auto">
          <a:xfrm>
            <a:off x="6049999" y="1761044"/>
            <a:ext cx="169018" cy="243014"/>
          </a:xfrm>
          <a:custGeom>
            <a:gdLst>
              <a:gd fmla="*/ 3 w 85" name="T0"/>
              <a:gd fmla="*/ 84 h 122" name="T1"/>
              <a:gd fmla="*/ 17 w 85" name="T2"/>
              <a:gd fmla="*/ 81 h 122" name="T3"/>
              <a:gd fmla="*/ 27 w 85" name="T4"/>
              <a:gd fmla="*/ 51 h 122" name="T5"/>
              <a:gd fmla="*/ 27 w 85" name="T6"/>
              <a:gd fmla="*/ 51 h 122" name="T7"/>
              <a:gd fmla="*/ 27 w 85" name="T8"/>
              <a:gd fmla="*/ 21 h 122" name="T9"/>
              <a:gd fmla="*/ 38 w 85" name="T10"/>
              <a:gd fmla="*/ 15 h 122" name="T11"/>
              <a:gd fmla="*/ 43 w 85" name="T12"/>
              <a:gd fmla="*/ 0 h 122" name="T13"/>
              <a:gd fmla="*/ 48 w 85" name="T14"/>
              <a:gd fmla="*/ 15 h 122" name="T15"/>
              <a:gd fmla="*/ 65 w 85" name="T16"/>
              <a:gd fmla="*/ 36 h 122" name="T17"/>
              <a:gd fmla="*/ 58 w 85" name="T18"/>
              <a:gd fmla="*/ 52 h 122" name="T19"/>
              <a:gd fmla="*/ 69 w 85" name="T20"/>
              <a:gd fmla="*/ 81 h 122" name="T21"/>
              <a:gd fmla="*/ 83 w 85" name="T22"/>
              <a:gd fmla="*/ 84 h 122" name="T23"/>
              <a:gd fmla="*/ 72 w 85" name="T24"/>
              <a:gd fmla="*/ 86 h 122" name="T25"/>
              <a:gd fmla="*/ 81 w 85" name="T26"/>
              <a:gd fmla="*/ 111 h 122" name="T27"/>
              <a:gd fmla="*/ 85 w 85" name="T28"/>
              <a:gd fmla="*/ 117 h 122" name="T29"/>
              <a:gd fmla="*/ 79 w 85" name="T30"/>
              <a:gd fmla="*/ 120 h 122" name="T31"/>
              <a:gd fmla="*/ 76 w 85" name="T32"/>
              <a:gd fmla="*/ 113 h 122" name="T33"/>
              <a:gd fmla="*/ 61 w 85" name="T34"/>
              <a:gd fmla="*/ 86 h 122" name="T35"/>
              <a:gd fmla="*/ 48 w 85" name="T36"/>
              <a:gd fmla="*/ 90 h 122" name="T37"/>
              <a:gd fmla="*/ 38 w 85" name="T38"/>
              <a:gd fmla="*/ 90 h 122" name="T39"/>
              <a:gd fmla="*/ 24 w 85" name="T40"/>
              <a:gd fmla="*/ 86 h 122" name="T41"/>
              <a:gd fmla="*/ 9 w 85" name="T42"/>
              <a:gd fmla="*/ 113 h 122" name="T43"/>
              <a:gd fmla="*/ 6 w 85" name="T44"/>
              <a:gd fmla="*/ 120 h 122" name="T45"/>
              <a:gd fmla="*/ 1 w 85" name="T46"/>
              <a:gd fmla="*/ 117 h 122" name="T47"/>
              <a:gd fmla="*/ 4 w 85" name="T48"/>
              <a:gd fmla="*/ 111 h 122" name="T49"/>
              <a:gd fmla="*/ 14 w 85" name="T50"/>
              <a:gd fmla="*/ 86 h 122" name="T51"/>
              <a:gd fmla="*/ 38 w 85" name="T52"/>
              <a:gd fmla="*/ 81 h 122" name="T53"/>
              <a:gd fmla="*/ 38 w 85" name="T54"/>
              <a:gd fmla="*/ 77 h 122" name="T55"/>
              <a:gd fmla="*/ 48 w 85" name="T56"/>
              <a:gd fmla="*/ 77 h 122" name="T57"/>
              <a:gd fmla="*/ 58 w 85" name="T58"/>
              <a:gd fmla="*/ 81 h 122" name="T59"/>
              <a:gd fmla="*/ 38 w 85" name="T60"/>
              <a:gd fmla="*/ 57 h 122" name="T61"/>
              <a:gd fmla="*/ 38 w 85" name="T62"/>
              <a:gd fmla="*/ 81 h 122" name="T63"/>
              <a:gd fmla="*/ 52 w 85" name="T64"/>
              <a:gd fmla="*/ 27 h 122" name="T65"/>
              <a:gd fmla="*/ 34 w 85" name="T66"/>
              <a:gd fmla="*/ 27 h 122" name="T67"/>
              <a:gd fmla="*/ 34 w 85" name="T68"/>
              <a:gd fmla="*/ 45 h 122" name="T69"/>
              <a:gd fmla="*/ 48 w 85" name="T70"/>
              <a:gd fmla="*/ 47 h 122" name="T71"/>
              <a:gd fmla="*/ 52 w 85" name="T72"/>
              <a:gd fmla="*/ 45 h 122" name="T73"/>
              <a:gd fmla="*/ 52 w 85" name="T74"/>
              <a:gd fmla="*/ 27 h 122"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122" w="85">
                <a:moveTo>
                  <a:pt x="6" y="86"/>
                </a:moveTo>
                <a:cubicBezTo>
                  <a:pt x="4" y="86"/>
                  <a:pt x="3" y="85"/>
                  <a:pt x="3" y="84"/>
                </a:cubicBezTo>
                <a:cubicBezTo>
                  <a:pt x="3" y="82"/>
                  <a:pt x="4" y="81"/>
                  <a:pt x="6" y="81"/>
                </a:cubicBezTo>
                <a:cubicBezTo>
                  <a:pt x="17" y="81"/>
                  <a:pt x="17" y="81"/>
                  <a:pt x="17" y="81"/>
                </a:cubicBezTo>
                <a:cubicBezTo>
                  <a:pt x="30" y="54"/>
                  <a:pt x="30" y="54"/>
                  <a:pt x="30" y="54"/>
                </a:cubicBezTo>
                <a:cubicBezTo>
                  <a:pt x="29" y="53"/>
                  <a:pt x="28" y="52"/>
                  <a:pt x="27" y="51"/>
                </a:cubicBezTo>
                <a:cubicBezTo>
                  <a:pt x="27" y="51"/>
                  <a:pt x="27" y="51"/>
                  <a:pt x="27" y="51"/>
                </a:cubicBezTo>
                <a:cubicBezTo>
                  <a:pt x="27" y="51"/>
                  <a:pt x="27" y="51"/>
                  <a:pt x="27" y="51"/>
                </a:cubicBezTo>
                <a:cubicBezTo>
                  <a:pt x="23" y="47"/>
                  <a:pt x="21" y="42"/>
                  <a:pt x="21" y="36"/>
                </a:cubicBezTo>
                <a:cubicBezTo>
                  <a:pt x="21" y="30"/>
                  <a:pt x="23" y="25"/>
                  <a:pt x="27" y="21"/>
                </a:cubicBezTo>
                <a:cubicBezTo>
                  <a:pt x="28" y="20"/>
                  <a:pt x="28" y="20"/>
                  <a:pt x="28" y="20"/>
                </a:cubicBezTo>
                <a:cubicBezTo>
                  <a:pt x="30" y="18"/>
                  <a:pt x="34" y="16"/>
                  <a:pt x="38" y="15"/>
                </a:cubicBezTo>
                <a:cubicBezTo>
                  <a:pt x="38" y="5"/>
                  <a:pt x="38" y="5"/>
                  <a:pt x="38" y="5"/>
                </a:cubicBezTo>
                <a:cubicBezTo>
                  <a:pt x="38" y="2"/>
                  <a:pt x="40" y="0"/>
                  <a:pt x="43" y="0"/>
                </a:cubicBezTo>
                <a:cubicBezTo>
                  <a:pt x="45" y="0"/>
                  <a:pt x="48" y="2"/>
                  <a:pt x="48" y="5"/>
                </a:cubicBezTo>
                <a:cubicBezTo>
                  <a:pt x="48" y="15"/>
                  <a:pt x="48" y="15"/>
                  <a:pt x="48" y="15"/>
                </a:cubicBezTo>
                <a:cubicBezTo>
                  <a:pt x="52" y="16"/>
                  <a:pt x="55" y="18"/>
                  <a:pt x="58" y="21"/>
                </a:cubicBezTo>
                <a:cubicBezTo>
                  <a:pt x="62" y="25"/>
                  <a:pt x="65" y="30"/>
                  <a:pt x="65" y="36"/>
                </a:cubicBezTo>
                <a:cubicBezTo>
                  <a:pt x="65" y="42"/>
                  <a:pt x="62" y="47"/>
                  <a:pt x="58" y="51"/>
                </a:cubicBezTo>
                <a:cubicBezTo>
                  <a:pt x="58" y="52"/>
                  <a:pt x="58" y="52"/>
                  <a:pt x="58" y="52"/>
                </a:cubicBezTo>
                <a:cubicBezTo>
                  <a:pt x="57" y="52"/>
                  <a:pt x="57" y="53"/>
                  <a:pt x="56" y="54"/>
                </a:cubicBezTo>
                <a:cubicBezTo>
                  <a:pt x="69" y="81"/>
                  <a:pt x="69" y="81"/>
                  <a:pt x="69" y="81"/>
                </a:cubicBezTo>
                <a:cubicBezTo>
                  <a:pt x="80" y="81"/>
                  <a:pt x="80" y="81"/>
                  <a:pt x="80" y="81"/>
                </a:cubicBezTo>
                <a:cubicBezTo>
                  <a:pt x="81" y="81"/>
                  <a:pt x="83" y="82"/>
                  <a:pt x="83" y="84"/>
                </a:cubicBezTo>
                <a:cubicBezTo>
                  <a:pt x="83" y="85"/>
                  <a:pt x="81" y="86"/>
                  <a:pt x="80" y="86"/>
                </a:cubicBezTo>
                <a:cubicBezTo>
                  <a:pt x="72" y="86"/>
                  <a:pt x="72" y="86"/>
                  <a:pt x="72" y="86"/>
                </a:cubicBezTo>
                <a:cubicBezTo>
                  <a:pt x="81" y="107"/>
                  <a:pt x="81" y="107"/>
                  <a:pt x="81" y="107"/>
                </a:cubicBezTo>
                <a:cubicBezTo>
                  <a:pt x="82" y="108"/>
                  <a:pt x="82" y="110"/>
                  <a:pt x="81" y="111"/>
                </a:cubicBezTo>
                <a:cubicBezTo>
                  <a:pt x="82" y="113"/>
                  <a:pt x="82" y="113"/>
                  <a:pt x="82" y="113"/>
                </a:cubicBezTo>
                <a:cubicBezTo>
                  <a:pt x="85" y="117"/>
                  <a:pt x="85" y="117"/>
                  <a:pt x="85" y="117"/>
                </a:cubicBezTo>
                <a:cubicBezTo>
                  <a:pt x="85" y="119"/>
                  <a:pt x="85" y="121"/>
                  <a:pt x="83" y="121"/>
                </a:cubicBezTo>
                <a:cubicBezTo>
                  <a:pt x="82" y="122"/>
                  <a:pt x="80" y="121"/>
                  <a:pt x="79" y="120"/>
                </a:cubicBezTo>
                <a:cubicBezTo>
                  <a:pt x="77" y="116"/>
                  <a:pt x="77" y="116"/>
                  <a:pt x="77" y="116"/>
                </a:cubicBezTo>
                <a:cubicBezTo>
                  <a:pt x="76" y="113"/>
                  <a:pt x="76" y="113"/>
                  <a:pt x="76" y="113"/>
                </a:cubicBezTo>
                <a:cubicBezTo>
                  <a:pt x="75" y="113"/>
                  <a:pt x="74" y="112"/>
                  <a:pt x="73" y="111"/>
                </a:cubicBezTo>
                <a:cubicBezTo>
                  <a:pt x="61" y="86"/>
                  <a:pt x="61" y="86"/>
                  <a:pt x="61" y="86"/>
                </a:cubicBezTo>
                <a:cubicBezTo>
                  <a:pt x="48" y="86"/>
                  <a:pt x="48" y="86"/>
                  <a:pt x="48" y="86"/>
                </a:cubicBezTo>
                <a:cubicBezTo>
                  <a:pt x="48" y="90"/>
                  <a:pt x="48" y="90"/>
                  <a:pt x="48" y="90"/>
                </a:cubicBezTo>
                <a:cubicBezTo>
                  <a:pt x="48" y="93"/>
                  <a:pt x="45" y="95"/>
                  <a:pt x="43" y="95"/>
                </a:cubicBezTo>
                <a:cubicBezTo>
                  <a:pt x="40" y="95"/>
                  <a:pt x="38" y="93"/>
                  <a:pt x="38" y="90"/>
                </a:cubicBezTo>
                <a:cubicBezTo>
                  <a:pt x="38" y="86"/>
                  <a:pt x="38" y="86"/>
                  <a:pt x="38" y="86"/>
                </a:cubicBezTo>
                <a:cubicBezTo>
                  <a:pt x="24" y="86"/>
                  <a:pt x="24" y="86"/>
                  <a:pt x="24" y="86"/>
                </a:cubicBezTo>
                <a:cubicBezTo>
                  <a:pt x="13" y="111"/>
                  <a:pt x="13" y="111"/>
                  <a:pt x="13" y="111"/>
                </a:cubicBezTo>
                <a:cubicBezTo>
                  <a:pt x="12" y="112"/>
                  <a:pt x="11" y="113"/>
                  <a:pt x="9" y="113"/>
                </a:cubicBezTo>
                <a:cubicBezTo>
                  <a:pt x="8" y="116"/>
                  <a:pt x="8" y="116"/>
                  <a:pt x="8" y="116"/>
                </a:cubicBezTo>
                <a:cubicBezTo>
                  <a:pt x="6" y="120"/>
                  <a:pt x="6" y="120"/>
                  <a:pt x="6" y="120"/>
                </a:cubicBezTo>
                <a:cubicBezTo>
                  <a:pt x="6" y="121"/>
                  <a:pt x="4" y="122"/>
                  <a:pt x="2" y="121"/>
                </a:cubicBezTo>
                <a:cubicBezTo>
                  <a:pt x="1" y="121"/>
                  <a:pt x="0" y="119"/>
                  <a:pt x="1" y="117"/>
                </a:cubicBezTo>
                <a:cubicBezTo>
                  <a:pt x="3" y="113"/>
                  <a:pt x="3" y="113"/>
                  <a:pt x="3" y="113"/>
                </a:cubicBezTo>
                <a:cubicBezTo>
                  <a:pt x="4" y="111"/>
                  <a:pt x="4" y="111"/>
                  <a:pt x="4" y="111"/>
                </a:cubicBezTo>
                <a:cubicBezTo>
                  <a:pt x="4" y="110"/>
                  <a:pt x="3" y="108"/>
                  <a:pt x="4" y="107"/>
                </a:cubicBezTo>
                <a:cubicBezTo>
                  <a:pt x="14" y="86"/>
                  <a:pt x="14" y="86"/>
                  <a:pt x="14" y="86"/>
                </a:cubicBezTo>
                <a:cubicBezTo>
                  <a:pt x="6" y="86"/>
                  <a:pt x="6" y="86"/>
                  <a:pt x="6" y="86"/>
                </a:cubicBezTo>
                <a:close/>
                <a:moveTo>
                  <a:pt x="38" y="81"/>
                </a:moveTo>
                <a:cubicBezTo>
                  <a:pt x="38" y="81"/>
                  <a:pt x="38" y="81"/>
                  <a:pt x="38" y="81"/>
                </a:cubicBezTo>
                <a:cubicBezTo>
                  <a:pt x="38" y="77"/>
                  <a:pt x="38" y="77"/>
                  <a:pt x="38" y="77"/>
                </a:cubicBezTo>
                <a:cubicBezTo>
                  <a:pt x="38" y="75"/>
                  <a:pt x="40" y="72"/>
                  <a:pt x="43" y="72"/>
                </a:cubicBezTo>
                <a:cubicBezTo>
                  <a:pt x="45" y="72"/>
                  <a:pt x="48" y="75"/>
                  <a:pt x="48" y="77"/>
                </a:cubicBezTo>
                <a:cubicBezTo>
                  <a:pt x="48" y="81"/>
                  <a:pt x="48" y="81"/>
                  <a:pt x="48" y="81"/>
                </a:cubicBezTo>
                <a:cubicBezTo>
                  <a:pt x="58" y="81"/>
                  <a:pt x="58" y="81"/>
                  <a:pt x="58" y="81"/>
                </a:cubicBezTo>
                <a:cubicBezTo>
                  <a:pt x="47" y="57"/>
                  <a:pt x="47" y="57"/>
                  <a:pt x="47" y="57"/>
                </a:cubicBezTo>
                <a:cubicBezTo>
                  <a:pt x="44" y="58"/>
                  <a:pt x="41" y="58"/>
                  <a:pt x="38" y="57"/>
                </a:cubicBezTo>
                <a:cubicBezTo>
                  <a:pt x="27" y="81"/>
                  <a:pt x="27" y="81"/>
                  <a:pt x="27" y="81"/>
                </a:cubicBezTo>
                <a:cubicBezTo>
                  <a:pt x="38" y="81"/>
                  <a:pt x="38" y="81"/>
                  <a:pt x="38" y="81"/>
                </a:cubicBezTo>
                <a:close/>
                <a:moveTo>
                  <a:pt x="52" y="27"/>
                </a:moveTo>
                <a:cubicBezTo>
                  <a:pt x="52" y="27"/>
                  <a:pt x="52" y="27"/>
                  <a:pt x="52" y="27"/>
                </a:cubicBezTo>
                <a:cubicBezTo>
                  <a:pt x="47" y="22"/>
                  <a:pt x="39" y="22"/>
                  <a:pt x="34" y="27"/>
                </a:cubicBezTo>
                <a:cubicBezTo>
                  <a:pt x="34" y="27"/>
                  <a:pt x="34" y="27"/>
                  <a:pt x="34" y="27"/>
                </a:cubicBezTo>
                <a:cubicBezTo>
                  <a:pt x="32" y="30"/>
                  <a:pt x="30" y="33"/>
                  <a:pt x="30" y="36"/>
                </a:cubicBezTo>
                <a:cubicBezTo>
                  <a:pt x="30" y="39"/>
                  <a:pt x="32" y="43"/>
                  <a:pt x="34" y="45"/>
                </a:cubicBezTo>
                <a:cubicBezTo>
                  <a:pt x="38" y="48"/>
                  <a:pt x="43" y="49"/>
                  <a:pt x="48" y="47"/>
                </a:cubicBezTo>
                <a:cubicBezTo>
                  <a:pt x="48" y="47"/>
                  <a:pt x="48" y="47"/>
                  <a:pt x="48" y="47"/>
                </a:cubicBezTo>
                <a:cubicBezTo>
                  <a:pt x="49" y="47"/>
                  <a:pt x="50" y="46"/>
                  <a:pt x="51" y="45"/>
                </a:cubicBezTo>
                <a:cubicBezTo>
                  <a:pt x="52" y="45"/>
                  <a:pt x="52" y="45"/>
                  <a:pt x="52" y="45"/>
                </a:cubicBezTo>
                <a:cubicBezTo>
                  <a:pt x="54" y="43"/>
                  <a:pt x="55" y="39"/>
                  <a:pt x="55" y="36"/>
                </a:cubicBezTo>
                <a:cubicBezTo>
                  <a:pt x="55" y="33"/>
                  <a:pt x="54" y="30"/>
                  <a:pt x="52" y="27"/>
                </a:cubicBezTo>
                <a:cubicBezTo>
                  <a:pt x="52" y="27"/>
                  <a:pt x="52" y="27"/>
                  <a:pt x="52" y="27"/>
                </a:cubicBezTo>
                <a:close/>
              </a:path>
            </a:pathLst>
          </a:custGeom>
          <a:solidFill>
            <a:schemeClr val="bg1">
              <a:lumMod val="50000"/>
            </a:schemeClr>
          </a:solidFill>
          <a:ln>
            <a:noFill/>
          </a:ln>
        </p:spPr>
        <p:txBody>
          <a:bodyPr anchor="t" anchorCtr="0" bIns="45720" compatLnSpc="1" lIns="91440" numCol="1" rIns="91440" tIns="45720" vert="horz" wrap="square"/>
          <a:lstStyle/>
          <a:p>
            <a:endParaRPr altLang="en-US" lang="zh-CN"/>
          </a:p>
        </p:txBody>
      </p:sp>
      <p:sp>
        <p:nvSpPr>
          <p:cNvPr id="51" name="原创设计师QQ598969553             _16"/>
          <p:cNvSpPr>
            <a:spLocks noEditPoints="1"/>
          </p:cNvSpPr>
          <p:nvPr/>
        </p:nvSpPr>
        <p:spPr bwMode="auto">
          <a:xfrm>
            <a:off x="6012160" y="2520700"/>
            <a:ext cx="244696" cy="258150"/>
          </a:xfrm>
          <a:custGeom>
            <a:gdLst>
              <a:gd fmla="*/ 108 w 123" name="T0"/>
              <a:gd fmla="*/ 62 h 130" name="T1"/>
              <a:gd fmla="*/ 84 w 123" name="T2"/>
              <a:gd fmla="*/ 26 h 130" name="T3"/>
              <a:gd fmla="*/ 41 w 123" name="T4"/>
              <a:gd fmla="*/ 23 h 130" name="T5"/>
              <a:gd fmla="*/ 37 w 123" name="T6"/>
              <a:gd fmla="*/ 26 h 130" name="T7"/>
              <a:gd fmla="*/ 17 w 123" name="T8"/>
              <a:gd fmla="*/ 65 h 130" name="T9"/>
              <a:gd fmla="*/ 37 w 123" name="T10"/>
              <a:gd fmla="*/ 103 h 130" name="T11"/>
              <a:gd fmla="*/ 41 w 123" name="T12"/>
              <a:gd fmla="*/ 106 h 130" name="T13"/>
              <a:gd fmla="*/ 84 w 123" name="T14"/>
              <a:gd fmla="*/ 103 h 130" name="T15"/>
              <a:gd fmla="*/ 108 w 123" name="T16"/>
              <a:gd fmla="*/ 67 h 130" name="T17"/>
              <a:gd fmla="*/ 88 w 123" name="T18"/>
              <a:gd fmla="*/ 32 h 130" name="T19"/>
              <a:gd fmla="*/ 103 w 123" name="T20"/>
              <a:gd fmla="*/ 59 h 130" name="T21"/>
              <a:gd fmla="*/ 90 w 123" name="T22"/>
              <a:gd fmla="*/ 49 h 130" name="T23"/>
              <a:gd fmla="*/ 88 w 123" name="T24"/>
              <a:gd fmla="*/ 32 h 130" name="T25"/>
              <a:gd fmla="*/ 99 w 123" name="T26"/>
              <a:gd fmla="*/ 65 h 130" name="T27"/>
              <a:gd fmla="*/ 90 w 123" name="T28"/>
              <a:gd fmla="*/ 56 h 130" name="T29"/>
              <a:gd fmla="*/ 83 w 123" name="T30"/>
              <a:gd fmla="*/ 44 h 130" name="T31"/>
              <a:gd fmla="*/ 69 w 123" name="T32"/>
              <a:gd fmla="*/ 36 h 130" name="T33"/>
              <a:gd fmla="*/ 83 w 123" name="T34"/>
              <a:gd fmla="*/ 44 h 130" name="T35"/>
              <a:gd fmla="*/ 46 w 123" name="T36"/>
              <a:gd fmla="*/ 26 h 130" name="T37"/>
              <a:gd fmla="*/ 78 w 123" name="T38"/>
              <a:gd fmla="*/ 27 h 130" name="T39"/>
              <a:gd fmla="*/ 45 w 123" name="T40"/>
              <a:gd fmla="*/ 27 h 130" name="T41"/>
              <a:gd fmla="*/ 43 w 123" name="T42"/>
              <a:gd fmla="*/ 33 h 130" name="T43"/>
              <a:gd fmla="*/ 55 w 123" name="T44"/>
              <a:gd fmla="*/ 36 h 130" name="T45"/>
              <a:gd fmla="*/ 43 w 123" name="T46"/>
              <a:gd fmla="*/ 33 h 130" name="T47"/>
              <a:gd fmla="*/ 36 w 123" name="T48"/>
              <a:gd fmla="*/ 98 h 130" name="T49"/>
              <a:gd fmla="*/ 21 w 123" name="T50"/>
              <a:gd fmla="*/ 69 h 130" name="T51"/>
              <a:gd fmla="*/ 38 w 123" name="T52"/>
              <a:gd fmla="*/ 98 h 130" name="T53"/>
              <a:gd fmla="*/ 25 w 123" name="T54"/>
              <a:gd fmla="*/ 65 h 130" name="T55"/>
              <a:gd fmla="*/ 33 w 123" name="T56"/>
              <a:gd fmla="*/ 56 h 130" name="T57"/>
              <a:gd fmla="*/ 25 w 123" name="T58"/>
              <a:gd fmla="*/ 65 h 130" name="T59"/>
              <a:gd fmla="*/ 34 w 123" name="T60"/>
              <a:gd fmla="*/ 49 h 130" name="T61"/>
              <a:gd fmla="*/ 20 w 123" name="T62"/>
              <a:gd fmla="*/ 59 h 130" name="T63"/>
              <a:gd fmla="*/ 38 w 123" name="T64"/>
              <a:gd fmla="*/ 32 h 130" name="T65"/>
              <a:gd fmla="*/ 41 w 123" name="T66"/>
              <a:gd fmla="*/ 85 h 130" name="T67"/>
              <a:gd fmla="*/ 55 w 123" name="T68"/>
              <a:gd fmla="*/ 93 h 130" name="T69"/>
              <a:gd fmla="*/ 41 w 123" name="T70"/>
              <a:gd fmla="*/ 85 h 130" name="T71"/>
              <a:gd fmla="*/ 78 w 123" name="T72"/>
              <a:gd fmla="*/ 104 h 130" name="T73"/>
              <a:gd fmla="*/ 45 w 123" name="T74"/>
              <a:gd fmla="*/ 102 h 130" name="T75"/>
              <a:gd fmla="*/ 78 w 123" name="T76"/>
              <a:gd fmla="*/ 102 h 130" name="T77"/>
              <a:gd fmla="*/ 80 w 123" name="T78"/>
              <a:gd fmla="*/ 97 h 130" name="T79"/>
              <a:gd fmla="*/ 69 w 123" name="T80"/>
              <a:gd fmla="*/ 93 h 130" name="T81"/>
              <a:gd fmla="*/ 80 w 123" name="T82"/>
              <a:gd fmla="*/ 97 h 130" name="T83"/>
              <a:gd fmla="*/ 84 w 123" name="T84"/>
              <a:gd fmla="*/ 78 h 130" name="T85"/>
              <a:gd fmla="*/ 39 w 123" name="T86"/>
              <a:gd fmla="*/ 78 h 130" name="T87"/>
              <a:gd fmla="*/ 62 w 123" name="T88"/>
              <a:gd fmla="*/ 39 h 130" name="T89"/>
              <a:gd fmla="*/ 84 w 123" name="T90"/>
              <a:gd fmla="*/ 78 h 130" name="T91"/>
              <a:gd fmla="*/ 88 w 123" name="T92"/>
              <a:gd fmla="*/ 98 h 130" name="T93"/>
              <a:gd fmla="*/ 90 w 123" name="T94"/>
              <a:gd fmla="*/ 81 h 130" name="T95"/>
              <a:gd fmla="*/ 103 w 123" name="T96"/>
              <a:gd fmla="*/ 70 h 130" name="T97"/>
              <a:gd fmla="*/ 62 w 123" name="T98"/>
              <a:gd fmla="*/ 47 h 130" name="T99"/>
              <a:gd fmla="*/ 44 w 123" name="T100"/>
              <a:gd fmla="*/ 65 h 130" name="T101"/>
              <a:gd fmla="*/ 79 w 123" name="T102"/>
              <a:gd fmla="*/ 65 h 130" name="T103"/>
              <a:gd fmla="*/ 62 w 123" name="T104"/>
              <a:gd fmla="*/ 73 h 130" name="T105"/>
              <a:gd fmla="*/ 54 w 123" name="T106"/>
              <a:gd fmla="*/ 65 h 130" name="T107"/>
              <a:gd fmla="*/ 70 w 123" name="T108"/>
              <a:gd fmla="*/ 65 h 130" name="T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b="b" l="0" r="r" t="0"/>
            <a:pathLst>
              <a:path h="130" w="123">
                <a:moveTo>
                  <a:pt x="106" y="65"/>
                </a:moveTo>
                <a:cubicBezTo>
                  <a:pt x="107" y="64"/>
                  <a:pt x="107" y="63"/>
                  <a:pt x="108" y="62"/>
                </a:cubicBezTo>
                <a:cubicBezTo>
                  <a:pt x="123" y="41"/>
                  <a:pt x="113" y="23"/>
                  <a:pt x="87" y="26"/>
                </a:cubicBezTo>
                <a:cubicBezTo>
                  <a:pt x="86" y="26"/>
                  <a:pt x="85" y="26"/>
                  <a:pt x="84" y="26"/>
                </a:cubicBezTo>
                <a:cubicBezTo>
                  <a:pt x="84" y="25"/>
                  <a:pt x="83" y="24"/>
                  <a:pt x="83" y="23"/>
                </a:cubicBezTo>
                <a:cubicBezTo>
                  <a:pt x="72" y="0"/>
                  <a:pt x="52" y="0"/>
                  <a:pt x="41" y="23"/>
                </a:cubicBezTo>
                <a:cubicBezTo>
                  <a:pt x="40" y="24"/>
                  <a:pt x="40" y="25"/>
                  <a:pt x="40" y="26"/>
                </a:cubicBezTo>
                <a:cubicBezTo>
                  <a:pt x="39" y="26"/>
                  <a:pt x="37" y="26"/>
                  <a:pt x="37" y="26"/>
                </a:cubicBezTo>
                <a:cubicBezTo>
                  <a:pt x="10" y="23"/>
                  <a:pt x="0" y="40"/>
                  <a:pt x="16" y="62"/>
                </a:cubicBezTo>
                <a:cubicBezTo>
                  <a:pt x="16" y="63"/>
                  <a:pt x="17" y="64"/>
                  <a:pt x="17" y="65"/>
                </a:cubicBezTo>
                <a:cubicBezTo>
                  <a:pt x="17" y="66"/>
                  <a:pt x="16" y="66"/>
                  <a:pt x="16" y="67"/>
                </a:cubicBezTo>
                <a:cubicBezTo>
                  <a:pt x="1" y="88"/>
                  <a:pt x="11" y="106"/>
                  <a:pt x="37" y="103"/>
                </a:cubicBezTo>
                <a:cubicBezTo>
                  <a:pt x="37" y="103"/>
                  <a:pt x="39" y="103"/>
                  <a:pt x="40" y="103"/>
                </a:cubicBezTo>
                <a:cubicBezTo>
                  <a:pt x="40" y="104"/>
                  <a:pt x="40" y="105"/>
                  <a:pt x="41" y="106"/>
                </a:cubicBezTo>
                <a:cubicBezTo>
                  <a:pt x="52" y="130"/>
                  <a:pt x="72" y="130"/>
                  <a:pt x="83" y="106"/>
                </a:cubicBezTo>
                <a:cubicBezTo>
                  <a:pt x="83" y="105"/>
                  <a:pt x="84" y="104"/>
                  <a:pt x="84" y="103"/>
                </a:cubicBezTo>
                <a:cubicBezTo>
                  <a:pt x="85" y="103"/>
                  <a:pt x="86" y="103"/>
                  <a:pt x="87" y="103"/>
                </a:cubicBezTo>
                <a:cubicBezTo>
                  <a:pt x="113" y="106"/>
                  <a:pt x="123" y="88"/>
                  <a:pt x="108" y="67"/>
                </a:cubicBezTo>
                <a:cubicBezTo>
                  <a:pt x="107" y="66"/>
                  <a:pt x="107" y="66"/>
                  <a:pt x="106" y="65"/>
                </a:cubicBezTo>
                <a:close/>
                <a:moveTo>
                  <a:pt x="88" y="32"/>
                </a:moveTo>
                <a:cubicBezTo>
                  <a:pt x="88" y="32"/>
                  <a:pt x="88" y="32"/>
                  <a:pt x="88" y="32"/>
                </a:cubicBezTo>
                <a:cubicBezTo>
                  <a:pt x="109" y="29"/>
                  <a:pt x="116" y="41"/>
                  <a:pt x="103" y="59"/>
                </a:cubicBezTo>
                <a:cubicBezTo>
                  <a:pt x="102" y="60"/>
                  <a:pt x="102" y="60"/>
                  <a:pt x="102" y="60"/>
                </a:cubicBezTo>
                <a:cubicBezTo>
                  <a:pt x="99" y="56"/>
                  <a:pt x="95" y="52"/>
                  <a:pt x="90" y="49"/>
                </a:cubicBezTo>
                <a:cubicBezTo>
                  <a:pt x="89" y="43"/>
                  <a:pt x="88" y="37"/>
                  <a:pt x="86" y="32"/>
                </a:cubicBezTo>
                <a:cubicBezTo>
                  <a:pt x="88" y="32"/>
                  <a:pt x="88" y="32"/>
                  <a:pt x="88" y="32"/>
                </a:cubicBezTo>
                <a:close/>
                <a:moveTo>
                  <a:pt x="99" y="65"/>
                </a:moveTo>
                <a:cubicBezTo>
                  <a:pt x="99" y="65"/>
                  <a:pt x="99" y="65"/>
                  <a:pt x="99" y="65"/>
                </a:cubicBezTo>
                <a:cubicBezTo>
                  <a:pt x="96" y="67"/>
                  <a:pt x="93" y="70"/>
                  <a:pt x="90" y="73"/>
                </a:cubicBezTo>
                <a:cubicBezTo>
                  <a:pt x="91" y="67"/>
                  <a:pt x="91" y="62"/>
                  <a:pt x="90" y="56"/>
                </a:cubicBezTo>
                <a:cubicBezTo>
                  <a:pt x="93" y="59"/>
                  <a:pt x="96" y="62"/>
                  <a:pt x="99" y="65"/>
                </a:cubicBezTo>
                <a:close/>
                <a:moveTo>
                  <a:pt x="83" y="44"/>
                </a:moveTo>
                <a:cubicBezTo>
                  <a:pt x="83" y="44"/>
                  <a:pt x="83" y="44"/>
                  <a:pt x="83" y="44"/>
                </a:cubicBezTo>
                <a:cubicBezTo>
                  <a:pt x="79" y="41"/>
                  <a:pt x="74" y="38"/>
                  <a:pt x="69" y="36"/>
                </a:cubicBezTo>
                <a:cubicBezTo>
                  <a:pt x="73" y="35"/>
                  <a:pt x="77" y="33"/>
                  <a:pt x="80" y="33"/>
                </a:cubicBezTo>
                <a:cubicBezTo>
                  <a:pt x="81" y="36"/>
                  <a:pt x="82" y="40"/>
                  <a:pt x="83" y="44"/>
                </a:cubicBezTo>
                <a:close/>
                <a:moveTo>
                  <a:pt x="46" y="26"/>
                </a:moveTo>
                <a:cubicBezTo>
                  <a:pt x="46" y="26"/>
                  <a:pt x="46" y="26"/>
                  <a:pt x="46" y="26"/>
                </a:cubicBezTo>
                <a:cubicBezTo>
                  <a:pt x="55" y="7"/>
                  <a:pt x="69" y="7"/>
                  <a:pt x="78" y="26"/>
                </a:cubicBezTo>
                <a:cubicBezTo>
                  <a:pt x="78" y="26"/>
                  <a:pt x="78" y="27"/>
                  <a:pt x="78" y="27"/>
                </a:cubicBezTo>
                <a:cubicBezTo>
                  <a:pt x="73" y="28"/>
                  <a:pt x="68" y="30"/>
                  <a:pt x="62" y="33"/>
                </a:cubicBezTo>
                <a:cubicBezTo>
                  <a:pt x="56" y="30"/>
                  <a:pt x="51" y="28"/>
                  <a:pt x="45" y="27"/>
                </a:cubicBezTo>
                <a:cubicBezTo>
                  <a:pt x="46" y="26"/>
                  <a:pt x="46" y="26"/>
                  <a:pt x="46" y="26"/>
                </a:cubicBezTo>
                <a:close/>
                <a:moveTo>
                  <a:pt x="43" y="33"/>
                </a:moveTo>
                <a:cubicBezTo>
                  <a:pt x="43" y="33"/>
                  <a:pt x="43" y="33"/>
                  <a:pt x="43" y="33"/>
                </a:cubicBezTo>
                <a:cubicBezTo>
                  <a:pt x="47" y="33"/>
                  <a:pt x="51" y="35"/>
                  <a:pt x="55" y="36"/>
                </a:cubicBezTo>
                <a:cubicBezTo>
                  <a:pt x="50" y="38"/>
                  <a:pt x="45" y="41"/>
                  <a:pt x="41" y="44"/>
                </a:cubicBezTo>
                <a:cubicBezTo>
                  <a:pt x="41" y="40"/>
                  <a:pt x="42" y="36"/>
                  <a:pt x="43" y="33"/>
                </a:cubicBezTo>
                <a:close/>
                <a:moveTo>
                  <a:pt x="36" y="98"/>
                </a:moveTo>
                <a:cubicBezTo>
                  <a:pt x="36" y="98"/>
                  <a:pt x="36" y="98"/>
                  <a:pt x="36" y="98"/>
                </a:cubicBezTo>
                <a:cubicBezTo>
                  <a:pt x="15" y="100"/>
                  <a:pt x="8" y="88"/>
                  <a:pt x="20" y="70"/>
                </a:cubicBezTo>
                <a:cubicBezTo>
                  <a:pt x="20" y="70"/>
                  <a:pt x="21" y="70"/>
                  <a:pt x="21" y="69"/>
                </a:cubicBezTo>
                <a:cubicBezTo>
                  <a:pt x="25" y="73"/>
                  <a:pt x="29" y="77"/>
                  <a:pt x="34" y="81"/>
                </a:cubicBezTo>
                <a:cubicBezTo>
                  <a:pt x="35" y="87"/>
                  <a:pt x="36" y="92"/>
                  <a:pt x="38" y="98"/>
                </a:cubicBezTo>
                <a:cubicBezTo>
                  <a:pt x="36" y="98"/>
                  <a:pt x="36" y="98"/>
                  <a:pt x="36" y="98"/>
                </a:cubicBezTo>
                <a:close/>
                <a:moveTo>
                  <a:pt x="25" y="65"/>
                </a:moveTo>
                <a:cubicBezTo>
                  <a:pt x="25" y="65"/>
                  <a:pt x="25" y="65"/>
                  <a:pt x="25" y="65"/>
                </a:cubicBezTo>
                <a:cubicBezTo>
                  <a:pt x="27" y="62"/>
                  <a:pt x="30" y="59"/>
                  <a:pt x="33" y="56"/>
                </a:cubicBezTo>
                <a:cubicBezTo>
                  <a:pt x="33" y="62"/>
                  <a:pt x="33" y="67"/>
                  <a:pt x="33" y="73"/>
                </a:cubicBezTo>
                <a:cubicBezTo>
                  <a:pt x="30" y="70"/>
                  <a:pt x="27" y="67"/>
                  <a:pt x="25" y="65"/>
                </a:cubicBezTo>
                <a:close/>
                <a:moveTo>
                  <a:pt x="34" y="49"/>
                </a:moveTo>
                <a:cubicBezTo>
                  <a:pt x="34" y="49"/>
                  <a:pt x="34" y="49"/>
                  <a:pt x="34" y="49"/>
                </a:cubicBezTo>
                <a:cubicBezTo>
                  <a:pt x="29" y="52"/>
                  <a:pt x="25" y="56"/>
                  <a:pt x="21" y="60"/>
                </a:cubicBezTo>
                <a:cubicBezTo>
                  <a:pt x="20" y="59"/>
                  <a:pt x="20" y="59"/>
                  <a:pt x="20" y="59"/>
                </a:cubicBezTo>
                <a:cubicBezTo>
                  <a:pt x="8" y="41"/>
                  <a:pt x="15" y="29"/>
                  <a:pt x="36" y="32"/>
                </a:cubicBezTo>
                <a:cubicBezTo>
                  <a:pt x="38" y="32"/>
                  <a:pt x="38" y="32"/>
                  <a:pt x="38" y="32"/>
                </a:cubicBezTo>
                <a:cubicBezTo>
                  <a:pt x="36" y="37"/>
                  <a:pt x="35" y="43"/>
                  <a:pt x="34" y="49"/>
                </a:cubicBezTo>
                <a:close/>
                <a:moveTo>
                  <a:pt x="41" y="85"/>
                </a:moveTo>
                <a:cubicBezTo>
                  <a:pt x="41" y="85"/>
                  <a:pt x="41" y="85"/>
                  <a:pt x="41" y="85"/>
                </a:cubicBezTo>
                <a:cubicBezTo>
                  <a:pt x="45" y="88"/>
                  <a:pt x="50" y="91"/>
                  <a:pt x="55" y="93"/>
                </a:cubicBezTo>
                <a:cubicBezTo>
                  <a:pt x="51" y="95"/>
                  <a:pt x="47" y="96"/>
                  <a:pt x="43" y="97"/>
                </a:cubicBezTo>
                <a:cubicBezTo>
                  <a:pt x="42" y="93"/>
                  <a:pt x="41" y="89"/>
                  <a:pt x="41" y="85"/>
                </a:cubicBezTo>
                <a:close/>
                <a:moveTo>
                  <a:pt x="78" y="104"/>
                </a:moveTo>
                <a:cubicBezTo>
                  <a:pt x="78" y="104"/>
                  <a:pt x="78" y="104"/>
                  <a:pt x="78" y="104"/>
                </a:cubicBezTo>
                <a:cubicBezTo>
                  <a:pt x="69" y="123"/>
                  <a:pt x="55" y="123"/>
                  <a:pt x="46" y="104"/>
                </a:cubicBezTo>
                <a:cubicBezTo>
                  <a:pt x="45" y="102"/>
                  <a:pt x="45" y="102"/>
                  <a:pt x="45" y="102"/>
                </a:cubicBezTo>
                <a:cubicBezTo>
                  <a:pt x="51" y="101"/>
                  <a:pt x="56" y="99"/>
                  <a:pt x="62" y="97"/>
                </a:cubicBezTo>
                <a:cubicBezTo>
                  <a:pt x="68" y="99"/>
                  <a:pt x="73" y="101"/>
                  <a:pt x="78" y="102"/>
                </a:cubicBezTo>
                <a:cubicBezTo>
                  <a:pt x="78" y="103"/>
                  <a:pt x="78" y="103"/>
                  <a:pt x="78" y="104"/>
                </a:cubicBezTo>
                <a:close/>
                <a:moveTo>
                  <a:pt x="80" y="97"/>
                </a:moveTo>
                <a:cubicBezTo>
                  <a:pt x="80" y="97"/>
                  <a:pt x="80" y="97"/>
                  <a:pt x="80" y="97"/>
                </a:cubicBezTo>
                <a:cubicBezTo>
                  <a:pt x="77" y="96"/>
                  <a:pt x="73" y="95"/>
                  <a:pt x="69" y="93"/>
                </a:cubicBezTo>
                <a:cubicBezTo>
                  <a:pt x="74" y="91"/>
                  <a:pt x="79" y="88"/>
                  <a:pt x="83" y="85"/>
                </a:cubicBezTo>
                <a:cubicBezTo>
                  <a:pt x="82" y="89"/>
                  <a:pt x="81" y="93"/>
                  <a:pt x="80" y="97"/>
                </a:cubicBezTo>
                <a:close/>
                <a:moveTo>
                  <a:pt x="84" y="78"/>
                </a:moveTo>
                <a:cubicBezTo>
                  <a:pt x="84" y="78"/>
                  <a:pt x="84" y="78"/>
                  <a:pt x="84" y="78"/>
                </a:cubicBezTo>
                <a:cubicBezTo>
                  <a:pt x="77" y="83"/>
                  <a:pt x="70" y="87"/>
                  <a:pt x="62" y="91"/>
                </a:cubicBezTo>
                <a:cubicBezTo>
                  <a:pt x="54" y="87"/>
                  <a:pt x="46" y="83"/>
                  <a:pt x="39" y="78"/>
                </a:cubicBezTo>
                <a:cubicBezTo>
                  <a:pt x="38" y="69"/>
                  <a:pt x="38" y="60"/>
                  <a:pt x="39" y="52"/>
                </a:cubicBezTo>
                <a:cubicBezTo>
                  <a:pt x="46" y="47"/>
                  <a:pt x="54" y="42"/>
                  <a:pt x="62" y="39"/>
                </a:cubicBezTo>
                <a:cubicBezTo>
                  <a:pt x="70" y="42"/>
                  <a:pt x="77" y="47"/>
                  <a:pt x="84" y="52"/>
                </a:cubicBezTo>
                <a:cubicBezTo>
                  <a:pt x="85" y="60"/>
                  <a:pt x="85" y="69"/>
                  <a:pt x="84" y="78"/>
                </a:cubicBezTo>
                <a:close/>
                <a:moveTo>
                  <a:pt x="88" y="98"/>
                </a:moveTo>
                <a:cubicBezTo>
                  <a:pt x="88" y="98"/>
                  <a:pt x="88" y="98"/>
                  <a:pt x="88" y="98"/>
                </a:cubicBezTo>
                <a:cubicBezTo>
                  <a:pt x="86" y="98"/>
                  <a:pt x="86" y="98"/>
                  <a:pt x="86" y="98"/>
                </a:cubicBezTo>
                <a:cubicBezTo>
                  <a:pt x="88" y="92"/>
                  <a:pt x="89" y="87"/>
                  <a:pt x="90" y="81"/>
                </a:cubicBezTo>
                <a:cubicBezTo>
                  <a:pt x="95" y="77"/>
                  <a:pt x="99" y="73"/>
                  <a:pt x="102" y="69"/>
                </a:cubicBezTo>
                <a:cubicBezTo>
                  <a:pt x="103" y="70"/>
                  <a:pt x="103" y="70"/>
                  <a:pt x="103" y="70"/>
                </a:cubicBezTo>
                <a:cubicBezTo>
                  <a:pt x="116" y="88"/>
                  <a:pt x="109" y="100"/>
                  <a:pt x="88" y="98"/>
                </a:cubicBezTo>
                <a:close/>
                <a:moveTo>
                  <a:pt x="62" y="47"/>
                </a:moveTo>
                <a:cubicBezTo>
                  <a:pt x="62" y="47"/>
                  <a:pt x="62" y="47"/>
                  <a:pt x="62" y="47"/>
                </a:cubicBezTo>
                <a:cubicBezTo>
                  <a:pt x="52" y="47"/>
                  <a:pt x="44" y="55"/>
                  <a:pt x="44" y="65"/>
                </a:cubicBezTo>
                <a:cubicBezTo>
                  <a:pt x="44" y="74"/>
                  <a:pt x="52" y="82"/>
                  <a:pt x="62" y="82"/>
                </a:cubicBezTo>
                <a:cubicBezTo>
                  <a:pt x="71" y="82"/>
                  <a:pt x="79" y="74"/>
                  <a:pt x="79" y="65"/>
                </a:cubicBezTo>
                <a:cubicBezTo>
                  <a:pt x="79" y="55"/>
                  <a:pt x="71" y="47"/>
                  <a:pt x="62" y="47"/>
                </a:cubicBezTo>
                <a:close/>
                <a:moveTo>
                  <a:pt x="62" y="73"/>
                </a:moveTo>
                <a:cubicBezTo>
                  <a:pt x="62" y="73"/>
                  <a:pt x="62" y="73"/>
                  <a:pt x="62" y="73"/>
                </a:cubicBezTo>
                <a:cubicBezTo>
                  <a:pt x="57" y="73"/>
                  <a:pt x="54" y="69"/>
                  <a:pt x="54" y="65"/>
                </a:cubicBezTo>
                <a:cubicBezTo>
                  <a:pt x="54" y="60"/>
                  <a:pt x="57" y="57"/>
                  <a:pt x="62" y="57"/>
                </a:cubicBezTo>
                <a:cubicBezTo>
                  <a:pt x="66" y="57"/>
                  <a:pt x="70" y="60"/>
                  <a:pt x="70" y="65"/>
                </a:cubicBezTo>
                <a:cubicBezTo>
                  <a:pt x="70" y="69"/>
                  <a:pt x="66" y="73"/>
                  <a:pt x="62" y="73"/>
                </a:cubicBezTo>
                <a:close/>
              </a:path>
            </a:pathLst>
          </a:custGeom>
          <a:solidFill>
            <a:schemeClr val="bg1">
              <a:lumMod val="50000"/>
            </a:schemeClr>
          </a:solidFill>
          <a:ln>
            <a:noFill/>
          </a:ln>
        </p:spPr>
        <p:txBody>
          <a:bodyPr anchor="t" anchorCtr="0" bIns="45720" compatLnSpc="1" lIns="91440" numCol="1" rIns="91440" tIns="45720" vert="horz" wrap="square"/>
          <a:lstStyle/>
          <a:p>
            <a:endParaRPr altLang="en-US" lang="zh-CN"/>
          </a:p>
        </p:txBody>
      </p:sp>
      <p:sp>
        <p:nvSpPr>
          <p:cNvPr id="52" name="原创设计师QQ598969553             _17"/>
          <p:cNvSpPr>
            <a:spLocks noEditPoints="1"/>
          </p:cNvSpPr>
          <p:nvPr/>
        </p:nvSpPr>
        <p:spPr bwMode="auto">
          <a:xfrm>
            <a:off x="2897233" y="1769452"/>
            <a:ext cx="224516" cy="226198"/>
          </a:xfrm>
          <a:custGeom>
            <a:gdLst>
              <a:gd fmla="*/ 108 w 113" name="T0"/>
              <a:gd fmla="*/ 25 h 114" name="T1"/>
              <a:gd fmla="*/ 76 w 113" name="T2"/>
              <a:gd fmla="*/ 0 h 114" name="T3"/>
              <a:gd fmla="*/ 1 w 113" name="T4"/>
              <a:gd fmla="*/ 68 h 114" name="T5"/>
              <a:gd fmla="*/ 1 w 113" name="T6"/>
              <a:gd fmla="*/ 68 h 114" name="T7"/>
              <a:gd fmla="*/ 1 w 113" name="T8"/>
              <a:gd fmla="*/ 68 h 114" name="T9"/>
              <a:gd fmla="*/ 1 w 113" name="T10"/>
              <a:gd fmla="*/ 68 h 114" name="T11"/>
              <a:gd fmla="*/ 1 w 113" name="T12"/>
              <a:gd fmla="*/ 68 h 114" name="T13"/>
              <a:gd fmla="*/ 1 w 113" name="T14"/>
              <a:gd fmla="*/ 68 h 114" name="T15"/>
              <a:gd fmla="*/ 0 w 113" name="T16"/>
              <a:gd fmla="*/ 68 h 114" name="T17"/>
              <a:gd fmla="*/ 0 w 113" name="T18"/>
              <a:gd fmla="*/ 69 h 114" name="T19"/>
              <a:gd fmla="*/ 0 w 113" name="T20"/>
              <a:gd fmla="*/ 69 h 114" name="T21"/>
              <a:gd fmla="*/ 0 w 113" name="T22"/>
              <a:gd fmla="*/ 69 h 114" name="T23"/>
              <a:gd fmla="*/ 0 w 113" name="T24"/>
              <a:gd fmla="*/ 69 h 114" name="T25"/>
              <a:gd fmla="*/ 0 w 113" name="T26"/>
              <a:gd fmla="*/ 69 h 114" name="T27"/>
              <a:gd fmla="*/ 0 w 113" name="T28"/>
              <a:gd fmla="*/ 69 h 114" name="T29"/>
              <a:gd fmla="*/ 0 w 113" name="T30"/>
              <a:gd fmla="*/ 69 h 114" name="T31"/>
              <a:gd fmla="*/ 0 w 113" name="T32"/>
              <a:gd fmla="*/ 70 h 114" name="T33"/>
              <a:gd fmla="*/ 0 w 113" name="T34"/>
              <a:gd fmla="*/ 70 h 114" name="T35"/>
              <a:gd fmla="*/ 0 w 113" name="T36"/>
              <a:gd fmla="*/ 70 h 114" name="T37"/>
              <a:gd fmla="*/ 0 w 113" name="T38"/>
              <a:gd fmla="*/ 70 h 114" name="T39"/>
              <a:gd fmla="*/ 0 w 113" name="T40"/>
              <a:gd fmla="*/ 70 h 114" name="T41"/>
              <a:gd fmla="*/ 0 w 113" name="T42"/>
              <a:gd fmla="*/ 70 h 114" name="T43"/>
              <a:gd fmla="*/ 0 w 113" name="T44"/>
              <a:gd fmla="*/ 71 h 114" name="T45"/>
              <a:gd fmla="*/ 0 w 113" name="T46"/>
              <a:gd fmla="*/ 71 h 114" name="T47"/>
              <a:gd fmla="*/ 0 w 113" name="T48"/>
              <a:gd fmla="*/ 109 h 114" name="T49"/>
              <a:gd fmla="*/ 42 w 113" name="T50"/>
              <a:gd fmla="*/ 114 h 114" name="T51"/>
              <a:gd fmla="*/ 43 w 113" name="T52"/>
              <a:gd fmla="*/ 114 h 114" name="T53"/>
              <a:gd fmla="*/ 43 w 113" name="T54"/>
              <a:gd fmla="*/ 114 h 114" name="T55"/>
              <a:gd fmla="*/ 43 w 113" name="T56"/>
              <a:gd fmla="*/ 114 h 114" name="T57"/>
              <a:gd fmla="*/ 43 w 113" name="T58"/>
              <a:gd fmla="*/ 113 h 114" name="T59"/>
              <a:gd fmla="*/ 44 w 113" name="T60"/>
              <a:gd fmla="*/ 113 h 114" name="T61"/>
              <a:gd fmla="*/ 44 w 113" name="T62"/>
              <a:gd fmla="*/ 113 h 114" name="T63"/>
              <a:gd fmla="*/ 45 w 113" name="T64"/>
              <a:gd fmla="*/ 113 h 114" name="T65"/>
              <a:gd fmla="*/ 45 w 113" name="T66"/>
              <a:gd fmla="*/ 113 h 114" name="T67"/>
              <a:gd fmla="*/ 45 w 113" name="T68"/>
              <a:gd fmla="*/ 113 h 114" name="T69"/>
              <a:gd fmla="*/ 45 w 113" name="T70"/>
              <a:gd fmla="*/ 113 h 114" name="T71"/>
              <a:gd fmla="*/ 108 w 113" name="T72"/>
              <a:gd fmla="*/ 50 h 114" name="T73"/>
              <a:gd fmla="*/ 113 w 113" name="T74"/>
              <a:gd fmla="*/ 37 h 114" name="T75"/>
              <a:gd fmla="*/ 56 w 113" name="T76"/>
              <a:gd fmla="*/ 27 h 114" name="T77"/>
              <a:gd fmla="*/ 17 w 113" name="T78"/>
              <a:gd fmla="*/ 77 h 114" name="T79"/>
              <a:gd fmla="*/ 56 w 113" name="T80"/>
              <a:gd fmla="*/ 27 h 114" name="T81"/>
              <a:gd fmla="*/ 9 w 113" name="T82"/>
              <a:gd fmla="*/ 104 h 114" name="T83"/>
              <a:gd fmla="*/ 31 w 113" name="T84"/>
              <a:gd fmla="*/ 104 h 114" name="T85"/>
              <a:gd fmla="*/ 21 w 113" name="T86"/>
              <a:gd fmla="*/ 81 h 114" name="T87"/>
              <a:gd fmla="*/ 65 w 113" name="T88"/>
              <a:gd fmla="*/ 36 h 114" name="T89"/>
              <a:gd fmla="*/ 32 w 113" name="T90"/>
              <a:gd fmla="*/ 93 h 114" name="T91"/>
              <a:gd fmla="*/ 42 w 113" name="T92"/>
              <a:gd fmla="*/ 102 h 114" name="T93"/>
              <a:gd fmla="*/ 37 w 113" name="T94"/>
              <a:gd fmla="*/ 97 h 114" name="T95"/>
              <a:gd fmla="*/ 87 w 113" name="T96"/>
              <a:gd fmla="*/ 58 h 114" name="T97"/>
              <a:gd fmla="*/ 104 w 113" name="T98"/>
              <a:gd fmla="*/ 37 h 114" name="T99"/>
              <a:gd fmla="*/ 104 w 113" name="T100"/>
              <a:gd fmla="*/ 37 h 114" name="T101"/>
              <a:gd fmla="*/ 97 w 113" name="T102"/>
              <a:gd fmla="*/ 47 h 114" name="T103"/>
              <a:gd fmla="*/ 93 w 113" name="T104"/>
              <a:gd fmla="*/ 51 h 114" name="T105"/>
              <a:gd fmla="*/ 66 w 113" name="T106"/>
              <a:gd fmla="*/ 16 h 114" name="T107"/>
              <a:gd fmla="*/ 76 w 113" name="T108"/>
              <a:gd fmla="*/ 10 h 114" name="T109"/>
              <a:gd fmla="*/ 101 w 113" name="T110"/>
              <a:gd fmla="*/ 32 h 114" name="T1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b="b" l="0" r="r" t="0"/>
            <a:pathLst>
              <a:path h="114" w="113">
                <a:moveTo>
                  <a:pt x="113" y="37"/>
                </a:moveTo>
                <a:cubicBezTo>
                  <a:pt x="113" y="33"/>
                  <a:pt x="111" y="28"/>
                  <a:pt x="108" y="25"/>
                </a:cubicBezTo>
                <a:cubicBezTo>
                  <a:pt x="88" y="5"/>
                  <a:pt x="88" y="5"/>
                  <a:pt x="88" y="5"/>
                </a:cubicBezTo>
                <a:cubicBezTo>
                  <a:pt x="85" y="2"/>
                  <a:pt x="80" y="0"/>
                  <a:pt x="76" y="0"/>
                </a:cubicBezTo>
                <a:cubicBezTo>
                  <a:pt x="71" y="0"/>
                  <a:pt x="67" y="2"/>
                  <a:pt x="63" y="5"/>
                </a:cubicBezTo>
                <a:cubicBezTo>
                  <a:pt x="43" y="26"/>
                  <a:pt x="22" y="47"/>
                  <a:pt x="1" y="68"/>
                </a:cubicBezTo>
                <a:cubicBezTo>
                  <a:pt x="1" y="68"/>
                  <a:pt x="1" y="68"/>
                  <a:pt x="1" y="68"/>
                </a:cubicBezTo>
                <a:cubicBezTo>
                  <a:pt x="1" y="68"/>
                  <a:pt x="1" y="68"/>
                  <a:pt x="1" y="68"/>
                </a:cubicBezTo>
                <a:cubicBezTo>
                  <a:pt x="1" y="68"/>
                  <a:pt x="1" y="68"/>
                  <a:pt x="1" y="68"/>
                </a:cubicBezTo>
                <a:cubicBezTo>
                  <a:pt x="1" y="68"/>
                  <a:pt x="1" y="68"/>
                  <a:pt x="1" y="68"/>
                </a:cubicBezTo>
                <a:cubicBezTo>
                  <a:pt x="1" y="68"/>
                  <a:pt x="1" y="68"/>
                  <a:pt x="1" y="68"/>
                </a:cubicBezTo>
                <a:cubicBezTo>
                  <a:pt x="1" y="68"/>
                  <a:pt x="1" y="68"/>
                  <a:pt x="1" y="68"/>
                </a:cubicBezTo>
                <a:cubicBezTo>
                  <a:pt x="1" y="68"/>
                  <a:pt x="1" y="68"/>
                  <a:pt x="1" y="68"/>
                </a:cubicBezTo>
                <a:cubicBezTo>
                  <a:pt x="1" y="68"/>
                  <a:pt x="1" y="68"/>
                  <a:pt x="1" y="68"/>
                </a:cubicBezTo>
                <a:cubicBezTo>
                  <a:pt x="1" y="68"/>
                  <a:pt x="1" y="68"/>
                  <a:pt x="1" y="68"/>
                </a:cubicBezTo>
                <a:cubicBezTo>
                  <a:pt x="1" y="68"/>
                  <a:pt x="1" y="68"/>
                  <a:pt x="1" y="68"/>
                </a:cubicBezTo>
                <a:cubicBezTo>
                  <a:pt x="0" y="68"/>
                  <a:pt x="0" y="68"/>
                  <a:pt x="0" y="68"/>
                </a:cubicBezTo>
                <a:cubicBezTo>
                  <a:pt x="0" y="68"/>
                  <a:pt x="0" y="68"/>
                  <a:pt x="0" y="68"/>
                </a:cubicBezTo>
                <a:cubicBezTo>
                  <a:pt x="0" y="69"/>
                  <a:pt x="0" y="69"/>
                  <a:pt x="0" y="69"/>
                </a:cubicBezTo>
                <a:cubicBezTo>
                  <a:pt x="0" y="69"/>
                  <a:pt x="0" y="69"/>
                  <a:pt x="0" y="69"/>
                </a:cubicBezTo>
                <a:cubicBezTo>
                  <a:pt x="0" y="69"/>
                  <a:pt x="0" y="69"/>
                  <a:pt x="0" y="69"/>
                </a:cubicBezTo>
                <a:cubicBezTo>
                  <a:pt x="0" y="69"/>
                  <a:pt x="0" y="69"/>
                  <a:pt x="0" y="69"/>
                </a:cubicBezTo>
                <a:cubicBezTo>
                  <a:pt x="0" y="69"/>
                  <a:pt x="0" y="69"/>
                  <a:pt x="0" y="69"/>
                </a:cubicBezTo>
                <a:cubicBezTo>
                  <a:pt x="0" y="69"/>
                  <a:pt x="0" y="69"/>
                  <a:pt x="0" y="69"/>
                </a:cubicBezTo>
                <a:cubicBezTo>
                  <a:pt x="0" y="69"/>
                  <a:pt x="0" y="69"/>
                  <a:pt x="0" y="69"/>
                </a:cubicBezTo>
                <a:cubicBezTo>
                  <a:pt x="0" y="69"/>
                  <a:pt x="0" y="69"/>
                  <a:pt x="0" y="69"/>
                </a:cubicBezTo>
                <a:cubicBezTo>
                  <a:pt x="0" y="69"/>
                  <a:pt x="0" y="69"/>
                  <a:pt x="0" y="69"/>
                </a:cubicBezTo>
                <a:cubicBezTo>
                  <a:pt x="0" y="69"/>
                  <a:pt x="0" y="69"/>
                  <a:pt x="0" y="69"/>
                </a:cubicBezTo>
                <a:cubicBezTo>
                  <a:pt x="0" y="69"/>
                  <a:pt x="0" y="69"/>
                  <a:pt x="0" y="69"/>
                </a:cubicBezTo>
                <a:cubicBezTo>
                  <a:pt x="0" y="69"/>
                  <a:pt x="0" y="69"/>
                  <a:pt x="0" y="69"/>
                </a:cubicBezTo>
                <a:cubicBezTo>
                  <a:pt x="0" y="69"/>
                  <a:pt x="0" y="69"/>
                  <a:pt x="0" y="69"/>
                </a:cubicBezTo>
                <a:cubicBezTo>
                  <a:pt x="0" y="69"/>
                  <a:pt x="0" y="69"/>
                  <a:pt x="0" y="69"/>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1"/>
                  <a:pt x="0" y="71"/>
                  <a:pt x="0" y="71"/>
                </a:cubicBezTo>
                <a:cubicBezTo>
                  <a:pt x="0" y="71"/>
                  <a:pt x="0" y="71"/>
                  <a:pt x="0" y="71"/>
                </a:cubicBezTo>
                <a:cubicBezTo>
                  <a:pt x="0" y="71"/>
                  <a:pt x="0" y="71"/>
                  <a:pt x="0" y="71"/>
                </a:cubicBezTo>
                <a:cubicBezTo>
                  <a:pt x="0" y="71"/>
                  <a:pt x="0" y="71"/>
                  <a:pt x="0" y="71"/>
                </a:cubicBezTo>
                <a:cubicBezTo>
                  <a:pt x="0" y="109"/>
                  <a:pt x="0" y="109"/>
                  <a:pt x="0" y="109"/>
                </a:cubicBezTo>
                <a:cubicBezTo>
                  <a:pt x="0" y="112"/>
                  <a:pt x="2" y="114"/>
                  <a:pt x="4" y="114"/>
                </a:cubicBezTo>
                <a:cubicBezTo>
                  <a:pt x="42" y="114"/>
                  <a:pt x="42" y="114"/>
                  <a:pt x="42" y="114"/>
                </a:cubicBezTo>
                <a:cubicBezTo>
                  <a:pt x="43" y="114"/>
                  <a:pt x="43" y="114"/>
                  <a:pt x="43" y="114"/>
                </a:cubicBezTo>
                <a:cubicBezTo>
                  <a:pt x="43" y="114"/>
                  <a:pt x="43" y="114"/>
                  <a:pt x="43" y="114"/>
                </a:cubicBezTo>
                <a:cubicBezTo>
                  <a:pt x="43" y="114"/>
                  <a:pt x="43" y="114"/>
                  <a:pt x="43" y="114"/>
                </a:cubicBezTo>
                <a:cubicBezTo>
                  <a:pt x="43" y="114"/>
                  <a:pt x="43" y="114"/>
                  <a:pt x="43" y="114"/>
                </a:cubicBezTo>
                <a:cubicBezTo>
                  <a:pt x="43" y="114"/>
                  <a:pt x="43" y="114"/>
                  <a:pt x="43" y="114"/>
                </a:cubicBezTo>
                <a:cubicBezTo>
                  <a:pt x="43" y="114"/>
                  <a:pt x="43" y="114"/>
                  <a:pt x="43" y="114"/>
                </a:cubicBezTo>
                <a:cubicBezTo>
                  <a:pt x="43" y="114"/>
                  <a:pt x="43" y="114"/>
                  <a:pt x="43" y="114"/>
                </a:cubicBezTo>
                <a:cubicBezTo>
                  <a:pt x="43" y="113"/>
                  <a:pt x="43" y="113"/>
                  <a:pt x="43" y="113"/>
                </a:cubicBezTo>
                <a:cubicBezTo>
                  <a:pt x="44" y="113"/>
                  <a:pt x="44" y="113"/>
                  <a:pt x="44" y="113"/>
                </a:cubicBezTo>
                <a:cubicBezTo>
                  <a:pt x="44" y="113"/>
                  <a:pt x="44" y="113"/>
                  <a:pt x="44" y="113"/>
                </a:cubicBezTo>
                <a:cubicBezTo>
                  <a:pt x="44" y="113"/>
                  <a:pt x="44" y="113"/>
                  <a:pt x="44" y="113"/>
                </a:cubicBezTo>
                <a:cubicBezTo>
                  <a:pt x="44" y="113"/>
                  <a:pt x="44" y="113"/>
                  <a:pt x="44" y="113"/>
                </a:cubicBezTo>
                <a:cubicBezTo>
                  <a:pt x="45" y="113"/>
                  <a:pt x="45" y="113"/>
                  <a:pt x="45" y="113"/>
                </a:cubicBezTo>
                <a:cubicBezTo>
                  <a:pt x="45" y="113"/>
                  <a:pt x="45" y="113"/>
                  <a:pt x="45" y="113"/>
                </a:cubicBezTo>
                <a:cubicBezTo>
                  <a:pt x="45" y="113"/>
                  <a:pt x="45" y="113"/>
                  <a:pt x="45" y="113"/>
                </a:cubicBezTo>
                <a:cubicBezTo>
                  <a:pt x="45" y="113"/>
                  <a:pt x="45" y="113"/>
                  <a:pt x="45" y="113"/>
                </a:cubicBezTo>
                <a:cubicBezTo>
                  <a:pt x="45" y="113"/>
                  <a:pt x="45" y="113"/>
                  <a:pt x="45" y="113"/>
                </a:cubicBezTo>
                <a:cubicBezTo>
                  <a:pt x="45" y="113"/>
                  <a:pt x="45" y="113"/>
                  <a:pt x="45" y="113"/>
                </a:cubicBezTo>
                <a:cubicBezTo>
                  <a:pt x="45" y="113"/>
                  <a:pt x="45" y="113"/>
                  <a:pt x="45" y="113"/>
                </a:cubicBezTo>
                <a:cubicBezTo>
                  <a:pt x="45" y="113"/>
                  <a:pt x="45" y="113"/>
                  <a:pt x="45" y="113"/>
                </a:cubicBezTo>
                <a:cubicBezTo>
                  <a:pt x="46" y="112"/>
                  <a:pt x="46" y="112"/>
                  <a:pt x="46" y="112"/>
                </a:cubicBezTo>
                <a:cubicBezTo>
                  <a:pt x="66" y="91"/>
                  <a:pt x="87" y="71"/>
                  <a:pt x="108" y="50"/>
                </a:cubicBezTo>
                <a:cubicBezTo>
                  <a:pt x="111" y="46"/>
                  <a:pt x="113" y="42"/>
                  <a:pt x="113" y="37"/>
                </a:cubicBezTo>
                <a:cubicBezTo>
                  <a:pt x="113" y="37"/>
                  <a:pt x="113" y="37"/>
                  <a:pt x="113" y="37"/>
                </a:cubicBezTo>
                <a:close/>
                <a:moveTo>
                  <a:pt x="56" y="27"/>
                </a:moveTo>
                <a:cubicBezTo>
                  <a:pt x="56" y="27"/>
                  <a:pt x="56" y="27"/>
                  <a:pt x="56" y="27"/>
                </a:cubicBezTo>
                <a:cubicBezTo>
                  <a:pt x="61" y="32"/>
                  <a:pt x="61" y="32"/>
                  <a:pt x="61" y="32"/>
                </a:cubicBezTo>
                <a:cubicBezTo>
                  <a:pt x="17" y="77"/>
                  <a:pt x="17" y="77"/>
                  <a:pt x="17" y="77"/>
                </a:cubicBezTo>
                <a:cubicBezTo>
                  <a:pt x="11" y="71"/>
                  <a:pt x="11" y="71"/>
                  <a:pt x="11" y="71"/>
                </a:cubicBezTo>
                <a:cubicBezTo>
                  <a:pt x="56" y="27"/>
                  <a:pt x="56" y="27"/>
                  <a:pt x="56" y="27"/>
                </a:cubicBezTo>
                <a:close/>
                <a:moveTo>
                  <a:pt x="9" y="104"/>
                </a:moveTo>
                <a:cubicBezTo>
                  <a:pt x="9" y="104"/>
                  <a:pt x="9" y="104"/>
                  <a:pt x="9" y="104"/>
                </a:cubicBezTo>
                <a:cubicBezTo>
                  <a:pt x="9" y="82"/>
                  <a:pt x="9" y="82"/>
                  <a:pt x="9" y="82"/>
                </a:cubicBezTo>
                <a:cubicBezTo>
                  <a:pt x="31" y="104"/>
                  <a:pt x="31" y="104"/>
                  <a:pt x="31" y="104"/>
                </a:cubicBezTo>
                <a:cubicBezTo>
                  <a:pt x="9" y="104"/>
                  <a:pt x="9" y="104"/>
                  <a:pt x="9" y="104"/>
                </a:cubicBezTo>
                <a:close/>
                <a:moveTo>
                  <a:pt x="21" y="81"/>
                </a:moveTo>
                <a:cubicBezTo>
                  <a:pt x="21" y="81"/>
                  <a:pt x="21" y="81"/>
                  <a:pt x="21" y="81"/>
                </a:cubicBezTo>
                <a:cubicBezTo>
                  <a:pt x="65" y="36"/>
                  <a:pt x="65" y="36"/>
                  <a:pt x="65" y="36"/>
                </a:cubicBezTo>
                <a:cubicBezTo>
                  <a:pt x="77" y="48"/>
                  <a:pt x="77" y="48"/>
                  <a:pt x="77" y="48"/>
                </a:cubicBezTo>
                <a:cubicBezTo>
                  <a:pt x="32" y="93"/>
                  <a:pt x="32" y="93"/>
                  <a:pt x="32" y="93"/>
                </a:cubicBezTo>
                <a:cubicBezTo>
                  <a:pt x="21" y="81"/>
                  <a:pt x="21" y="81"/>
                  <a:pt x="21" y="81"/>
                </a:cubicBezTo>
                <a:close/>
                <a:moveTo>
                  <a:pt x="42" y="102"/>
                </a:moveTo>
                <a:cubicBezTo>
                  <a:pt x="42" y="102"/>
                  <a:pt x="42" y="102"/>
                  <a:pt x="42" y="102"/>
                </a:cubicBezTo>
                <a:cubicBezTo>
                  <a:pt x="37" y="97"/>
                  <a:pt x="37" y="97"/>
                  <a:pt x="37" y="97"/>
                </a:cubicBezTo>
                <a:cubicBezTo>
                  <a:pt x="81" y="52"/>
                  <a:pt x="81" y="52"/>
                  <a:pt x="81" y="52"/>
                </a:cubicBezTo>
                <a:cubicBezTo>
                  <a:pt x="87" y="58"/>
                  <a:pt x="87" y="58"/>
                  <a:pt x="87" y="58"/>
                </a:cubicBezTo>
                <a:cubicBezTo>
                  <a:pt x="42" y="102"/>
                  <a:pt x="42" y="102"/>
                  <a:pt x="42" y="102"/>
                </a:cubicBezTo>
                <a:close/>
                <a:moveTo>
                  <a:pt x="104" y="37"/>
                </a:moveTo>
                <a:cubicBezTo>
                  <a:pt x="104" y="37"/>
                  <a:pt x="104" y="37"/>
                  <a:pt x="104" y="37"/>
                </a:cubicBezTo>
                <a:cubicBezTo>
                  <a:pt x="104" y="37"/>
                  <a:pt x="104" y="37"/>
                  <a:pt x="104" y="37"/>
                </a:cubicBezTo>
                <a:cubicBezTo>
                  <a:pt x="104" y="39"/>
                  <a:pt x="103" y="42"/>
                  <a:pt x="101" y="43"/>
                </a:cubicBezTo>
                <a:cubicBezTo>
                  <a:pt x="97" y="47"/>
                  <a:pt x="97" y="47"/>
                  <a:pt x="97" y="47"/>
                </a:cubicBezTo>
                <a:cubicBezTo>
                  <a:pt x="94" y="50"/>
                  <a:pt x="94" y="50"/>
                  <a:pt x="94" y="50"/>
                </a:cubicBezTo>
                <a:cubicBezTo>
                  <a:pt x="93" y="51"/>
                  <a:pt x="93" y="51"/>
                  <a:pt x="93" y="51"/>
                </a:cubicBezTo>
                <a:cubicBezTo>
                  <a:pt x="62" y="20"/>
                  <a:pt x="62" y="20"/>
                  <a:pt x="62" y="20"/>
                </a:cubicBezTo>
                <a:cubicBezTo>
                  <a:pt x="66" y="16"/>
                  <a:pt x="66" y="16"/>
                  <a:pt x="66" y="16"/>
                </a:cubicBezTo>
                <a:cubicBezTo>
                  <a:pt x="70" y="12"/>
                  <a:pt x="70" y="12"/>
                  <a:pt x="70" y="12"/>
                </a:cubicBezTo>
                <a:cubicBezTo>
                  <a:pt x="72" y="10"/>
                  <a:pt x="74" y="10"/>
                  <a:pt x="76" y="10"/>
                </a:cubicBezTo>
                <a:cubicBezTo>
                  <a:pt x="78" y="10"/>
                  <a:pt x="80" y="10"/>
                  <a:pt x="81" y="12"/>
                </a:cubicBezTo>
                <a:cubicBezTo>
                  <a:pt x="101" y="32"/>
                  <a:pt x="101" y="32"/>
                  <a:pt x="101" y="32"/>
                </a:cubicBezTo>
                <a:cubicBezTo>
                  <a:pt x="103" y="33"/>
                  <a:pt x="104" y="35"/>
                  <a:pt x="104" y="37"/>
                </a:cubicBezTo>
                <a:close/>
              </a:path>
            </a:pathLst>
          </a:custGeom>
          <a:solidFill>
            <a:schemeClr val="bg1">
              <a:lumMod val="50000"/>
            </a:schemeClr>
          </a:solidFill>
          <a:ln>
            <a:noFill/>
          </a:ln>
        </p:spPr>
        <p:txBody>
          <a:bodyPr anchor="t" anchorCtr="0" bIns="45720" compatLnSpc="1" lIns="91440" numCol="1" rIns="91440" tIns="45720" vert="horz" wrap="square"/>
          <a:lstStyle/>
          <a:p>
            <a:endParaRPr altLang="en-US" lang="zh-CN"/>
          </a:p>
        </p:txBody>
      </p:sp>
      <p:sp>
        <p:nvSpPr>
          <p:cNvPr id="53" name="原创设计师QQ598969553             _18"/>
          <p:cNvSpPr>
            <a:spLocks noChangeArrowheads="1"/>
          </p:cNvSpPr>
          <p:nvPr/>
        </p:nvSpPr>
        <p:spPr bwMode="auto">
          <a:xfrm>
            <a:off x="6434906" y="1549382"/>
            <a:ext cx="2241550" cy="11353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nSpc>
                <a:spcPct val="120000"/>
              </a:lnSpc>
              <a:spcBef>
                <a:spcPts val="300"/>
              </a:spcBef>
            </a:pPr>
            <a:r>
              <a:rPr altLang="en-US" b="1" lang="zh-CN" sz="1000">
                <a:solidFill>
                  <a:schemeClr val="tx1">
                    <a:lumMod val="75000"/>
                    <a:lumOff val="25000"/>
                  </a:schemeClr>
                </a:solidFill>
              </a:rPr>
              <a:t>TOPIC HEADER HERE</a:t>
            </a:r>
          </a:p>
          <a:p>
            <a:pPr>
              <a:lnSpc>
                <a:spcPct val="120000"/>
              </a:lnSpc>
              <a:spcBef>
                <a:spcPts val="300"/>
              </a:spcBef>
            </a:pPr>
            <a:r>
              <a:rPr altLang="en-US" b="1" lang="zh-CN" sz="1000">
                <a:solidFill>
                  <a:schemeClr val="tx1">
                    <a:lumMod val="75000"/>
                    <a:lumOff val="25000"/>
                  </a:schemeClr>
                </a:solidFill>
              </a:rPr>
              <a:t>We have many PowerPoint templates that has been specifically designed to help anyone that is stepping into the world of PowerPoint for the very first time. </a:t>
            </a:r>
          </a:p>
        </p:txBody>
      </p:sp>
      <p:sp>
        <p:nvSpPr>
          <p:cNvPr id="54" name="原创设计师QQ598969553             _19"/>
          <p:cNvSpPr>
            <a:spLocks noChangeArrowheads="1"/>
          </p:cNvSpPr>
          <p:nvPr/>
        </p:nvSpPr>
        <p:spPr bwMode="auto">
          <a:xfrm>
            <a:off x="6434906" y="2315194"/>
            <a:ext cx="2241550" cy="11353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nSpc>
                <a:spcPct val="120000"/>
              </a:lnSpc>
              <a:spcBef>
                <a:spcPts val="300"/>
              </a:spcBef>
            </a:pPr>
            <a:r>
              <a:rPr altLang="en-US" b="1" lang="zh-CN" sz="1000">
                <a:solidFill>
                  <a:schemeClr val="tx1">
                    <a:lumMod val="75000"/>
                    <a:lumOff val="25000"/>
                  </a:schemeClr>
                </a:solidFill>
              </a:rPr>
              <a:t>TOPIC HEADER HERE</a:t>
            </a:r>
          </a:p>
          <a:p>
            <a:pPr>
              <a:lnSpc>
                <a:spcPct val="120000"/>
              </a:lnSpc>
              <a:spcBef>
                <a:spcPts val="300"/>
              </a:spcBef>
            </a:pPr>
            <a:r>
              <a:rPr altLang="en-US" b="1" lang="zh-CN" sz="1000">
                <a:solidFill>
                  <a:schemeClr val="tx1">
                    <a:lumMod val="75000"/>
                    <a:lumOff val="25000"/>
                  </a:schemeClr>
                </a:solidFill>
              </a:rPr>
              <a:t>We have many PowerPoint templates that has been specifically designed to help anyone that is stepping into the world of PowerPoint for the very first time. </a:t>
            </a:r>
          </a:p>
        </p:txBody>
      </p:sp>
      <p:sp>
        <p:nvSpPr>
          <p:cNvPr id="55" name="原创设计师QQ598969553             _20"/>
          <p:cNvSpPr>
            <a:spLocks noChangeArrowheads="1"/>
          </p:cNvSpPr>
          <p:nvPr/>
        </p:nvSpPr>
        <p:spPr bwMode="auto">
          <a:xfrm>
            <a:off x="6434906" y="3083125"/>
            <a:ext cx="2241550" cy="11353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nSpc>
                <a:spcPct val="120000"/>
              </a:lnSpc>
              <a:spcBef>
                <a:spcPts val="300"/>
              </a:spcBef>
            </a:pPr>
            <a:r>
              <a:rPr altLang="en-US" b="1" lang="zh-CN" sz="1000">
                <a:solidFill>
                  <a:schemeClr val="tx1">
                    <a:lumMod val="75000"/>
                    <a:lumOff val="25000"/>
                  </a:schemeClr>
                </a:solidFill>
              </a:rPr>
              <a:t>TOPIC HEADER HERE</a:t>
            </a:r>
          </a:p>
          <a:p>
            <a:pPr>
              <a:lnSpc>
                <a:spcPct val="120000"/>
              </a:lnSpc>
              <a:spcBef>
                <a:spcPts val="300"/>
              </a:spcBef>
            </a:pPr>
            <a:r>
              <a:rPr altLang="en-US" b="1" lang="zh-CN" sz="1000">
                <a:solidFill>
                  <a:schemeClr val="tx1">
                    <a:lumMod val="75000"/>
                    <a:lumOff val="25000"/>
                  </a:schemeClr>
                </a:solidFill>
              </a:rPr>
              <a:t>We have many PowerPoint templates that has been specifically designed to help anyone that is stepping into the world of PowerPoint for the very first time. </a:t>
            </a:r>
          </a:p>
        </p:txBody>
      </p:sp>
      <p:sp>
        <p:nvSpPr>
          <p:cNvPr id="56" name="原创设计师QQ598969553             _21"/>
          <p:cNvSpPr>
            <a:spLocks noChangeArrowheads="1"/>
          </p:cNvSpPr>
          <p:nvPr/>
        </p:nvSpPr>
        <p:spPr bwMode="auto">
          <a:xfrm>
            <a:off x="421456" y="1549382"/>
            <a:ext cx="2241550" cy="11353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r">
              <a:lnSpc>
                <a:spcPct val="120000"/>
              </a:lnSpc>
              <a:spcBef>
                <a:spcPts val="300"/>
              </a:spcBef>
            </a:pPr>
            <a:r>
              <a:rPr altLang="en-US" b="1" lang="zh-CN" sz="1000">
                <a:solidFill>
                  <a:schemeClr val="tx1">
                    <a:lumMod val="75000"/>
                    <a:lumOff val="25000"/>
                  </a:schemeClr>
                </a:solidFill>
              </a:rPr>
              <a:t>TOPIC HEADER HERE</a:t>
            </a:r>
          </a:p>
          <a:p>
            <a:pPr algn="r">
              <a:lnSpc>
                <a:spcPct val="120000"/>
              </a:lnSpc>
              <a:spcBef>
                <a:spcPts val="300"/>
              </a:spcBef>
            </a:pPr>
            <a:r>
              <a:rPr altLang="en-US" b="1" lang="zh-CN" sz="1000">
                <a:solidFill>
                  <a:schemeClr val="tx1">
                    <a:lumMod val="75000"/>
                    <a:lumOff val="25000"/>
                  </a:schemeClr>
                </a:solidFill>
              </a:rPr>
              <a:t>We have many PowerPoint templates that has been specifically designed to help anyone that is stepping into the world of PowerPoint for the very first time. </a:t>
            </a:r>
          </a:p>
        </p:txBody>
      </p:sp>
      <p:sp>
        <p:nvSpPr>
          <p:cNvPr id="57" name="原创设计师QQ598969553             _22"/>
          <p:cNvSpPr>
            <a:spLocks noChangeArrowheads="1"/>
          </p:cNvSpPr>
          <p:nvPr/>
        </p:nvSpPr>
        <p:spPr bwMode="auto">
          <a:xfrm>
            <a:off x="421456" y="2315194"/>
            <a:ext cx="2241550" cy="11353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r">
              <a:lnSpc>
                <a:spcPct val="120000"/>
              </a:lnSpc>
              <a:spcBef>
                <a:spcPts val="300"/>
              </a:spcBef>
            </a:pPr>
            <a:r>
              <a:rPr altLang="en-US" b="1" lang="zh-CN" sz="1000">
                <a:solidFill>
                  <a:schemeClr val="tx1">
                    <a:lumMod val="75000"/>
                    <a:lumOff val="25000"/>
                  </a:schemeClr>
                </a:solidFill>
              </a:rPr>
              <a:t>TOPIC HEADER HERE</a:t>
            </a:r>
          </a:p>
          <a:p>
            <a:pPr algn="r">
              <a:lnSpc>
                <a:spcPct val="120000"/>
              </a:lnSpc>
              <a:spcBef>
                <a:spcPts val="300"/>
              </a:spcBef>
            </a:pPr>
            <a:r>
              <a:rPr altLang="en-US" b="1" lang="zh-CN" sz="1000">
                <a:solidFill>
                  <a:schemeClr val="tx1">
                    <a:lumMod val="75000"/>
                    <a:lumOff val="25000"/>
                  </a:schemeClr>
                </a:solidFill>
              </a:rPr>
              <a:t>We have many PowerPoint templates that has been specifically designed to help anyone that is stepping into the world of PowerPoint for the very first time. </a:t>
            </a:r>
          </a:p>
        </p:txBody>
      </p:sp>
      <p:sp>
        <p:nvSpPr>
          <p:cNvPr id="58" name="原创设计师QQ598969553             _23"/>
          <p:cNvSpPr>
            <a:spLocks noChangeArrowheads="1"/>
          </p:cNvSpPr>
          <p:nvPr/>
        </p:nvSpPr>
        <p:spPr bwMode="auto">
          <a:xfrm>
            <a:off x="421456" y="3083125"/>
            <a:ext cx="2241550" cy="11353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r">
              <a:lnSpc>
                <a:spcPct val="120000"/>
              </a:lnSpc>
              <a:spcBef>
                <a:spcPts val="300"/>
              </a:spcBef>
            </a:pPr>
            <a:r>
              <a:rPr altLang="en-US" b="1" lang="zh-CN" sz="1000">
                <a:solidFill>
                  <a:schemeClr val="tx1">
                    <a:lumMod val="75000"/>
                    <a:lumOff val="25000"/>
                  </a:schemeClr>
                </a:solidFill>
              </a:rPr>
              <a:t>TOPIC HEADER HERE</a:t>
            </a:r>
          </a:p>
          <a:p>
            <a:pPr algn="r">
              <a:lnSpc>
                <a:spcPct val="120000"/>
              </a:lnSpc>
              <a:spcBef>
                <a:spcPts val="300"/>
              </a:spcBef>
            </a:pPr>
            <a:r>
              <a:rPr altLang="en-US" b="1" lang="zh-CN" sz="1000">
                <a:solidFill>
                  <a:schemeClr val="tx1">
                    <a:lumMod val="75000"/>
                    <a:lumOff val="25000"/>
                  </a:schemeClr>
                </a:solidFill>
              </a:rPr>
              <a:t>We have many PowerPoint templates that has been specifically designed to help anyone that is stepping into the world of PowerPoint for the very first time. </a:t>
            </a:r>
          </a:p>
        </p:txBody>
      </p:sp>
      <p:sp>
        <p:nvSpPr>
          <p:cNvPr id="59" name="原创设计师QQ598969553             _24"/>
          <p:cNvSpPr>
            <a:spLocks noChangeArrowheads="1"/>
          </p:cNvSpPr>
          <p:nvPr/>
        </p:nvSpPr>
        <p:spPr bwMode="auto">
          <a:xfrm>
            <a:off x="3923928" y="2081461"/>
            <a:ext cx="1296144" cy="1828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ctr">
              <a:lnSpc>
                <a:spcPct val="120000"/>
              </a:lnSpc>
              <a:spcBef>
                <a:spcPts val="300"/>
              </a:spcBef>
            </a:pPr>
            <a:r>
              <a:rPr altLang="en-US" b="1" lang="zh-CN" sz="1000">
                <a:solidFill>
                  <a:schemeClr val="tx1">
                    <a:lumMod val="75000"/>
                    <a:lumOff val="25000"/>
                  </a:schemeClr>
                </a:solidFill>
              </a:rPr>
              <a:t>TOPIC HEADER HERE</a:t>
            </a:r>
          </a:p>
        </p:txBody>
      </p:sp>
      <p:sp>
        <p:nvSpPr>
          <p:cNvPr id="60" name="原创设计师QQ598969553             _25"/>
          <p:cNvSpPr/>
          <p:nvPr/>
        </p:nvSpPr>
        <p:spPr>
          <a:xfrm>
            <a:off x="3923928" y="2591337"/>
            <a:ext cx="1296144" cy="676656"/>
          </a:xfrm>
          <a:prstGeom prst="rect">
            <a:avLst/>
          </a:prstGeom>
        </p:spPr>
        <p:txBody>
          <a:bodyPr wrap="square">
            <a:spAutoFit/>
          </a:bodyPr>
          <a:lstStyle/>
          <a:p>
            <a:pPr algn="ctr" lvl="0">
              <a:lnSpc>
                <a:spcPct val="120000"/>
              </a:lnSpc>
              <a:spcBef>
                <a:spcPts val="300"/>
              </a:spcBef>
            </a:pPr>
            <a:r>
              <a:rPr altLang="zh-CN" lang="en-US" sz="800">
                <a:solidFill>
                  <a:srgbClr val="F8F8F8">
                    <a:lumMod val="50000"/>
                  </a:srgbClr>
                </a:solidFill>
              </a:rPr>
              <a:t>We have many PowerPoint templates that has been specifically designed. </a:t>
            </a:r>
          </a:p>
        </p:txBody>
      </p:sp>
      <p:pic>
        <p:nvPicPr>
          <p:cNvPr id="61" name="Picture 64"/>
          <p:cNvPicPr>
            <a:picLocks noChangeAspect="1" noChangeShapeType="1" noGrp="1" noMove="1" noResize="1" noRot="1" noSelect="1"/>
          </p:cNvPicPr>
          <p:nvPr/>
        </p:nvPicPr>
        <p:blipFill>
          <a:blip r:embed="rId3">
            <a:extLst>
              <a:ext uri="{28A0092B-C50C-407E-A947-70E740481C1C}">
                <a14:useLocalDpi val="0"/>
              </a:ext>
            </a:extLst>
          </a:blip>
          <a:stretch>
            <a:fillRect/>
          </a:stretch>
        </p:blipFill>
        <p:spPr bwMode="auto">
          <a:xfrm>
            <a:off x="3582988" y="17705388"/>
            <a:ext cx="1978025" cy="51117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Tree>
    <p:extLst>
      <p:ext uri="{BB962C8B-B14F-4D97-AF65-F5344CB8AC3E}">
        <p14:creationId val="4199822512"/>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 presetSubtype="8">
                                  <p:stCondLst>
                                    <p:cond delay="0"/>
                                  </p:stCondLst>
                                  <p:childTnLst>
                                    <p:set>
                                      <p:cBhvr>
                                        <p:cTn dur="1" fill="hold" id="6">
                                          <p:stCondLst>
                                            <p:cond delay="0"/>
                                          </p:stCondLst>
                                        </p:cTn>
                                        <p:tgtEl>
                                          <p:spTgt spid="13"/>
                                        </p:tgtEl>
                                        <p:attrNameLst>
                                          <p:attrName>style.visibility</p:attrName>
                                        </p:attrNameLst>
                                      </p:cBhvr>
                                      <p:to>
                                        <p:strVal val="visible"/>
                                      </p:to>
                                    </p:set>
                                    <p:anim calcmode="lin" valueType="num">
                                      <p:cBhvr additive="base">
                                        <p:cTn dur="500" fill="hold" id="7"/>
                                        <p:tgtEl>
                                          <p:spTgt spid="13"/>
                                        </p:tgtEl>
                                        <p:attrNameLst>
                                          <p:attrName>ppt_x</p:attrName>
                                        </p:attrNameLst>
                                      </p:cBhvr>
                                      <p:tavLst>
                                        <p:tav tm="0">
                                          <p:val>
                                            <p:strVal val="0-#ppt_w/2"/>
                                          </p:val>
                                        </p:tav>
                                        <p:tav tm="100000">
                                          <p:val>
                                            <p:strVal val="#ppt_x"/>
                                          </p:val>
                                        </p:tav>
                                      </p:tavLst>
                                    </p:anim>
                                    <p:anim calcmode="lin" valueType="num">
                                      <p:cBhvr additive="base">
                                        <p:cTn dur="500" fill="hold" id="8"/>
                                        <p:tgtEl>
                                          <p:spTgt spid="13"/>
                                        </p:tgtEl>
                                        <p:attrNameLst>
                                          <p:attrName>ppt_y</p:attrName>
                                        </p:attrNameLst>
                                      </p:cBhvr>
                                      <p:tavLst>
                                        <p:tav tm="0">
                                          <p:val>
                                            <p:strVal val="#ppt_y"/>
                                          </p:val>
                                        </p:tav>
                                        <p:tav tm="100000">
                                          <p:val>
                                            <p:strVal val="#ppt_y"/>
                                          </p:val>
                                        </p:tav>
                                      </p:tavLst>
                                    </p:anim>
                                  </p:childTnLst>
                                </p:cTn>
                              </p:par>
                              <p:par>
                                <p:cTn fill="hold" grpId="1" id="9" nodeType="withEffect" presetClass="emph" presetID="35" presetSubtype="0" repeatCount="3000">
                                  <p:stCondLst>
                                    <p:cond delay="400"/>
                                  </p:stCondLst>
                                  <p:childTnLst>
                                    <p:anim calcmode="discrete" valueType="str">
                                      <p:cBhvr>
                                        <p:cTn dur="100" fill="hold" id="10"/>
                                        <p:tgtEl>
                                          <p:spTgt spid="13"/>
                                        </p:tgtEl>
                                        <p:attrNameLst>
                                          <p:attrName>style.visibility</p:attrName>
                                        </p:attrNameLst>
                                      </p:cBhvr>
                                      <p:tavLst>
                                        <p:tav tm="0">
                                          <p:val>
                                            <p:strVal val="hidden"/>
                                          </p:val>
                                        </p:tav>
                                        <p:tav tm="50000">
                                          <p:val>
                                            <p:strVal val="visible"/>
                                          </p:val>
                                        </p:tav>
                                      </p:tavLst>
                                    </p:anim>
                                  </p:childTnLst>
                                </p:cTn>
                              </p:par>
                              <p:par>
                                <p:cTn fill="hold" grpId="0" id="11" nodeType="withEffect" presetClass="entr" presetID="2" presetSubtype="8">
                                  <p:stCondLst>
                                    <p:cond delay="200"/>
                                  </p:stCondLst>
                                  <p:childTnLst>
                                    <p:set>
                                      <p:cBhvr>
                                        <p:cTn dur="1" fill="hold" id="12">
                                          <p:stCondLst>
                                            <p:cond delay="0"/>
                                          </p:stCondLst>
                                        </p:cTn>
                                        <p:tgtEl>
                                          <p:spTgt spid="12"/>
                                        </p:tgtEl>
                                        <p:attrNameLst>
                                          <p:attrName>style.visibility</p:attrName>
                                        </p:attrNameLst>
                                      </p:cBhvr>
                                      <p:to>
                                        <p:strVal val="visible"/>
                                      </p:to>
                                    </p:set>
                                    <p:anim calcmode="lin" valueType="num">
                                      <p:cBhvr additive="base">
                                        <p:cTn dur="500" fill="hold" id="13"/>
                                        <p:tgtEl>
                                          <p:spTgt spid="12"/>
                                        </p:tgtEl>
                                        <p:attrNameLst>
                                          <p:attrName>ppt_x</p:attrName>
                                        </p:attrNameLst>
                                      </p:cBhvr>
                                      <p:tavLst>
                                        <p:tav tm="0">
                                          <p:val>
                                            <p:strVal val="0-#ppt_w/2"/>
                                          </p:val>
                                        </p:tav>
                                        <p:tav tm="100000">
                                          <p:val>
                                            <p:strVal val="#ppt_x"/>
                                          </p:val>
                                        </p:tav>
                                      </p:tavLst>
                                    </p:anim>
                                    <p:anim calcmode="lin" valueType="num">
                                      <p:cBhvr additive="base">
                                        <p:cTn dur="500" fill="hold" id="14"/>
                                        <p:tgtEl>
                                          <p:spTgt spid="12"/>
                                        </p:tgtEl>
                                        <p:attrNameLst>
                                          <p:attrName>ppt_y</p:attrName>
                                        </p:attrNameLst>
                                      </p:cBhvr>
                                      <p:tavLst>
                                        <p:tav tm="0">
                                          <p:val>
                                            <p:strVal val="#ppt_y"/>
                                          </p:val>
                                        </p:tav>
                                        <p:tav tm="100000">
                                          <p:val>
                                            <p:strVal val="#ppt_y"/>
                                          </p:val>
                                        </p:tav>
                                      </p:tavLst>
                                    </p:anim>
                                  </p:childTnLst>
                                </p:cTn>
                              </p:par>
                              <p:par>
                                <p:cTn fill="hold" grpId="1" id="15" nodeType="withEffect" presetClass="emph" presetID="35" presetSubtype="0" repeatCount="3000">
                                  <p:stCondLst>
                                    <p:cond delay="600"/>
                                  </p:stCondLst>
                                  <p:childTnLst>
                                    <p:anim calcmode="discrete" valueType="str">
                                      <p:cBhvr>
                                        <p:cTn dur="100" fill="hold" id="16"/>
                                        <p:tgtEl>
                                          <p:spTgt spid="12"/>
                                        </p:tgtEl>
                                        <p:attrNameLst>
                                          <p:attrName>style.visibility</p:attrName>
                                        </p:attrNameLst>
                                      </p:cBhvr>
                                      <p:tavLst>
                                        <p:tav tm="0">
                                          <p:val>
                                            <p:strVal val="hidden"/>
                                          </p:val>
                                        </p:tav>
                                        <p:tav tm="50000">
                                          <p:val>
                                            <p:strVal val="visible"/>
                                          </p:val>
                                        </p:tav>
                                      </p:tavLst>
                                    </p:anim>
                                  </p:childTnLst>
                                </p:cTn>
                              </p:par>
                              <p:par>
                                <p:cTn fill="hold" grpId="0" id="17" nodeType="withEffect" presetClass="entr" presetID="47" presetSubtype="0">
                                  <p:stCondLst>
                                    <p:cond delay="700"/>
                                  </p:stCondLst>
                                  <p:childTnLst>
                                    <p:set>
                                      <p:cBhvr>
                                        <p:cTn dur="1" fill="hold" id="18">
                                          <p:stCondLst>
                                            <p:cond delay="0"/>
                                          </p:stCondLst>
                                        </p:cTn>
                                        <p:tgtEl>
                                          <p:spTgt spid="14"/>
                                        </p:tgtEl>
                                        <p:attrNameLst>
                                          <p:attrName>style.visibility</p:attrName>
                                        </p:attrNameLst>
                                      </p:cBhvr>
                                      <p:to>
                                        <p:strVal val="visible"/>
                                      </p:to>
                                    </p:set>
                                    <p:animEffect filter="fade" transition="in">
                                      <p:cBhvr>
                                        <p:cTn dur="300" id="19"/>
                                        <p:tgtEl>
                                          <p:spTgt spid="14"/>
                                        </p:tgtEl>
                                      </p:cBhvr>
                                    </p:animEffect>
                                    <p:anim calcmode="lin" valueType="num">
                                      <p:cBhvr>
                                        <p:cTn dur="300" fill="hold" id="20"/>
                                        <p:tgtEl>
                                          <p:spTgt spid="14"/>
                                        </p:tgtEl>
                                        <p:attrNameLst>
                                          <p:attrName>ppt_x</p:attrName>
                                        </p:attrNameLst>
                                      </p:cBhvr>
                                      <p:tavLst>
                                        <p:tav tm="0">
                                          <p:val>
                                            <p:strVal val="#ppt_x"/>
                                          </p:val>
                                        </p:tav>
                                        <p:tav tm="100000">
                                          <p:val>
                                            <p:strVal val="#ppt_x"/>
                                          </p:val>
                                        </p:tav>
                                      </p:tavLst>
                                    </p:anim>
                                    <p:anim calcmode="lin" valueType="num">
                                      <p:cBhvr>
                                        <p:cTn dur="300" fill="hold" id="21"/>
                                        <p:tgtEl>
                                          <p:spTgt spid="14"/>
                                        </p:tgtEl>
                                        <p:attrNameLst>
                                          <p:attrName>ppt_y</p:attrName>
                                        </p:attrNameLst>
                                      </p:cBhvr>
                                      <p:tavLst>
                                        <p:tav tm="0">
                                          <p:val>
                                            <p:strVal val="#ppt_y-.1"/>
                                          </p:val>
                                        </p:tav>
                                        <p:tav tm="100000">
                                          <p:val>
                                            <p:strVal val="#ppt_y"/>
                                          </p:val>
                                        </p:tav>
                                      </p:tavLst>
                                    </p:anim>
                                  </p:childTnLst>
                                </p:cTn>
                              </p:par>
                              <p:par>
                                <p:cTn fill="hold" grpId="0" id="22" nodeType="withEffect" presetClass="entr" presetID="42" presetSubtype="0">
                                  <p:stCondLst>
                                    <p:cond delay="700"/>
                                  </p:stCondLst>
                                  <p:childTnLst>
                                    <p:set>
                                      <p:cBhvr>
                                        <p:cTn dur="1" fill="hold" id="23">
                                          <p:stCondLst>
                                            <p:cond delay="0"/>
                                          </p:stCondLst>
                                        </p:cTn>
                                        <p:tgtEl>
                                          <p:spTgt spid="15"/>
                                        </p:tgtEl>
                                        <p:attrNameLst>
                                          <p:attrName>style.visibility</p:attrName>
                                        </p:attrNameLst>
                                      </p:cBhvr>
                                      <p:to>
                                        <p:strVal val="visible"/>
                                      </p:to>
                                    </p:set>
                                    <p:animEffect filter="fade" transition="in">
                                      <p:cBhvr>
                                        <p:cTn dur="300" id="24"/>
                                        <p:tgtEl>
                                          <p:spTgt spid="15"/>
                                        </p:tgtEl>
                                      </p:cBhvr>
                                    </p:animEffect>
                                    <p:anim calcmode="lin" valueType="num">
                                      <p:cBhvr>
                                        <p:cTn dur="300" fill="hold" id="25"/>
                                        <p:tgtEl>
                                          <p:spTgt spid="15"/>
                                        </p:tgtEl>
                                        <p:attrNameLst>
                                          <p:attrName>ppt_x</p:attrName>
                                        </p:attrNameLst>
                                      </p:cBhvr>
                                      <p:tavLst>
                                        <p:tav tm="0">
                                          <p:val>
                                            <p:strVal val="#ppt_x"/>
                                          </p:val>
                                        </p:tav>
                                        <p:tav tm="100000">
                                          <p:val>
                                            <p:strVal val="#ppt_x"/>
                                          </p:val>
                                        </p:tav>
                                      </p:tavLst>
                                    </p:anim>
                                    <p:anim calcmode="lin" valueType="num">
                                      <p:cBhvr>
                                        <p:cTn dur="300" fill="hold" id="26"/>
                                        <p:tgtEl>
                                          <p:spTgt spid="15"/>
                                        </p:tgtEl>
                                        <p:attrNameLst>
                                          <p:attrName>ppt_y</p:attrName>
                                        </p:attrNameLst>
                                      </p:cBhvr>
                                      <p:tavLst>
                                        <p:tav tm="0">
                                          <p:val>
                                            <p:strVal val="#ppt_y+.1"/>
                                          </p:val>
                                        </p:tav>
                                        <p:tav tm="100000">
                                          <p:val>
                                            <p:strVal val="#ppt_y"/>
                                          </p:val>
                                        </p:tav>
                                      </p:tavLst>
                                    </p:anim>
                                  </p:childTnLst>
                                </p:cTn>
                              </p:par>
                              <p:par>
                                <p:cTn fill="hold" id="27" nodeType="withEffect" presetClass="entr" presetID="42" presetSubtype="0">
                                  <p:stCondLst>
                                    <p:cond delay="600"/>
                                  </p:stCondLst>
                                  <p:childTnLst>
                                    <p:set>
                                      <p:cBhvr>
                                        <p:cTn dur="1" fill="hold" id="28">
                                          <p:stCondLst>
                                            <p:cond delay="0"/>
                                          </p:stCondLst>
                                        </p:cTn>
                                        <p:tgtEl>
                                          <p:spTgt spid="36"/>
                                        </p:tgtEl>
                                        <p:attrNameLst>
                                          <p:attrName>style.visibility</p:attrName>
                                        </p:attrNameLst>
                                      </p:cBhvr>
                                      <p:to>
                                        <p:strVal val="visible"/>
                                      </p:to>
                                    </p:set>
                                    <p:animEffect filter="fade" transition="in">
                                      <p:cBhvr>
                                        <p:cTn dur="500" id="29"/>
                                        <p:tgtEl>
                                          <p:spTgt spid="36"/>
                                        </p:tgtEl>
                                      </p:cBhvr>
                                    </p:animEffect>
                                    <p:anim calcmode="lin" valueType="num">
                                      <p:cBhvr>
                                        <p:cTn dur="500" fill="hold" id="30"/>
                                        <p:tgtEl>
                                          <p:spTgt spid="36"/>
                                        </p:tgtEl>
                                        <p:attrNameLst>
                                          <p:attrName>ppt_x</p:attrName>
                                        </p:attrNameLst>
                                      </p:cBhvr>
                                      <p:tavLst>
                                        <p:tav tm="0">
                                          <p:val>
                                            <p:strVal val="#ppt_x"/>
                                          </p:val>
                                        </p:tav>
                                        <p:tav tm="100000">
                                          <p:val>
                                            <p:strVal val="#ppt_x"/>
                                          </p:val>
                                        </p:tav>
                                      </p:tavLst>
                                    </p:anim>
                                    <p:anim calcmode="lin" valueType="num">
                                      <p:cBhvr>
                                        <p:cTn dur="500" fill="hold" id="31"/>
                                        <p:tgtEl>
                                          <p:spTgt spid="36"/>
                                        </p:tgtEl>
                                        <p:attrNameLst>
                                          <p:attrName>ppt_y</p:attrName>
                                        </p:attrNameLst>
                                      </p:cBhvr>
                                      <p:tavLst>
                                        <p:tav tm="0">
                                          <p:val>
                                            <p:strVal val="#ppt_y+.1"/>
                                          </p:val>
                                        </p:tav>
                                        <p:tav tm="100000">
                                          <p:val>
                                            <p:strVal val="#ppt_y"/>
                                          </p:val>
                                        </p:tav>
                                      </p:tavLst>
                                    </p:anim>
                                  </p:childTnLst>
                                </p:cTn>
                              </p:par>
                              <p:par>
                                <p:cTn fill="hold" grpId="0" id="32" nodeType="withEffect" presetClass="entr" presetID="53" presetSubtype="0">
                                  <p:stCondLst>
                                    <p:cond delay="600"/>
                                  </p:stCondLst>
                                  <p:iterate type="lt">
                                    <p:tmPct val="10000"/>
                                  </p:iterate>
                                  <p:childTnLst>
                                    <p:set>
                                      <p:cBhvr>
                                        <p:cTn dur="1" fill="hold" id="33">
                                          <p:stCondLst>
                                            <p:cond delay="0"/>
                                          </p:stCondLst>
                                        </p:cTn>
                                        <p:tgtEl>
                                          <p:spTgt spid="59"/>
                                        </p:tgtEl>
                                        <p:attrNameLst>
                                          <p:attrName>style.visibility</p:attrName>
                                        </p:attrNameLst>
                                      </p:cBhvr>
                                      <p:to>
                                        <p:strVal val="visible"/>
                                      </p:to>
                                    </p:set>
                                    <p:anim calcmode="lin" valueType="num">
                                      <p:cBhvr>
                                        <p:cTn dur="500" fill="hold" id="34"/>
                                        <p:tgtEl>
                                          <p:spTgt spid="59"/>
                                        </p:tgtEl>
                                        <p:attrNameLst>
                                          <p:attrName>ppt_w</p:attrName>
                                        </p:attrNameLst>
                                      </p:cBhvr>
                                      <p:tavLst>
                                        <p:tav tm="0">
                                          <p:val>
                                            <p:fltVal val="0"/>
                                          </p:val>
                                        </p:tav>
                                        <p:tav tm="100000">
                                          <p:val>
                                            <p:strVal val="#ppt_w"/>
                                          </p:val>
                                        </p:tav>
                                      </p:tavLst>
                                    </p:anim>
                                    <p:anim calcmode="lin" valueType="num">
                                      <p:cBhvr>
                                        <p:cTn dur="500" fill="hold" id="35"/>
                                        <p:tgtEl>
                                          <p:spTgt spid="59"/>
                                        </p:tgtEl>
                                        <p:attrNameLst>
                                          <p:attrName>ppt_h</p:attrName>
                                        </p:attrNameLst>
                                      </p:cBhvr>
                                      <p:tavLst>
                                        <p:tav tm="0">
                                          <p:val>
                                            <p:fltVal val="0"/>
                                          </p:val>
                                        </p:tav>
                                        <p:tav tm="100000">
                                          <p:val>
                                            <p:strVal val="#ppt_h"/>
                                          </p:val>
                                        </p:tav>
                                      </p:tavLst>
                                    </p:anim>
                                    <p:animEffect filter="fade" transition="in">
                                      <p:cBhvr>
                                        <p:cTn dur="500" id="36"/>
                                        <p:tgtEl>
                                          <p:spTgt spid="59"/>
                                        </p:tgtEl>
                                      </p:cBhvr>
                                    </p:animEffect>
                                  </p:childTnLst>
                                </p:cTn>
                              </p:par>
                              <p:par>
                                <p:cTn fill="hold" grpId="0" id="37" nodeType="withEffect" presetClass="entr" presetID="10" presetSubtype="0">
                                  <p:stCondLst>
                                    <p:cond delay="1100"/>
                                  </p:stCondLst>
                                  <p:childTnLst>
                                    <p:set>
                                      <p:cBhvr>
                                        <p:cTn dur="1" fill="hold" id="38">
                                          <p:stCondLst>
                                            <p:cond delay="0"/>
                                          </p:stCondLst>
                                        </p:cTn>
                                        <p:tgtEl>
                                          <p:spTgt spid="30"/>
                                        </p:tgtEl>
                                        <p:attrNameLst>
                                          <p:attrName>style.visibility</p:attrName>
                                        </p:attrNameLst>
                                      </p:cBhvr>
                                      <p:to>
                                        <p:strVal val="visible"/>
                                      </p:to>
                                    </p:set>
                                    <p:animEffect filter="fade" transition="in">
                                      <p:cBhvr>
                                        <p:cTn dur="250" id="39"/>
                                        <p:tgtEl>
                                          <p:spTgt spid="30"/>
                                        </p:tgtEl>
                                      </p:cBhvr>
                                    </p:animEffect>
                                  </p:childTnLst>
                                </p:cTn>
                              </p:par>
                              <p:par>
                                <p:cTn fill="hold" grpId="1" id="40" nodeType="withEffect" presetClass="emph" presetID="35" presetSubtype="0">
                                  <p:stCondLst>
                                    <p:cond delay="1200"/>
                                  </p:stCondLst>
                                  <p:childTnLst>
                                    <p:anim calcmode="discrete" valueType="str">
                                      <p:cBhvr>
                                        <p:cTn dur="100" fill="hold" id="41"/>
                                        <p:tgtEl>
                                          <p:spTgt spid="30"/>
                                        </p:tgtEl>
                                        <p:attrNameLst>
                                          <p:attrName>style.visibility</p:attrName>
                                        </p:attrNameLst>
                                      </p:cBhvr>
                                      <p:tavLst>
                                        <p:tav tm="0">
                                          <p:val>
                                            <p:strVal val="hidden"/>
                                          </p:val>
                                        </p:tav>
                                        <p:tav tm="50000">
                                          <p:val>
                                            <p:strVal val="visible"/>
                                          </p:val>
                                        </p:tav>
                                      </p:tavLst>
                                    </p:anim>
                                  </p:childTnLst>
                                </p:cTn>
                              </p:par>
                              <p:par>
                                <p:cTn fill="hold" grpId="0" id="42" nodeType="withEffect" presetClass="entr" presetID="10" presetSubtype="0">
                                  <p:stCondLst>
                                    <p:cond delay="1200"/>
                                  </p:stCondLst>
                                  <p:childTnLst>
                                    <p:set>
                                      <p:cBhvr>
                                        <p:cTn dur="1" fill="hold" id="43">
                                          <p:stCondLst>
                                            <p:cond delay="0"/>
                                          </p:stCondLst>
                                        </p:cTn>
                                        <p:tgtEl>
                                          <p:spTgt spid="31"/>
                                        </p:tgtEl>
                                        <p:attrNameLst>
                                          <p:attrName>style.visibility</p:attrName>
                                        </p:attrNameLst>
                                      </p:cBhvr>
                                      <p:to>
                                        <p:strVal val="visible"/>
                                      </p:to>
                                    </p:set>
                                    <p:animEffect filter="fade" transition="in">
                                      <p:cBhvr>
                                        <p:cTn dur="250" id="44"/>
                                        <p:tgtEl>
                                          <p:spTgt spid="31"/>
                                        </p:tgtEl>
                                      </p:cBhvr>
                                    </p:animEffect>
                                  </p:childTnLst>
                                </p:cTn>
                              </p:par>
                              <p:par>
                                <p:cTn fill="hold" grpId="1" id="45" nodeType="withEffect" presetClass="emph" presetID="35" presetSubtype="0">
                                  <p:stCondLst>
                                    <p:cond delay="1300"/>
                                  </p:stCondLst>
                                  <p:childTnLst>
                                    <p:anim calcmode="discrete" valueType="str">
                                      <p:cBhvr>
                                        <p:cTn dur="100" fill="hold" id="46"/>
                                        <p:tgtEl>
                                          <p:spTgt spid="31"/>
                                        </p:tgtEl>
                                        <p:attrNameLst>
                                          <p:attrName>style.visibility</p:attrName>
                                        </p:attrNameLst>
                                      </p:cBhvr>
                                      <p:tavLst>
                                        <p:tav tm="0">
                                          <p:val>
                                            <p:strVal val="hidden"/>
                                          </p:val>
                                        </p:tav>
                                        <p:tav tm="50000">
                                          <p:val>
                                            <p:strVal val="visible"/>
                                          </p:val>
                                        </p:tav>
                                      </p:tavLst>
                                    </p:anim>
                                  </p:childTnLst>
                                </p:cTn>
                              </p:par>
                              <p:par>
                                <p:cTn fill="hold" grpId="0" id="47" nodeType="withEffect" presetClass="entr" presetID="10" presetSubtype="0">
                                  <p:stCondLst>
                                    <p:cond delay="1300"/>
                                  </p:stCondLst>
                                  <p:childTnLst>
                                    <p:set>
                                      <p:cBhvr>
                                        <p:cTn dur="1" fill="hold" id="48">
                                          <p:stCondLst>
                                            <p:cond delay="0"/>
                                          </p:stCondLst>
                                        </p:cTn>
                                        <p:tgtEl>
                                          <p:spTgt spid="32"/>
                                        </p:tgtEl>
                                        <p:attrNameLst>
                                          <p:attrName>style.visibility</p:attrName>
                                        </p:attrNameLst>
                                      </p:cBhvr>
                                      <p:to>
                                        <p:strVal val="visible"/>
                                      </p:to>
                                    </p:set>
                                    <p:animEffect filter="fade" transition="in">
                                      <p:cBhvr>
                                        <p:cTn dur="250" id="49"/>
                                        <p:tgtEl>
                                          <p:spTgt spid="32"/>
                                        </p:tgtEl>
                                      </p:cBhvr>
                                    </p:animEffect>
                                  </p:childTnLst>
                                </p:cTn>
                              </p:par>
                              <p:par>
                                <p:cTn fill="hold" grpId="1" id="50" nodeType="withEffect" presetClass="emph" presetID="35" presetSubtype="0">
                                  <p:stCondLst>
                                    <p:cond delay="1400"/>
                                  </p:stCondLst>
                                  <p:childTnLst>
                                    <p:anim calcmode="discrete" valueType="str">
                                      <p:cBhvr>
                                        <p:cTn dur="100" fill="hold" id="51"/>
                                        <p:tgtEl>
                                          <p:spTgt spid="32"/>
                                        </p:tgtEl>
                                        <p:attrNameLst>
                                          <p:attrName>style.visibility</p:attrName>
                                        </p:attrNameLst>
                                      </p:cBhvr>
                                      <p:tavLst>
                                        <p:tav tm="0">
                                          <p:val>
                                            <p:strVal val="hidden"/>
                                          </p:val>
                                        </p:tav>
                                        <p:tav tm="50000">
                                          <p:val>
                                            <p:strVal val="visible"/>
                                          </p:val>
                                        </p:tav>
                                      </p:tavLst>
                                    </p:anim>
                                  </p:childTnLst>
                                </p:cTn>
                              </p:par>
                              <p:par>
                                <p:cTn fill="hold" grpId="0" id="52" nodeType="withEffect" presetClass="entr" presetID="10" presetSubtype="0">
                                  <p:stCondLst>
                                    <p:cond delay="1400"/>
                                  </p:stCondLst>
                                  <p:childTnLst>
                                    <p:set>
                                      <p:cBhvr>
                                        <p:cTn dur="1" fill="hold" id="53">
                                          <p:stCondLst>
                                            <p:cond delay="0"/>
                                          </p:stCondLst>
                                        </p:cTn>
                                        <p:tgtEl>
                                          <p:spTgt spid="33"/>
                                        </p:tgtEl>
                                        <p:attrNameLst>
                                          <p:attrName>style.visibility</p:attrName>
                                        </p:attrNameLst>
                                      </p:cBhvr>
                                      <p:to>
                                        <p:strVal val="visible"/>
                                      </p:to>
                                    </p:set>
                                    <p:animEffect filter="fade" transition="in">
                                      <p:cBhvr>
                                        <p:cTn dur="250" id="54"/>
                                        <p:tgtEl>
                                          <p:spTgt spid="33"/>
                                        </p:tgtEl>
                                      </p:cBhvr>
                                    </p:animEffect>
                                  </p:childTnLst>
                                </p:cTn>
                              </p:par>
                              <p:par>
                                <p:cTn fill="hold" grpId="1" id="55" nodeType="withEffect" presetClass="emph" presetID="35" presetSubtype="0">
                                  <p:stCondLst>
                                    <p:cond delay="1500"/>
                                  </p:stCondLst>
                                  <p:childTnLst>
                                    <p:anim calcmode="discrete" valueType="str">
                                      <p:cBhvr>
                                        <p:cTn dur="100" fill="hold" id="56"/>
                                        <p:tgtEl>
                                          <p:spTgt spid="33"/>
                                        </p:tgtEl>
                                        <p:attrNameLst>
                                          <p:attrName>style.visibility</p:attrName>
                                        </p:attrNameLst>
                                      </p:cBhvr>
                                      <p:tavLst>
                                        <p:tav tm="0">
                                          <p:val>
                                            <p:strVal val="hidden"/>
                                          </p:val>
                                        </p:tav>
                                        <p:tav tm="50000">
                                          <p:val>
                                            <p:strVal val="visible"/>
                                          </p:val>
                                        </p:tav>
                                      </p:tavLst>
                                    </p:anim>
                                  </p:childTnLst>
                                </p:cTn>
                              </p:par>
                              <p:par>
                                <p:cTn fill="hold" grpId="0" id="57" nodeType="withEffect" presetClass="entr" presetID="10" presetSubtype="0">
                                  <p:stCondLst>
                                    <p:cond delay="1500"/>
                                  </p:stCondLst>
                                  <p:childTnLst>
                                    <p:set>
                                      <p:cBhvr>
                                        <p:cTn dur="1" fill="hold" id="58">
                                          <p:stCondLst>
                                            <p:cond delay="0"/>
                                          </p:stCondLst>
                                        </p:cTn>
                                        <p:tgtEl>
                                          <p:spTgt spid="34"/>
                                        </p:tgtEl>
                                        <p:attrNameLst>
                                          <p:attrName>style.visibility</p:attrName>
                                        </p:attrNameLst>
                                      </p:cBhvr>
                                      <p:to>
                                        <p:strVal val="visible"/>
                                      </p:to>
                                    </p:set>
                                    <p:animEffect filter="fade" transition="in">
                                      <p:cBhvr>
                                        <p:cTn dur="250" id="59"/>
                                        <p:tgtEl>
                                          <p:spTgt spid="34"/>
                                        </p:tgtEl>
                                      </p:cBhvr>
                                    </p:animEffect>
                                  </p:childTnLst>
                                </p:cTn>
                              </p:par>
                              <p:par>
                                <p:cTn fill="hold" grpId="1" id="60" nodeType="withEffect" presetClass="emph" presetID="35" presetSubtype="0">
                                  <p:stCondLst>
                                    <p:cond delay="1600"/>
                                  </p:stCondLst>
                                  <p:childTnLst>
                                    <p:anim calcmode="discrete" valueType="str">
                                      <p:cBhvr>
                                        <p:cTn dur="100" fill="hold" id="61"/>
                                        <p:tgtEl>
                                          <p:spTgt spid="34"/>
                                        </p:tgtEl>
                                        <p:attrNameLst>
                                          <p:attrName>style.visibility</p:attrName>
                                        </p:attrNameLst>
                                      </p:cBhvr>
                                      <p:tavLst>
                                        <p:tav tm="0">
                                          <p:val>
                                            <p:strVal val="hidden"/>
                                          </p:val>
                                        </p:tav>
                                        <p:tav tm="50000">
                                          <p:val>
                                            <p:strVal val="visible"/>
                                          </p:val>
                                        </p:tav>
                                      </p:tavLst>
                                    </p:anim>
                                  </p:childTnLst>
                                </p:cTn>
                              </p:par>
                              <p:par>
                                <p:cTn fill="hold" grpId="0" id="62" nodeType="withEffect" presetClass="entr" presetID="10" presetSubtype="0">
                                  <p:stCondLst>
                                    <p:cond delay="1600"/>
                                  </p:stCondLst>
                                  <p:childTnLst>
                                    <p:set>
                                      <p:cBhvr>
                                        <p:cTn dur="1" fill="hold" id="63">
                                          <p:stCondLst>
                                            <p:cond delay="0"/>
                                          </p:stCondLst>
                                        </p:cTn>
                                        <p:tgtEl>
                                          <p:spTgt spid="35"/>
                                        </p:tgtEl>
                                        <p:attrNameLst>
                                          <p:attrName>style.visibility</p:attrName>
                                        </p:attrNameLst>
                                      </p:cBhvr>
                                      <p:to>
                                        <p:strVal val="visible"/>
                                      </p:to>
                                    </p:set>
                                    <p:animEffect filter="fade" transition="in">
                                      <p:cBhvr>
                                        <p:cTn dur="250" id="64"/>
                                        <p:tgtEl>
                                          <p:spTgt spid="35"/>
                                        </p:tgtEl>
                                      </p:cBhvr>
                                    </p:animEffect>
                                  </p:childTnLst>
                                </p:cTn>
                              </p:par>
                              <p:par>
                                <p:cTn fill="hold" grpId="1" id="65" nodeType="withEffect" presetClass="emph" presetID="35" presetSubtype="0">
                                  <p:stCondLst>
                                    <p:cond delay="1700"/>
                                  </p:stCondLst>
                                  <p:childTnLst>
                                    <p:anim calcmode="discrete" valueType="str">
                                      <p:cBhvr>
                                        <p:cTn dur="100" fill="hold" id="66"/>
                                        <p:tgtEl>
                                          <p:spTgt spid="35"/>
                                        </p:tgtEl>
                                        <p:attrNameLst>
                                          <p:attrName>style.visibility</p:attrName>
                                        </p:attrNameLst>
                                      </p:cBhvr>
                                      <p:tavLst>
                                        <p:tav tm="0">
                                          <p:val>
                                            <p:strVal val="hidden"/>
                                          </p:val>
                                        </p:tav>
                                        <p:tav tm="50000">
                                          <p:val>
                                            <p:strVal val="visible"/>
                                          </p:val>
                                        </p:tav>
                                      </p:tavLst>
                                    </p:anim>
                                  </p:childTnLst>
                                </p:cTn>
                              </p:par>
                              <p:par>
                                <p:cTn fill="hold" grpId="0" id="67" nodeType="withEffect" presetClass="entr" presetID="53" presetSubtype="0">
                                  <p:stCondLst>
                                    <p:cond delay="1800"/>
                                  </p:stCondLst>
                                  <p:childTnLst>
                                    <p:set>
                                      <p:cBhvr>
                                        <p:cTn dur="1" fill="hold" id="68">
                                          <p:stCondLst>
                                            <p:cond delay="0"/>
                                          </p:stCondLst>
                                        </p:cTn>
                                        <p:tgtEl>
                                          <p:spTgt spid="60"/>
                                        </p:tgtEl>
                                        <p:attrNameLst>
                                          <p:attrName>style.visibility</p:attrName>
                                        </p:attrNameLst>
                                      </p:cBhvr>
                                      <p:to>
                                        <p:strVal val="visible"/>
                                      </p:to>
                                    </p:set>
                                    <p:anim calcmode="lin" valueType="num">
                                      <p:cBhvr>
                                        <p:cTn dur="500" fill="hold" id="69"/>
                                        <p:tgtEl>
                                          <p:spTgt spid="60"/>
                                        </p:tgtEl>
                                        <p:attrNameLst>
                                          <p:attrName>ppt_w</p:attrName>
                                        </p:attrNameLst>
                                      </p:cBhvr>
                                      <p:tavLst>
                                        <p:tav tm="0">
                                          <p:val>
                                            <p:fltVal val="0"/>
                                          </p:val>
                                        </p:tav>
                                        <p:tav tm="100000">
                                          <p:val>
                                            <p:strVal val="#ppt_w"/>
                                          </p:val>
                                        </p:tav>
                                      </p:tavLst>
                                    </p:anim>
                                    <p:anim calcmode="lin" valueType="num">
                                      <p:cBhvr>
                                        <p:cTn dur="500" fill="hold" id="70"/>
                                        <p:tgtEl>
                                          <p:spTgt spid="60"/>
                                        </p:tgtEl>
                                        <p:attrNameLst>
                                          <p:attrName>ppt_h</p:attrName>
                                        </p:attrNameLst>
                                      </p:cBhvr>
                                      <p:tavLst>
                                        <p:tav tm="0">
                                          <p:val>
                                            <p:fltVal val="0"/>
                                          </p:val>
                                        </p:tav>
                                        <p:tav tm="100000">
                                          <p:val>
                                            <p:strVal val="#ppt_h"/>
                                          </p:val>
                                        </p:tav>
                                      </p:tavLst>
                                    </p:anim>
                                    <p:animEffect filter="fade" transition="in">
                                      <p:cBhvr>
                                        <p:cTn dur="500" id="71"/>
                                        <p:tgtEl>
                                          <p:spTgt spid="60"/>
                                        </p:tgtEl>
                                      </p:cBhvr>
                                    </p:animEffect>
                                  </p:childTnLst>
                                </p:cTn>
                              </p:par>
                              <p:par>
                                <p:cTn fill="hold" grpId="0" id="72" nodeType="withEffect" presetClass="entr" presetID="53" presetSubtype="0">
                                  <p:stCondLst>
                                    <p:cond delay="2300"/>
                                  </p:stCondLst>
                                  <p:childTnLst>
                                    <p:set>
                                      <p:cBhvr>
                                        <p:cTn dur="1" fill="hold" id="73">
                                          <p:stCondLst>
                                            <p:cond delay="0"/>
                                          </p:stCondLst>
                                        </p:cTn>
                                        <p:tgtEl>
                                          <p:spTgt spid="52"/>
                                        </p:tgtEl>
                                        <p:attrNameLst>
                                          <p:attrName>style.visibility</p:attrName>
                                        </p:attrNameLst>
                                      </p:cBhvr>
                                      <p:to>
                                        <p:strVal val="visible"/>
                                      </p:to>
                                    </p:set>
                                    <p:anim calcmode="lin" valueType="num">
                                      <p:cBhvr>
                                        <p:cTn dur="500" fill="hold" id="74"/>
                                        <p:tgtEl>
                                          <p:spTgt spid="52"/>
                                        </p:tgtEl>
                                        <p:attrNameLst>
                                          <p:attrName>ppt_w</p:attrName>
                                        </p:attrNameLst>
                                      </p:cBhvr>
                                      <p:tavLst>
                                        <p:tav tm="0">
                                          <p:val>
                                            <p:fltVal val="0"/>
                                          </p:val>
                                        </p:tav>
                                        <p:tav tm="100000">
                                          <p:val>
                                            <p:strVal val="#ppt_w"/>
                                          </p:val>
                                        </p:tav>
                                      </p:tavLst>
                                    </p:anim>
                                    <p:anim calcmode="lin" valueType="num">
                                      <p:cBhvr>
                                        <p:cTn dur="500" fill="hold" id="75"/>
                                        <p:tgtEl>
                                          <p:spTgt spid="52"/>
                                        </p:tgtEl>
                                        <p:attrNameLst>
                                          <p:attrName>ppt_h</p:attrName>
                                        </p:attrNameLst>
                                      </p:cBhvr>
                                      <p:tavLst>
                                        <p:tav tm="0">
                                          <p:val>
                                            <p:fltVal val="0"/>
                                          </p:val>
                                        </p:tav>
                                        <p:tav tm="100000">
                                          <p:val>
                                            <p:strVal val="#ppt_h"/>
                                          </p:val>
                                        </p:tav>
                                      </p:tavLst>
                                    </p:anim>
                                    <p:animEffect filter="fade" transition="in">
                                      <p:cBhvr>
                                        <p:cTn dur="500" id="76"/>
                                        <p:tgtEl>
                                          <p:spTgt spid="52"/>
                                        </p:tgtEl>
                                      </p:cBhvr>
                                    </p:animEffect>
                                  </p:childTnLst>
                                </p:cTn>
                              </p:par>
                              <p:par>
                                <p:cTn fill="hold" grpId="0" id="77" nodeType="withEffect" presetClass="entr" presetID="2" presetSubtype="8">
                                  <p:stCondLst>
                                    <p:cond delay="2300"/>
                                  </p:stCondLst>
                                  <p:childTnLst>
                                    <p:set>
                                      <p:cBhvr>
                                        <p:cTn dur="1" fill="hold" id="78">
                                          <p:stCondLst>
                                            <p:cond delay="0"/>
                                          </p:stCondLst>
                                        </p:cTn>
                                        <p:tgtEl>
                                          <p:spTgt spid="56"/>
                                        </p:tgtEl>
                                        <p:attrNameLst>
                                          <p:attrName>style.visibility</p:attrName>
                                        </p:attrNameLst>
                                      </p:cBhvr>
                                      <p:to>
                                        <p:strVal val="visible"/>
                                      </p:to>
                                    </p:set>
                                    <p:anim calcmode="lin" valueType="num">
                                      <p:cBhvr additive="base">
                                        <p:cTn dur="500" fill="hold" id="79"/>
                                        <p:tgtEl>
                                          <p:spTgt spid="56"/>
                                        </p:tgtEl>
                                        <p:attrNameLst>
                                          <p:attrName>ppt_x</p:attrName>
                                        </p:attrNameLst>
                                      </p:cBhvr>
                                      <p:tavLst>
                                        <p:tav tm="0">
                                          <p:val>
                                            <p:strVal val="0-#ppt_w/2"/>
                                          </p:val>
                                        </p:tav>
                                        <p:tav tm="100000">
                                          <p:val>
                                            <p:strVal val="#ppt_x"/>
                                          </p:val>
                                        </p:tav>
                                      </p:tavLst>
                                    </p:anim>
                                    <p:anim calcmode="lin" valueType="num">
                                      <p:cBhvr additive="base">
                                        <p:cTn dur="500" fill="hold" id="80"/>
                                        <p:tgtEl>
                                          <p:spTgt spid="56"/>
                                        </p:tgtEl>
                                        <p:attrNameLst>
                                          <p:attrName>ppt_y</p:attrName>
                                        </p:attrNameLst>
                                      </p:cBhvr>
                                      <p:tavLst>
                                        <p:tav tm="0">
                                          <p:val>
                                            <p:strVal val="#ppt_y"/>
                                          </p:val>
                                        </p:tav>
                                        <p:tav tm="100000">
                                          <p:val>
                                            <p:strVal val="#ppt_y"/>
                                          </p:val>
                                        </p:tav>
                                      </p:tavLst>
                                    </p:anim>
                                  </p:childTnLst>
                                </p:cTn>
                              </p:par>
                              <p:par>
                                <p:cTn fill="hold" grpId="0" id="81" nodeType="withEffect" presetClass="entr" presetID="53" presetSubtype="0">
                                  <p:stCondLst>
                                    <p:cond delay="2400"/>
                                  </p:stCondLst>
                                  <p:childTnLst>
                                    <p:set>
                                      <p:cBhvr>
                                        <p:cTn dur="1" fill="hold" id="82">
                                          <p:stCondLst>
                                            <p:cond delay="0"/>
                                          </p:stCondLst>
                                        </p:cTn>
                                        <p:tgtEl>
                                          <p:spTgt spid="49"/>
                                        </p:tgtEl>
                                        <p:attrNameLst>
                                          <p:attrName>style.visibility</p:attrName>
                                        </p:attrNameLst>
                                      </p:cBhvr>
                                      <p:to>
                                        <p:strVal val="visible"/>
                                      </p:to>
                                    </p:set>
                                    <p:anim calcmode="lin" valueType="num">
                                      <p:cBhvr>
                                        <p:cTn dur="500" fill="hold" id="83"/>
                                        <p:tgtEl>
                                          <p:spTgt spid="49"/>
                                        </p:tgtEl>
                                        <p:attrNameLst>
                                          <p:attrName>ppt_w</p:attrName>
                                        </p:attrNameLst>
                                      </p:cBhvr>
                                      <p:tavLst>
                                        <p:tav tm="0">
                                          <p:val>
                                            <p:fltVal val="0"/>
                                          </p:val>
                                        </p:tav>
                                        <p:tav tm="100000">
                                          <p:val>
                                            <p:strVal val="#ppt_w"/>
                                          </p:val>
                                        </p:tav>
                                      </p:tavLst>
                                    </p:anim>
                                    <p:anim calcmode="lin" valueType="num">
                                      <p:cBhvr>
                                        <p:cTn dur="500" fill="hold" id="84"/>
                                        <p:tgtEl>
                                          <p:spTgt spid="49"/>
                                        </p:tgtEl>
                                        <p:attrNameLst>
                                          <p:attrName>ppt_h</p:attrName>
                                        </p:attrNameLst>
                                      </p:cBhvr>
                                      <p:tavLst>
                                        <p:tav tm="0">
                                          <p:val>
                                            <p:fltVal val="0"/>
                                          </p:val>
                                        </p:tav>
                                        <p:tav tm="100000">
                                          <p:val>
                                            <p:strVal val="#ppt_h"/>
                                          </p:val>
                                        </p:tav>
                                      </p:tavLst>
                                    </p:anim>
                                    <p:animEffect filter="fade" transition="in">
                                      <p:cBhvr>
                                        <p:cTn dur="500" id="85"/>
                                        <p:tgtEl>
                                          <p:spTgt spid="49"/>
                                        </p:tgtEl>
                                      </p:cBhvr>
                                    </p:animEffect>
                                  </p:childTnLst>
                                </p:cTn>
                              </p:par>
                              <p:par>
                                <p:cTn fill="hold" grpId="0" id="86" nodeType="withEffect" presetClass="entr" presetID="2" presetSubtype="8">
                                  <p:stCondLst>
                                    <p:cond delay="2400"/>
                                  </p:stCondLst>
                                  <p:childTnLst>
                                    <p:set>
                                      <p:cBhvr>
                                        <p:cTn dur="1" fill="hold" id="87">
                                          <p:stCondLst>
                                            <p:cond delay="0"/>
                                          </p:stCondLst>
                                        </p:cTn>
                                        <p:tgtEl>
                                          <p:spTgt spid="57"/>
                                        </p:tgtEl>
                                        <p:attrNameLst>
                                          <p:attrName>style.visibility</p:attrName>
                                        </p:attrNameLst>
                                      </p:cBhvr>
                                      <p:to>
                                        <p:strVal val="visible"/>
                                      </p:to>
                                    </p:set>
                                    <p:anim calcmode="lin" valueType="num">
                                      <p:cBhvr additive="base">
                                        <p:cTn dur="500" fill="hold" id="88"/>
                                        <p:tgtEl>
                                          <p:spTgt spid="57"/>
                                        </p:tgtEl>
                                        <p:attrNameLst>
                                          <p:attrName>ppt_x</p:attrName>
                                        </p:attrNameLst>
                                      </p:cBhvr>
                                      <p:tavLst>
                                        <p:tav tm="0">
                                          <p:val>
                                            <p:strVal val="0-#ppt_w/2"/>
                                          </p:val>
                                        </p:tav>
                                        <p:tav tm="100000">
                                          <p:val>
                                            <p:strVal val="#ppt_x"/>
                                          </p:val>
                                        </p:tav>
                                      </p:tavLst>
                                    </p:anim>
                                    <p:anim calcmode="lin" valueType="num">
                                      <p:cBhvr additive="base">
                                        <p:cTn dur="500" fill="hold" id="89"/>
                                        <p:tgtEl>
                                          <p:spTgt spid="57"/>
                                        </p:tgtEl>
                                        <p:attrNameLst>
                                          <p:attrName>ppt_y</p:attrName>
                                        </p:attrNameLst>
                                      </p:cBhvr>
                                      <p:tavLst>
                                        <p:tav tm="0">
                                          <p:val>
                                            <p:strVal val="#ppt_y"/>
                                          </p:val>
                                        </p:tav>
                                        <p:tav tm="100000">
                                          <p:val>
                                            <p:strVal val="#ppt_y"/>
                                          </p:val>
                                        </p:tav>
                                      </p:tavLst>
                                    </p:anim>
                                  </p:childTnLst>
                                </p:cTn>
                              </p:par>
                              <p:par>
                                <p:cTn fill="hold" grpId="0" id="90" nodeType="withEffect" presetClass="entr" presetID="53" presetSubtype="0">
                                  <p:stCondLst>
                                    <p:cond delay="2500"/>
                                  </p:stCondLst>
                                  <p:childTnLst>
                                    <p:set>
                                      <p:cBhvr>
                                        <p:cTn dur="1" fill="hold" id="91">
                                          <p:stCondLst>
                                            <p:cond delay="0"/>
                                          </p:stCondLst>
                                        </p:cTn>
                                        <p:tgtEl>
                                          <p:spTgt spid="47"/>
                                        </p:tgtEl>
                                        <p:attrNameLst>
                                          <p:attrName>style.visibility</p:attrName>
                                        </p:attrNameLst>
                                      </p:cBhvr>
                                      <p:to>
                                        <p:strVal val="visible"/>
                                      </p:to>
                                    </p:set>
                                    <p:anim calcmode="lin" valueType="num">
                                      <p:cBhvr>
                                        <p:cTn dur="500" fill="hold" id="92"/>
                                        <p:tgtEl>
                                          <p:spTgt spid="47"/>
                                        </p:tgtEl>
                                        <p:attrNameLst>
                                          <p:attrName>ppt_w</p:attrName>
                                        </p:attrNameLst>
                                      </p:cBhvr>
                                      <p:tavLst>
                                        <p:tav tm="0">
                                          <p:val>
                                            <p:fltVal val="0"/>
                                          </p:val>
                                        </p:tav>
                                        <p:tav tm="100000">
                                          <p:val>
                                            <p:strVal val="#ppt_w"/>
                                          </p:val>
                                        </p:tav>
                                      </p:tavLst>
                                    </p:anim>
                                    <p:anim calcmode="lin" valueType="num">
                                      <p:cBhvr>
                                        <p:cTn dur="500" fill="hold" id="93"/>
                                        <p:tgtEl>
                                          <p:spTgt spid="47"/>
                                        </p:tgtEl>
                                        <p:attrNameLst>
                                          <p:attrName>ppt_h</p:attrName>
                                        </p:attrNameLst>
                                      </p:cBhvr>
                                      <p:tavLst>
                                        <p:tav tm="0">
                                          <p:val>
                                            <p:fltVal val="0"/>
                                          </p:val>
                                        </p:tav>
                                        <p:tav tm="100000">
                                          <p:val>
                                            <p:strVal val="#ppt_h"/>
                                          </p:val>
                                        </p:tav>
                                      </p:tavLst>
                                    </p:anim>
                                    <p:animEffect filter="fade" transition="in">
                                      <p:cBhvr>
                                        <p:cTn dur="500" id="94"/>
                                        <p:tgtEl>
                                          <p:spTgt spid="47"/>
                                        </p:tgtEl>
                                      </p:cBhvr>
                                    </p:animEffect>
                                  </p:childTnLst>
                                </p:cTn>
                              </p:par>
                              <p:par>
                                <p:cTn fill="hold" grpId="0" id="95" nodeType="withEffect" presetClass="entr" presetID="2" presetSubtype="8">
                                  <p:stCondLst>
                                    <p:cond delay="2500"/>
                                  </p:stCondLst>
                                  <p:childTnLst>
                                    <p:set>
                                      <p:cBhvr>
                                        <p:cTn dur="1" fill="hold" id="96">
                                          <p:stCondLst>
                                            <p:cond delay="0"/>
                                          </p:stCondLst>
                                        </p:cTn>
                                        <p:tgtEl>
                                          <p:spTgt spid="58"/>
                                        </p:tgtEl>
                                        <p:attrNameLst>
                                          <p:attrName>style.visibility</p:attrName>
                                        </p:attrNameLst>
                                      </p:cBhvr>
                                      <p:to>
                                        <p:strVal val="visible"/>
                                      </p:to>
                                    </p:set>
                                    <p:anim calcmode="lin" valueType="num">
                                      <p:cBhvr additive="base">
                                        <p:cTn dur="500" fill="hold" id="97"/>
                                        <p:tgtEl>
                                          <p:spTgt spid="58"/>
                                        </p:tgtEl>
                                        <p:attrNameLst>
                                          <p:attrName>ppt_x</p:attrName>
                                        </p:attrNameLst>
                                      </p:cBhvr>
                                      <p:tavLst>
                                        <p:tav tm="0">
                                          <p:val>
                                            <p:strVal val="0-#ppt_w/2"/>
                                          </p:val>
                                        </p:tav>
                                        <p:tav tm="100000">
                                          <p:val>
                                            <p:strVal val="#ppt_x"/>
                                          </p:val>
                                        </p:tav>
                                      </p:tavLst>
                                    </p:anim>
                                    <p:anim calcmode="lin" valueType="num">
                                      <p:cBhvr additive="base">
                                        <p:cTn dur="500" fill="hold" id="98"/>
                                        <p:tgtEl>
                                          <p:spTgt spid="58"/>
                                        </p:tgtEl>
                                        <p:attrNameLst>
                                          <p:attrName>ppt_y</p:attrName>
                                        </p:attrNameLst>
                                      </p:cBhvr>
                                      <p:tavLst>
                                        <p:tav tm="0">
                                          <p:val>
                                            <p:strVal val="#ppt_y"/>
                                          </p:val>
                                        </p:tav>
                                        <p:tav tm="100000">
                                          <p:val>
                                            <p:strVal val="#ppt_y"/>
                                          </p:val>
                                        </p:tav>
                                      </p:tavLst>
                                    </p:anim>
                                  </p:childTnLst>
                                </p:cTn>
                              </p:par>
                              <p:par>
                                <p:cTn fill="hold" grpId="0" id="99" nodeType="withEffect" presetClass="entr" presetID="53" presetSubtype="0">
                                  <p:stCondLst>
                                    <p:cond delay="2300"/>
                                  </p:stCondLst>
                                  <p:childTnLst>
                                    <p:set>
                                      <p:cBhvr>
                                        <p:cTn dur="1" fill="hold" id="100">
                                          <p:stCondLst>
                                            <p:cond delay="0"/>
                                          </p:stCondLst>
                                        </p:cTn>
                                        <p:tgtEl>
                                          <p:spTgt spid="50"/>
                                        </p:tgtEl>
                                        <p:attrNameLst>
                                          <p:attrName>style.visibility</p:attrName>
                                        </p:attrNameLst>
                                      </p:cBhvr>
                                      <p:to>
                                        <p:strVal val="visible"/>
                                      </p:to>
                                    </p:set>
                                    <p:anim calcmode="lin" valueType="num">
                                      <p:cBhvr>
                                        <p:cTn dur="500" fill="hold" id="101"/>
                                        <p:tgtEl>
                                          <p:spTgt spid="50"/>
                                        </p:tgtEl>
                                        <p:attrNameLst>
                                          <p:attrName>ppt_w</p:attrName>
                                        </p:attrNameLst>
                                      </p:cBhvr>
                                      <p:tavLst>
                                        <p:tav tm="0">
                                          <p:val>
                                            <p:fltVal val="0"/>
                                          </p:val>
                                        </p:tav>
                                        <p:tav tm="100000">
                                          <p:val>
                                            <p:strVal val="#ppt_w"/>
                                          </p:val>
                                        </p:tav>
                                      </p:tavLst>
                                    </p:anim>
                                    <p:anim calcmode="lin" valueType="num">
                                      <p:cBhvr>
                                        <p:cTn dur="500" fill="hold" id="102"/>
                                        <p:tgtEl>
                                          <p:spTgt spid="50"/>
                                        </p:tgtEl>
                                        <p:attrNameLst>
                                          <p:attrName>ppt_h</p:attrName>
                                        </p:attrNameLst>
                                      </p:cBhvr>
                                      <p:tavLst>
                                        <p:tav tm="0">
                                          <p:val>
                                            <p:fltVal val="0"/>
                                          </p:val>
                                        </p:tav>
                                        <p:tav tm="100000">
                                          <p:val>
                                            <p:strVal val="#ppt_h"/>
                                          </p:val>
                                        </p:tav>
                                      </p:tavLst>
                                    </p:anim>
                                    <p:animEffect filter="fade" transition="in">
                                      <p:cBhvr>
                                        <p:cTn dur="500" id="103"/>
                                        <p:tgtEl>
                                          <p:spTgt spid="50"/>
                                        </p:tgtEl>
                                      </p:cBhvr>
                                    </p:animEffect>
                                  </p:childTnLst>
                                </p:cTn>
                              </p:par>
                              <p:par>
                                <p:cTn fill="hold" grpId="0" id="104" nodeType="withEffect" presetClass="entr" presetID="2" presetSubtype="2">
                                  <p:stCondLst>
                                    <p:cond delay="2300"/>
                                  </p:stCondLst>
                                  <p:childTnLst>
                                    <p:set>
                                      <p:cBhvr>
                                        <p:cTn dur="1" fill="hold" id="105">
                                          <p:stCondLst>
                                            <p:cond delay="0"/>
                                          </p:stCondLst>
                                        </p:cTn>
                                        <p:tgtEl>
                                          <p:spTgt spid="53"/>
                                        </p:tgtEl>
                                        <p:attrNameLst>
                                          <p:attrName>style.visibility</p:attrName>
                                        </p:attrNameLst>
                                      </p:cBhvr>
                                      <p:to>
                                        <p:strVal val="visible"/>
                                      </p:to>
                                    </p:set>
                                    <p:anim calcmode="lin" valueType="num">
                                      <p:cBhvr additive="base">
                                        <p:cTn dur="500" fill="hold" id="106"/>
                                        <p:tgtEl>
                                          <p:spTgt spid="53"/>
                                        </p:tgtEl>
                                        <p:attrNameLst>
                                          <p:attrName>ppt_x</p:attrName>
                                        </p:attrNameLst>
                                      </p:cBhvr>
                                      <p:tavLst>
                                        <p:tav tm="0">
                                          <p:val>
                                            <p:strVal val="1+#ppt_w/2"/>
                                          </p:val>
                                        </p:tav>
                                        <p:tav tm="100000">
                                          <p:val>
                                            <p:strVal val="#ppt_x"/>
                                          </p:val>
                                        </p:tav>
                                      </p:tavLst>
                                    </p:anim>
                                    <p:anim calcmode="lin" valueType="num">
                                      <p:cBhvr additive="base">
                                        <p:cTn dur="500" fill="hold" id="107"/>
                                        <p:tgtEl>
                                          <p:spTgt spid="53"/>
                                        </p:tgtEl>
                                        <p:attrNameLst>
                                          <p:attrName>ppt_y</p:attrName>
                                        </p:attrNameLst>
                                      </p:cBhvr>
                                      <p:tavLst>
                                        <p:tav tm="0">
                                          <p:val>
                                            <p:strVal val="#ppt_y"/>
                                          </p:val>
                                        </p:tav>
                                        <p:tav tm="100000">
                                          <p:val>
                                            <p:strVal val="#ppt_y"/>
                                          </p:val>
                                        </p:tav>
                                      </p:tavLst>
                                    </p:anim>
                                  </p:childTnLst>
                                </p:cTn>
                              </p:par>
                              <p:par>
                                <p:cTn fill="hold" grpId="0" id="108" nodeType="withEffect" presetClass="entr" presetID="53" presetSubtype="0">
                                  <p:stCondLst>
                                    <p:cond delay="2400"/>
                                  </p:stCondLst>
                                  <p:childTnLst>
                                    <p:set>
                                      <p:cBhvr>
                                        <p:cTn dur="1" fill="hold" id="109">
                                          <p:stCondLst>
                                            <p:cond delay="0"/>
                                          </p:stCondLst>
                                        </p:cTn>
                                        <p:tgtEl>
                                          <p:spTgt spid="51"/>
                                        </p:tgtEl>
                                        <p:attrNameLst>
                                          <p:attrName>style.visibility</p:attrName>
                                        </p:attrNameLst>
                                      </p:cBhvr>
                                      <p:to>
                                        <p:strVal val="visible"/>
                                      </p:to>
                                    </p:set>
                                    <p:anim calcmode="lin" valueType="num">
                                      <p:cBhvr>
                                        <p:cTn dur="500" fill="hold" id="110"/>
                                        <p:tgtEl>
                                          <p:spTgt spid="51"/>
                                        </p:tgtEl>
                                        <p:attrNameLst>
                                          <p:attrName>ppt_w</p:attrName>
                                        </p:attrNameLst>
                                      </p:cBhvr>
                                      <p:tavLst>
                                        <p:tav tm="0">
                                          <p:val>
                                            <p:fltVal val="0"/>
                                          </p:val>
                                        </p:tav>
                                        <p:tav tm="100000">
                                          <p:val>
                                            <p:strVal val="#ppt_w"/>
                                          </p:val>
                                        </p:tav>
                                      </p:tavLst>
                                    </p:anim>
                                    <p:anim calcmode="lin" valueType="num">
                                      <p:cBhvr>
                                        <p:cTn dur="500" fill="hold" id="111"/>
                                        <p:tgtEl>
                                          <p:spTgt spid="51"/>
                                        </p:tgtEl>
                                        <p:attrNameLst>
                                          <p:attrName>ppt_h</p:attrName>
                                        </p:attrNameLst>
                                      </p:cBhvr>
                                      <p:tavLst>
                                        <p:tav tm="0">
                                          <p:val>
                                            <p:fltVal val="0"/>
                                          </p:val>
                                        </p:tav>
                                        <p:tav tm="100000">
                                          <p:val>
                                            <p:strVal val="#ppt_h"/>
                                          </p:val>
                                        </p:tav>
                                      </p:tavLst>
                                    </p:anim>
                                    <p:animEffect filter="fade" transition="in">
                                      <p:cBhvr>
                                        <p:cTn dur="500" id="112"/>
                                        <p:tgtEl>
                                          <p:spTgt spid="51"/>
                                        </p:tgtEl>
                                      </p:cBhvr>
                                    </p:animEffect>
                                  </p:childTnLst>
                                </p:cTn>
                              </p:par>
                              <p:par>
                                <p:cTn fill="hold" grpId="0" id="113" nodeType="withEffect" presetClass="entr" presetID="2" presetSubtype="2">
                                  <p:stCondLst>
                                    <p:cond delay="2400"/>
                                  </p:stCondLst>
                                  <p:childTnLst>
                                    <p:set>
                                      <p:cBhvr>
                                        <p:cTn dur="1" fill="hold" id="114">
                                          <p:stCondLst>
                                            <p:cond delay="0"/>
                                          </p:stCondLst>
                                        </p:cTn>
                                        <p:tgtEl>
                                          <p:spTgt spid="54"/>
                                        </p:tgtEl>
                                        <p:attrNameLst>
                                          <p:attrName>style.visibility</p:attrName>
                                        </p:attrNameLst>
                                      </p:cBhvr>
                                      <p:to>
                                        <p:strVal val="visible"/>
                                      </p:to>
                                    </p:set>
                                    <p:anim calcmode="lin" valueType="num">
                                      <p:cBhvr additive="base">
                                        <p:cTn dur="500" fill="hold" id="115"/>
                                        <p:tgtEl>
                                          <p:spTgt spid="54"/>
                                        </p:tgtEl>
                                        <p:attrNameLst>
                                          <p:attrName>ppt_x</p:attrName>
                                        </p:attrNameLst>
                                      </p:cBhvr>
                                      <p:tavLst>
                                        <p:tav tm="0">
                                          <p:val>
                                            <p:strVal val="1+#ppt_w/2"/>
                                          </p:val>
                                        </p:tav>
                                        <p:tav tm="100000">
                                          <p:val>
                                            <p:strVal val="#ppt_x"/>
                                          </p:val>
                                        </p:tav>
                                      </p:tavLst>
                                    </p:anim>
                                    <p:anim calcmode="lin" valueType="num">
                                      <p:cBhvr additive="base">
                                        <p:cTn dur="500" fill="hold" id="116"/>
                                        <p:tgtEl>
                                          <p:spTgt spid="54"/>
                                        </p:tgtEl>
                                        <p:attrNameLst>
                                          <p:attrName>ppt_y</p:attrName>
                                        </p:attrNameLst>
                                      </p:cBhvr>
                                      <p:tavLst>
                                        <p:tav tm="0">
                                          <p:val>
                                            <p:strVal val="#ppt_y"/>
                                          </p:val>
                                        </p:tav>
                                        <p:tav tm="100000">
                                          <p:val>
                                            <p:strVal val="#ppt_y"/>
                                          </p:val>
                                        </p:tav>
                                      </p:tavLst>
                                    </p:anim>
                                  </p:childTnLst>
                                </p:cTn>
                              </p:par>
                              <p:par>
                                <p:cTn fill="hold" grpId="0" id="117" nodeType="withEffect" presetClass="entr" presetID="53" presetSubtype="0">
                                  <p:stCondLst>
                                    <p:cond delay="2500"/>
                                  </p:stCondLst>
                                  <p:childTnLst>
                                    <p:set>
                                      <p:cBhvr>
                                        <p:cTn dur="1" fill="hold" id="118">
                                          <p:stCondLst>
                                            <p:cond delay="0"/>
                                          </p:stCondLst>
                                        </p:cTn>
                                        <p:tgtEl>
                                          <p:spTgt spid="48"/>
                                        </p:tgtEl>
                                        <p:attrNameLst>
                                          <p:attrName>style.visibility</p:attrName>
                                        </p:attrNameLst>
                                      </p:cBhvr>
                                      <p:to>
                                        <p:strVal val="visible"/>
                                      </p:to>
                                    </p:set>
                                    <p:anim calcmode="lin" valueType="num">
                                      <p:cBhvr>
                                        <p:cTn dur="500" fill="hold" id="119"/>
                                        <p:tgtEl>
                                          <p:spTgt spid="48"/>
                                        </p:tgtEl>
                                        <p:attrNameLst>
                                          <p:attrName>ppt_w</p:attrName>
                                        </p:attrNameLst>
                                      </p:cBhvr>
                                      <p:tavLst>
                                        <p:tav tm="0">
                                          <p:val>
                                            <p:fltVal val="0"/>
                                          </p:val>
                                        </p:tav>
                                        <p:tav tm="100000">
                                          <p:val>
                                            <p:strVal val="#ppt_w"/>
                                          </p:val>
                                        </p:tav>
                                      </p:tavLst>
                                    </p:anim>
                                    <p:anim calcmode="lin" valueType="num">
                                      <p:cBhvr>
                                        <p:cTn dur="500" fill="hold" id="120"/>
                                        <p:tgtEl>
                                          <p:spTgt spid="48"/>
                                        </p:tgtEl>
                                        <p:attrNameLst>
                                          <p:attrName>ppt_h</p:attrName>
                                        </p:attrNameLst>
                                      </p:cBhvr>
                                      <p:tavLst>
                                        <p:tav tm="0">
                                          <p:val>
                                            <p:fltVal val="0"/>
                                          </p:val>
                                        </p:tav>
                                        <p:tav tm="100000">
                                          <p:val>
                                            <p:strVal val="#ppt_h"/>
                                          </p:val>
                                        </p:tav>
                                      </p:tavLst>
                                    </p:anim>
                                    <p:animEffect filter="fade" transition="in">
                                      <p:cBhvr>
                                        <p:cTn dur="500" id="121"/>
                                        <p:tgtEl>
                                          <p:spTgt spid="48"/>
                                        </p:tgtEl>
                                      </p:cBhvr>
                                    </p:animEffect>
                                  </p:childTnLst>
                                </p:cTn>
                              </p:par>
                              <p:par>
                                <p:cTn fill="hold" grpId="0" id="122" nodeType="withEffect" presetClass="entr" presetID="2" presetSubtype="2">
                                  <p:stCondLst>
                                    <p:cond delay="2500"/>
                                  </p:stCondLst>
                                  <p:childTnLst>
                                    <p:set>
                                      <p:cBhvr>
                                        <p:cTn dur="1" fill="hold" id="123">
                                          <p:stCondLst>
                                            <p:cond delay="0"/>
                                          </p:stCondLst>
                                        </p:cTn>
                                        <p:tgtEl>
                                          <p:spTgt spid="55"/>
                                        </p:tgtEl>
                                        <p:attrNameLst>
                                          <p:attrName>style.visibility</p:attrName>
                                        </p:attrNameLst>
                                      </p:cBhvr>
                                      <p:to>
                                        <p:strVal val="visible"/>
                                      </p:to>
                                    </p:set>
                                    <p:anim calcmode="lin" valueType="num">
                                      <p:cBhvr additive="base">
                                        <p:cTn dur="500" fill="hold" id="124"/>
                                        <p:tgtEl>
                                          <p:spTgt spid="55"/>
                                        </p:tgtEl>
                                        <p:attrNameLst>
                                          <p:attrName>ppt_x</p:attrName>
                                        </p:attrNameLst>
                                      </p:cBhvr>
                                      <p:tavLst>
                                        <p:tav tm="0">
                                          <p:val>
                                            <p:strVal val="1+#ppt_w/2"/>
                                          </p:val>
                                        </p:tav>
                                        <p:tav tm="100000">
                                          <p:val>
                                            <p:strVal val="#ppt_x"/>
                                          </p:val>
                                        </p:tav>
                                      </p:tavLst>
                                    </p:anim>
                                    <p:anim calcmode="lin" valueType="num">
                                      <p:cBhvr additive="base">
                                        <p:cTn dur="500" fill="hold" id="125"/>
                                        <p:tgtEl>
                                          <p:spTgt spid="55"/>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2"/>
      <p:bldP grpId="1" spid="12"/>
      <p:bldP grpId="0" spid="13"/>
      <p:bldP grpId="1" spid="13"/>
      <p:bldP grpId="0" spid="14"/>
      <p:bldP grpId="0" spid="15"/>
      <p:bldP grpId="0" spid="30"/>
      <p:bldP grpId="1" spid="30"/>
      <p:bldP grpId="0" spid="31"/>
      <p:bldP grpId="1" spid="31"/>
      <p:bldP grpId="0" spid="32"/>
      <p:bldP grpId="1" spid="32"/>
      <p:bldP grpId="0" spid="33"/>
      <p:bldP grpId="1" spid="33"/>
      <p:bldP grpId="0" spid="34"/>
      <p:bldP grpId="1" spid="34"/>
      <p:bldP grpId="0" spid="35"/>
      <p:bldP grpId="1" spid="35"/>
      <p:bldP grpId="0" spid="47"/>
      <p:bldP grpId="0" spid="48"/>
      <p:bldP grpId="0" spid="49"/>
      <p:bldP grpId="0" spid="50"/>
      <p:bldP grpId="0" spid="51"/>
      <p:bldP grpId="0" spid="52"/>
      <p:bldP grpId="0" spid="53"/>
      <p:bldP grpId="0" spid="54"/>
      <p:bldP grpId="0" spid="55"/>
      <p:bldP grpId="0" spid="56"/>
      <p:bldP grpId="0" spid="57"/>
      <p:bldP grpId="0" spid="58"/>
      <p:bldP grpId="0" spid="59"/>
      <p:bldP grpId="0" spid="60"/>
    </p:bldLst>
  </p:timing>
</p:sld>
</file>

<file path=ppt/slides/slide3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2" name="原创设计师QQ598969553             _1"/>
          <p:cNvSpPr/>
          <p:nvPr/>
        </p:nvSpPr>
        <p:spPr bwMode="auto">
          <a:xfrm>
            <a:off x="0" y="0"/>
            <a:ext cx="322337" cy="643548"/>
          </a:xfrm>
          <a:custGeom>
            <a:gdLst>
              <a:gd fmla="*/ 0 w 286" name="T0"/>
              <a:gd fmla="*/ 0 h 571" name="T1"/>
              <a:gd fmla="*/ 286 w 286" name="T2"/>
              <a:gd fmla="*/ 287 h 571" name="T3"/>
              <a:gd fmla="*/ 0 w 286" name="T4"/>
              <a:gd fmla="*/ 571 h 571" name="T5"/>
              <a:gd fmla="*/ 0 w 286" name="T6"/>
              <a:gd fmla="*/ 0 h 571" name="T7"/>
            </a:gdLst>
            <a:cxnLst>
              <a:cxn ang="0">
                <a:pos x="T0" y="T1"/>
              </a:cxn>
              <a:cxn ang="0">
                <a:pos x="T2" y="T3"/>
              </a:cxn>
              <a:cxn ang="0">
                <a:pos x="T4" y="T5"/>
              </a:cxn>
              <a:cxn ang="0">
                <a:pos x="T6" y="T7"/>
              </a:cxn>
            </a:cxnLst>
            <a:rect b="b" l="0" r="r" t="0"/>
            <a:pathLst>
              <a:path h="571" w="286">
                <a:moveTo>
                  <a:pt x="0" y="0"/>
                </a:moveTo>
                <a:lnTo>
                  <a:pt x="286" y="287"/>
                </a:lnTo>
                <a:lnTo>
                  <a:pt x="0" y="571"/>
                </a:lnTo>
                <a:lnTo>
                  <a:pt x="0" y="0"/>
                </a:lnTo>
                <a:close/>
              </a:path>
            </a:pathLst>
          </a:custGeom>
          <a:solidFill>
            <a:schemeClr val="tx1">
              <a:lumMod val="75000"/>
              <a:lumOff val="25000"/>
            </a:schemeClr>
          </a:solidFill>
          <a:ln cap="flat" w="6350">
            <a:noFill/>
            <a:prstDash val="solid"/>
            <a:miter lim="800000"/>
          </a:ln>
        </p:spPr>
        <p:txBody>
          <a:bodyPr anchor="t" anchorCtr="0" bIns="45720" compatLnSpc="1" lIns="91440" numCol="1" rIns="91440" tIns="45720" vert="horz" wrap="square"/>
          <a:lstStyle/>
          <a:p>
            <a:endParaRPr altLang="en-US" lang="zh-CN"/>
          </a:p>
        </p:txBody>
      </p:sp>
      <p:sp>
        <p:nvSpPr>
          <p:cNvPr id="13" name="原创设计师QQ598969553             _2"/>
          <p:cNvSpPr/>
          <p:nvPr/>
        </p:nvSpPr>
        <p:spPr bwMode="auto">
          <a:xfrm>
            <a:off x="99884" y="225172"/>
            <a:ext cx="216113" cy="433005"/>
          </a:xfrm>
          <a:custGeom>
            <a:gdLst>
              <a:gd fmla="*/ 0 w 278" name="T0"/>
              <a:gd fmla="*/ 0 h 557" name="T1"/>
              <a:gd fmla="*/ 278 w 278" name="T2"/>
              <a:gd fmla="*/ 278 h 557" name="T3"/>
              <a:gd fmla="*/ 0 w 278" name="T4"/>
              <a:gd fmla="*/ 557 h 557" name="T5"/>
              <a:gd fmla="*/ 0 w 278" name="T6"/>
              <a:gd fmla="*/ 0 h 557" name="T7"/>
            </a:gdLst>
            <a:cxnLst>
              <a:cxn ang="0">
                <a:pos x="T0" y="T1"/>
              </a:cxn>
              <a:cxn ang="0">
                <a:pos x="T2" y="T3"/>
              </a:cxn>
              <a:cxn ang="0">
                <a:pos x="T4" y="T5"/>
              </a:cxn>
              <a:cxn ang="0">
                <a:pos x="T6" y="T7"/>
              </a:cxn>
            </a:cxnLst>
            <a:rect b="b" l="0" r="r" t="0"/>
            <a:pathLst>
              <a:path h="557" w="278">
                <a:moveTo>
                  <a:pt x="0" y="0"/>
                </a:moveTo>
                <a:lnTo>
                  <a:pt x="278" y="278"/>
                </a:lnTo>
                <a:lnTo>
                  <a:pt x="0" y="557"/>
                </a:lnTo>
                <a:lnTo>
                  <a:pt x="0" y="0"/>
                </a:lnTo>
                <a:close/>
              </a:path>
            </a:pathLst>
          </a:custGeom>
          <a:solidFill>
            <a:schemeClr val="accent1"/>
          </a:solidFill>
          <a:ln>
            <a:noFill/>
          </a:ln>
        </p:spPr>
        <p:txBody>
          <a:bodyPr anchor="t" anchorCtr="0" bIns="45720" compatLnSpc="1" lIns="91440" numCol="1" rIns="91440" tIns="45720" vert="horz" wrap="square"/>
          <a:lstStyle/>
          <a:p>
            <a:endParaRPr altLang="en-US" lang="zh-CN"/>
          </a:p>
        </p:txBody>
      </p:sp>
      <p:sp>
        <p:nvSpPr>
          <p:cNvPr id="14" name="原创设计师QQ598969553             _3"/>
          <p:cNvSpPr>
            <a:spLocks noChangeArrowheads="1"/>
          </p:cNvSpPr>
          <p:nvPr/>
        </p:nvSpPr>
        <p:spPr bwMode="auto">
          <a:xfrm>
            <a:off x="463550" y="194692"/>
            <a:ext cx="1524000" cy="304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none">
            <a:spAutoFit/>
          </a:bodyPr>
          <a:lstStyle/>
          <a:p>
            <a:pPr fontAlgn="base">
              <a:spcBef>
                <a:spcPct val="0"/>
              </a:spcBef>
              <a:spcAft>
                <a:spcPct val="0"/>
              </a:spcAft>
            </a:pPr>
            <a:r>
              <a:rPr altLang="en-US" b="1" lang="zh-CN" sz="2000">
                <a:solidFill>
                  <a:schemeClr val="accent1"/>
                </a:solidFill>
                <a:latin charset="0" pitchFamily="34" typeface="Impact"/>
                <a:ea charset="-122" pitchFamily="34" typeface="微软雅黑"/>
                <a:cs charset="-122" pitchFamily="2" typeface="宋体"/>
              </a:rPr>
              <a:t>六项递进关系</a:t>
            </a:r>
          </a:p>
        </p:txBody>
      </p:sp>
      <p:sp>
        <p:nvSpPr>
          <p:cNvPr id="15" name="原创设计师QQ598969553             _4"/>
          <p:cNvSpPr>
            <a:spLocks noChangeArrowheads="1"/>
          </p:cNvSpPr>
          <p:nvPr/>
        </p:nvSpPr>
        <p:spPr bwMode="auto">
          <a:xfrm>
            <a:off x="467544" y="540445"/>
            <a:ext cx="1800606" cy="1219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fontAlgn="base">
              <a:spcBef>
                <a:spcPct val="0"/>
              </a:spcBef>
              <a:spcAft>
                <a:spcPct val="0"/>
              </a:spcAft>
              <a:buFont charset="0" pitchFamily="34" typeface="Arial"/>
              <a:buNone/>
            </a:pPr>
            <a:r>
              <a:rPr altLang="zh-CN" lang="en-US" sz="800">
                <a:solidFill>
                  <a:srgbClr val="53585E"/>
                </a:solidFill>
                <a:latin charset="0" pitchFamily="34" typeface="Arial"/>
                <a:cs charset="0" pitchFamily="34" typeface="Arial"/>
              </a:rPr>
              <a:t>This is a subtitle for your presentation</a:t>
            </a:r>
          </a:p>
        </p:txBody>
      </p:sp>
      <p:sp>
        <p:nvSpPr>
          <p:cNvPr id="6" name="原创设计师QQ598969553             _5"/>
          <p:cNvSpPr>
            <a:spLocks noChangeShapeType="1"/>
          </p:cNvSpPr>
          <p:nvPr/>
        </p:nvSpPr>
        <p:spPr bwMode="auto">
          <a:xfrm flipH="1" flipV="1">
            <a:off x="1522064" y="1960763"/>
            <a:ext cx="0" cy="809625"/>
          </a:xfrm>
          <a:prstGeom prst="line">
            <a:avLst/>
          </a:prstGeom>
          <a:noFill/>
          <a:ln cap="flat" w="6350">
            <a:solidFill>
              <a:schemeClr val="tx1">
                <a:lumMod val="75000"/>
                <a:lumOff val="25000"/>
              </a:schemeClr>
            </a:solidFill>
            <a:prstDash val="solid"/>
            <a:miter lim="800000"/>
          </a:ln>
          <a:extLst>
            <a:ext uri="{909E8E84-426E-40DD-AFC4-6F175D3DCCD1}">
              <a14:hiddenFill>
                <a:noFill/>
              </a14:hiddenFill>
            </a:ext>
          </a:extLst>
        </p:spPr>
        <p:txBody>
          <a:bodyPr anchor="t" anchorCtr="0" bIns="45720" compatLnSpc="1" lIns="91440" numCol="1" rIns="91440" tIns="45720" vert="horz" wrap="square"/>
          <a:lstStyle/>
          <a:p>
            <a:endParaRPr altLang="en-US" lang="zh-CN"/>
          </a:p>
        </p:txBody>
      </p:sp>
      <p:sp>
        <p:nvSpPr>
          <p:cNvPr id="7" name="原创设计师QQ598969553             _6"/>
          <p:cNvSpPr>
            <a:spLocks noChangeShapeType="1"/>
          </p:cNvSpPr>
          <p:nvPr/>
        </p:nvSpPr>
        <p:spPr bwMode="auto">
          <a:xfrm flipH="1" flipV="1">
            <a:off x="2902471" y="2770388"/>
            <a:ext cx="0" cy="808038"/>
          </a:xfrm>
          <a:prstGeom prst="line">
            <a:avLst/>
          </a:prstGeom>
          <a:noFill/>
          <a:ln cap="flat" w="6350">
            <a:solidFill>
              <a:schemeClr val="tx1">
                <a:lumMod val="75000"/>
                <a:lumOff val="25000"/>
              </a:schemeClr>
            </a:solidFill>
            <a:prstDash val="solid"/>
            <a:miter lim="800000"/>
          </a:ln>
          <a:extLst>
            <a:ext uri="{909E8E84-426E-40DD-AFC4-6F175D3DCCD1}">
              <a14:hiddenFill>
                <a:noFill/>
              </a14:hiddenFill>
            </a:ext>
          </a:extLst>
        </p:spPr>
        <p:txBody>
          <a:bodyPr anchor="t" anchorCtr="0" bIns="45720" compatLnSpc="1" lIns="91440" numCol="1" rIns="91440" tIns="45720" vert="horz" wrap="square"/>
          <a:lstStyle/>
          <a:p>
            <a:endParaRPr altLang="en-US" lang="zh-CN"/>
          </a:p>
        </p:txBody>
      </p:sp>
      <p:sp>
        <p:nvSpPr>
          <p:cNvPr id="8" name="原创设计师QQ598969553             _7"/>
          <p:cNvSpPr>
            <a:spLocks noChangeShapeType="1"/>
          </p:cNvSpPr>
          <p:nvPr/>
        </p:nvSpPr>
        <p:spPr bwMode="auto">
          <a:xfrm flipH="1" flipV="1">
            <a:off x="5350743" y="2770388"/>
            <a:ext cx="0" cy="808038"/>
          </a:xfrm>
          <a:prstGeom prst="line">
            <a:avLst/>
          </a:prstGeom>
          <a:noFill/>
          <a:ln cap="flat" w="6350">
            <a:solidFill>
              <a:schemeClr val="tx1">
                <a:lumMod val="75000"/>
                <a:lumOff val="25000"/>
              </a:schemeClr>
            </a:solidFill>
            <a:prstDash val="solid"/>
            <a:miter lim="800000"/>
          </a:ln>
          <a:extLst>
            <a:ext uri="{909E8E84-426E-40DD-AFC4-6F175D3DCCD1}">
              <a14:hiddenFill>
                <a:noFill/>
              </a14:hiddenFill>
            </a:ext>
          </a:extLst>
        </p:spPr>
        <p:txBody>
          <a:bodyPr anchor="t" anchorCtr="0" bIns="45720" compatLnSpc="1" lIns="91440" numCol="1" rIns="91440" tIns="45720" vert="horz" wrap="square"/>
          <a:lstStyle/>
          <a:p>
            <a:endParaRPr altLang="en-US" lang="zh-CN"/>
          </a:p>
        </p:txBody>
      </p:sp>
      <p:sp>
        <p:nvSpPr>
          <p:cNvPr id="9" name="原创设计师QQ598969553             _8"/>
          <p:cNvSpPr>
            <a:spLocks noChangeShapeType="1"/>
          </p:cNvSpPr>
          <p:nvPr/>
        </p:nvSpPr>
        <p:spPr bwMode="auto">
          <a:xfrm flipH="1" flipV="1">
            <a:off x="4126607" y="1960763"/>
            <a:ext cx="0" cy="809625"/>
          </a:xfrm>
          <a:prstGeom prst="line">
            <a:avLst/>
          </a:prstGeom>
          <a:noFill/>
          <a:ln cap="flat" w="6350">
            <a:solidFill>
              <a:schemeClr val="tx1">
                <a:lumMod val="75000"/>
                <a:lumOff val="25000"/>
              </a:schemeClr>
            </a:solidFill>
            <a:prstDash val="solid"/>
            <a:miter lim="800000"/>
          </a:ln>
          <a:extLst>
            <a:ext uri="{909E8E84-426E-40DD-AFC4-6F175D3DCCD1}">
              <a14:hiddenFill>
                <a:noFill/>
              </a14:hiddenFill>
            </a:ext>
          </a:extLst>
        </p:spPr>
        <p:txBody>
          <a:bodyPr anchor="t" anchorCtr="0" bIns="45720" compatLnSpc="1" lIns="91440" numCol="1" rIns="91440" tIns="45720" vert="horz" wrap="square"/>
          <a:lstStyle/>
          <a:p>
            <a:endParaRPr altLang="en-US" lang="zh-CN"/>
          </a:p>
        </p:txBody>
      </p:sp>
      <p:sp>
        <p:nvSpPr>
          <p:cNvPr id="10" name="原创设计师QQ598969553             _9"/>
          <p:cNvSpPr>
            <a:spLocks noChangeShapeType="1"/>
          </p:cNvSpPr>
          <p:nvPr/>
        </p:nvSpPr>
        <p:spPr bwMode="auto">
          <a:xfrm flipH="1" flipV="1">
            <a:off x="6573292" y="1960763"/>
            <a:ext cx="0" cy="809625"/>
          </a:xfrm>
          <a:prstGeom prst="line">
            <a:avLst/>
          </a:prstGeom>
          <a:noFill/>
          <a:ln cap="flat" w="6350">
            <a:solidFill>
              <a:schemeClr val="tx1">
                <a:lumMod val="75000"/>
                <a:lumOff val="25000"/>
              </a:schemeClr>
            </a:solidFill>
            <a:prstDash val="solid"/>
            <a:miter lim="800000"/>
          </a:ln>
          <a:extLst>
            <a:ext uri="{909E8E84-426E-40DD-AFC4-6F175D3DCCD1}">
              <a14:hiddenFill>
                <a:noFill/>
              </a14:hiddenFill>
            </a:ext>
          </a:extLst>
        </p:spPr>
        <p:txBody>
          <a:bodyPr anchor="t" anchorCtr="0" bIns="45720" compatLnSpc="1" lIns="91440" numCol="1" rIns="91440" tIns="45720" vert="horz" wrap="square"/>
          <a:lstStyle/>
          <a:p>
            <a:endParaRPr altLang="en-US" lang="zh-CN"/>
          </a:p>
        </p:txBody>
      </p:sp>
      <p:sp>
        <p:nvSpPr>
          <p:cNvPr id="11" name="原创设计师QQ598969553             _10"/>
          <p:cNvSpPr>
            <a:spLocks noChangeArrowheads="1"/>
          </p:cNvSpPr>
          <p:nvPr/>
        </p:nvSpPr>
        <p:spPr bwMode="auto">
          <a:xfrm>
            <a:off x="1283939" y="1724225"/>
            <a:ext cx="474663" cy="474663"/>
          </a:xfrm>
          <a:prstGeom prst="ellipse">
            <a:avLst/>
          </a:prstGeom>
          <a:solidFill>
            <a:schemeClr val="accent1"/>
          </a:solidFill>
          <a:ln>
            <a:noFill/>
          </a:ln>
        </p:spPr>
        <p:txBody>
          <a:bodyPr anchor="t" anchorCtr="0" bIns="45720" compatLnSpc="1" lIns="91440" numCol="1" rIns="91440" tIns="45720" vert="horz" wrap="square"/>
          <a:lstStyle/>
          <a:p>
            <a:endParaRPr altLang="en-US" lang="zh-CN"/>
          </a:p>
        </p:txBody>
      </p:sp>
      <p:sp>
        <p:nvSpPr>
          <p:cNvPr id="16" name="原创设计师QQ598969553             _11"/>
          <p:cNvSpPr>
            <a:spLocks noChangeArrowheads="1"/>
          </p:cNvSpPr>
          <p:nvPr/>
        </p:nvSpPr>
        <p:spPr bwMode="auto">
          <a:xfrm>
            <a:off x="3890070" y="1724225"/>
            <a:ext cx="473075" cy="474663"/>
          </a:xfrm>
          <a:prstGeom prst="ellipse">
            <a:avLst/>
          </a:prstGeom>
          <a:solidFill>
            <a:schemeClr val="accent3"/>
          </a:solidFill>
          <a:ln>
            <a:noFill/>
          </a:ln>
        </p:spPr>
        <p:txBody>
          <a:bodyPr anchor="t" anchorCtr="0" bIns="45720" compatLnSpc="1" lIns="91440" numCol="1" rIns="91440" tIns="45720" vert="horz" wrap="square"/>
          <a:lstStyle/>
          <a:p>
            <a:endParaRPr altLang="en-US" lang="zh-CN"/>
          </a:p>
        </p:txBody>
      </p:sp>
      <p:sp>
        <p:nvSpPr>
          <p:cNvPr id="17" name="原创设计师QQ598969553             _12"/>
          <p:cNvSpPr>
            <a:spLocks noChangeArrowheads="1"/>
          </p:cNvSpPr>
          <p:nvPr/>
        </p:nvSpPr>
        <p:spPr bwMode="auto">
          <a:xfrm>
            <a:off x="5111030" y="3340300"/>
            <a:ext cx="476250" cy="477838"/>
          </a:xfrm>
          <a:prstGeom prst="ellipse">
            <a:avLst/>
          </a:prstGeom>
          <a:solidFill>
            <a:schemeClr val="accent4"/>
          </a:solidFill>
          <a:ln>
            <a:noFill/>
          </a:ln>
        </p:spPr>
        <p:txBody>
          <a:bodyPr anchor="t" anchorCtr="0" bIns="45720" compatLnSpc="1" lIns="91440" numCol="1" rIns="91440" tIns="45720" vert="horz" wrap="square"/>
          <a:lstStyle/>
          <a:p>
            <a:endParaRPr altLang="en-US" lang="zh-CN"/>
          </a:p>
        </p:txBody>
      </p:sp>
      <p:sp>
        <p:nvSpPr>
          <p:cNvPr id="18" name="原创设计师QQ598969553             _13"/>
          <p:cNvSpPr>
            <a:spLocks noChangeShapeType="1"/>
          </p:cNvSpPr>
          <p:nvPr/>
        </p:nvSpPr>
        <p:spPr bwMode="auto">
          <a:xfrm flipH="1" flipV="1">
            <a:off x="7799016" y="2770388"/>
            <a:ext cx="0" cy="808038"/>
          </a:xfrm>
          <a:prstGeom prst="line">
            <a:avLst/>
          </a:prstGeom>
          <a:noFill/>
          <a:ln cap="flat" w="6350">
            <a:solidFill>
              <a:schemeClr val="tx1">
                <a:lumMod val="75000"/>
                <a:lumOff val="25000"/>
              </a:schemeClr>
            </a:solidFill>
            <a:prstDash val="solid"/>
            <a:miter lim="800000"/>
          </a:ln>
          <a:extLst>
            <a:ext uri="{909E8E84-426E-40DD-AFC4-6F175D3DCCD1}">
              <a14:hiddenFill>
                <a:noFill/>
              </a14:hiddenFill>
            </a:ext>
          </a:extLst>
        </p:spPr>
        <p:txBody>
          <a:bodyPr anchor="t" anchorCtr="0" bIns="45720" compatLnSpc="1" lIns="91440" numCol="1" rIns="91440" tIns="45720" vert="horz" wrap="square"/>
          <a:lstStyle/>
          <a:p>
            <a:endParaRPr altLang="en-US" lang="zh-CN"/>
          </a:p>
        </p:txBody>
      </p:sp>
      <p:sp>
        <p:nvSpPr>
          <p:cNvPr id="19" name="原创设计师QQ598969553             _14"/>
          <p:cNvSpPr>
            <a:spLocks noChangeArrowheads="1"/>
          </p:cNvSpPr>
          <p:nvPr/>
        </p:nvSpPr>
        <p:spPr bwMode="auto">
          <a:xfrm>
            <a:off x="7562478" y="3340300"/>
            <a:ext cx="473075" cy="477838"/>
          </a:xfrm>
          <a:prstGeom prst="ellipse">
            <a:avLst/>
          </a:prstGeom>
          <a:solidFill>
            <a:schemeClr val="accent6"/>
          </a:solidFill>
          <a:ln>
            <a:noFill/>
          </a:ln>
        </p:spPr>
        <p:txBody>
          <a:bodyPr anchor="t" anchorCtr="0" bIns="45720" compatLnSpc="1" lIns="91440" numCol="1" rIns="91440" tIns="45720" vert="horz" wrap="square"/>
          <a:lstStyle/>
          <a:p>
            <a:endParaRPr altLang="en-US" lang="zh-CN"/>
          </a:p>
        </p:txBody>
      </p:sp>
      <p:sp>
        <p:nvSpPr>
          <p:cNvPr id="20" name="原创设计师QQ598969553             _15"/>
          <p:cNvSpPr>
            <a:spLocks noChangeArrowheads="1"/>
          </p:cNvSpPr>
          <p:nvPr/>
        </p:nvSpPr>
        <p:spPr bwMode="auto">
          <a:xfrm>
            <a:off x="2665933" y="3340300"/>
            <a:ext cx="473075" cy="477838"/>
          </a:xfrm>
          <a:prstGeom prst="ellipse">
            <a:avLst/>
          </a:prstGeom>
          <a:solidFill>
            <a:schemeClr val="accent2"/>
          </a:solidFill>
          <a:ln>
            <a:noFill/>
          </a:ln>
        </p:spPr>
        <p:txBody>
          <a:bodyPr anchor="t" anchorCtr="0" bIns="45720" compatLnSpc="1" lIns="91440" numCol="1" rIns="91440" tIns="45720" vert="horz" wrap="square"/>
          <a:lstStyle/>
          <a:p>
            <a:endParaRPr altLang="en-US" lang="zh-CN"/>
          </a:p>
        </p:txBody>
      </p:sp>
      <p:sp>
        <p:nvSpPr>
          <p:cNvPr id="21" name="原创设计师QQ598969553             _16"/>
          <p:cNvSpPr>
            <a:spLocks noChangeArrowheads="1"/>
          </p:cNvSpPr>
          <p:nvPr/>
        </p:nvSpPr>
        <p:spPr bwMode="auto">
          <a:xfrm>
            <a:off x="6336755" y="1724225"/>
            <a:ext cx="473075" cy="474663"/>
          </a:xfrm>
          <a:prstGeom prst="ellipse">
            <a:avLst/>
          </a:prstGeom>
          <a:solidFill>
            <a:schemeClr val="accent5"/>
          </a:solidFill>
          <a:ln>
            <a:noFill/>
          </a:ln>
        </p:spPr>
        <p:txBody>
          <a:bodyPr anchor="t" anchorCtr="0" bIns="45720" compatLnSpc="1" lIns="91440" numCol="1" rIns="91440" tIns="45720" vert="horz" wrap="square"/>
          <a:lstStyle/>
          <a:p>
            <a:endParaRPr altLang="en-US" lang="zh-CN"/>
          </a:p>
        </p:txBody>
      </p:sp>
      <p:sp>
        <p:nvSpPr>
          <p:cNvPr id="22" name="原创设计师QQ598969553             _17"/>
          <p:cNvSpPr/>
          <p:nvPr/>
        </p:nvSpPr>
        <p:spPr bwMode="auto">
          <a:xfrm>
            <a:off x="805770" y="2525813"/>
            <a:ext cx="1424666" cy="487564"/>
          </a:xfrm>
          <a:custGeom>
            <a:gdLst>
              <a:gd fmla="*/ 490 w 591" name="T0"/>
              <a:gd fmla="*/ 0 h 202" name="T1"/>
              <a:gd fmla="*/ 101 w 591" name="T2"/>
              <a:gd fmla="*/ 0 h 202" name="T3"/>
              <a:gd fmla="*/ 0 w 591" name="T4"/>
              <a:gd fmla="*/ 101 h 202" name="T5"/>
              <a:gd fmla="*/ 101 w 591" name="T6"/>
              <a:gd fmla="*/ 202 h 202" name="T7"/>
              <a:gd fmla="*/ 490 w 591" name="T8"/>
              <a:gd fmla="*/ 202 h 202" name="T9"/>
              <a:gd fmla="*/ 591 w 591" name="T10"/>
              <a:gd fmla="*/ 101 h 202" name="T11"/>
              <a:gd fmla="*/ 490 w 591" name="T12"/>
              <a:gd fmla="*/ 0 h 202" name="T13"/>
            </a:gdLst>
            <a:cxnLst>
              <a:cxn ang="0">
                <a:pos x="T0" y="T1"/>
              </a:cxn>
              <a:cxn ang="0">
                <a:pos x="T2" y="T3"/>
              </a:cxn>
              <a:cxn ang="0">
                <a:pos x="T4" y="T5"/>
              </a:cxn>
              <a:cxn ang="0">
                <a:pos x="T6" y="T7"/>
              </a:cxn>
              <a:cxn ang="0">
                <a:pos x="T8" y="T9"/>
              </a:cxn>
              <a:cxn ang="0">
                <a:pos x="T10" y="T11"/>
              </a:cxn>
              <a:cxn ang="0">
                <a:pos x="T12" y="T13"/>
              </a:cxn>
            </a:cxnLst>
            <a:rect b="b" l="0" r="r" t="0"/>
            <a:pathLst>
              <a:path h="201" w="591">
                <a:moveTo>
                  <a:pt x="490" y="0"/>
                </a:moveTo>
                <a:cubicBezTo>
                  <a:pt x="101" y="0"/>
                  <a:pt x="101" y="0"/>
                  <a:pt x="101" y="0"/>
                </a:cubicBezTo>
                <a:cubicBezTo>
                  <a:pt x="46" y="0"/>
                  <a:pt x="0" y="46"/>
                  <a:pt x="0" y="101"/>
                </a:cubicBezTo>
                <a:cubicBezTo>
                  <a:pt x="0" y="157"/>
                  <a:pt x="46" y="202"/>
                  <a:pt x="101" y="202"/>
                </a:cubicBezTo>
                <a:cubicBezTo>
                  <a:pt x="490" y="202"/>
                  <a:pt x="490" y="202"/>
                  <a:pt x="490" y="202"/>
                </a:cubicBezTo>
                <a:cubicBezTo>
                  <a:pt x="546" y="202"/>
                  <a:pt x="591" y="157"/>
                  <a:pt x="591" y="101"/>
                </a:cubicBezTo>
                <a:cubicBezTo>
                  <a:pt x="591" y="46"/>
                  <a:pt x="546" y="0"/>
                  <a:pt x="490" y="0"/>
                </a:cubicBezTo>
                <a:close/>
              </a:path>
            </a:pathLst>
          </a:custGeom>
          <a:solidFill>
            <a:schemeClr val="accent1"/>
          </a:solidFill>
          <a:ln>
            <a:noFill/>
          </a:ln>
        </p:spPr>
        <p:txBody>
          <a:bodyPr anchor="t" anchorCtr="0" bIns="45720" compatLnSpc="1" lIns="91440" numCol="1" rIns="91440" tIns="45720" vert="horz" wrap="square"/>
          <a:lstStyle/>
          <a:p>
            <a:endParaRPr altLang="en-US" lang="zh-CN"/>
          </a:p>
        </p:txBody>
      </p:sp>
      <p:sp>
        <p:nvSpPr>
          <p:cNvPr id="23" name="原创设计师QQ598969553             _18"/>
          <p:cNvSpPr/>
          <p:nvPr/>
        </p:nvSpPr>
        <p:spPr bwMode="auto">
          <a:xfrm>
            <a:off x="2379595" y="2525813"/>
            <a:ext cx="1045752" cy="487564"/>
          </a:xfrm>
          <a:custGeom>
            <a:gdLst>
              <a:gd fmla="*/ 334 w 434" name="T0"/>
              <a:gd fmla="*/ 0 h 202" name="T1"/>
              <a:gd fmla="*/ 0 w 434" name="T2"/>
              <a:gd fmla="*/ 0 h 202" name="T3"/>
              <a:gd fmla="*/ 60 w 434" name="T4"/>
              <a:gd fmla="*/ 101 h 202" name="T5"/>
              <a:gd fmla="*/ 0 w 434" name="T6"/>
              <a:gd fmla="*/ 202 h 202" name="T7"/>
              <a:gd fmla="*/ 334 w 434" name="T8"/>
              <a:gd fmla="*/ 202 h 202" name="T9"/>
              <a:gd fmla="*/ 434 w 434" name="T10"/>
              <a:gd fmla="*/ 101 h 202" name="T11"/>
              <a:gd fmla="*/ 334 w 434" name="T12"/>
              <a:gd fmla="*/ 0 h 202" name="T13"/>
            </a:gdLst>
            <a:cxnLst>
              <a:cxn ang="0">
                <a:pos x="T0" y="T1"/>
              </a:cxn>
              <a:cxn ang="0">
                <a:pos x="T2" y="T3"/>
              </a:cxn>
              <a:cxn ang="0">
                <a:pos x="T4" y="T5"/>
              </a:cxn>
              <a:cxn ang="0">
                <a:pos x="T6" y="T7"/>
              </a:cxn>
              <a:cxn ang="0">
                <a:pos x="T8" y="T9"/>
              </a:cxn>
              <a:cxn ang="0">
                <a:pos x="T10" y="T11"/>
              </a:cxn>
              <a:cxn ang="0">
                <a:pos x="T12" y="T13"/>
              </a:cxn>
            </a:cxnLst>
            <a:rect b="b" l="0" r="r" t="0"/>
            <a:pathLst>
              <a:path h="201" w="433">
                <a:moveTo>
                  <a:pt x="334" y="0"/>
                </a:moveTo>
                <a:cubicBezTo>
                  <a:pt x="0" y="0"/>
                  <a:pt x="0" y="0"/>
                  <a:pt x="0" y="0"/>
                </a:cubicBezTo>
                <a:cubicBezTo>
                  <a:pt x="36" y="20"/>
                  <a:pt x="60" y="58"/>
                  <a:pt x="60" y="101"/>
                </a:cubicBezTo>
                <a:cubicBezTo>
                  <a:pt x="60" y="145"/>
                  <a:pt x="36" y="183"/>
                  <a:pt x="0" y="202"/>
                </a:cubicBezTo>
                <a:cubicBezTo>
                  <a:pt x="334" y="202"/>
                  <a:pt x="334" y="202"/>
                  <a:pt x="334" y="202"/>
                </a:cubicBezTo>
                <a:cubicBezTo>
                  <a:pt x="389" y="202"/>
                  <a:pt x="434" y="157"/>
                  <a:pt x="434" y="101"/>
                </a:cubicBezTo>
                <a:cubicBezTo>
                  <a:pt x="434" y="46"/>
                  <a:pt x="389" y="0"/>
                  <a:pt x="334" y="0"/>
                </a:cubicBezTo>
                <a:close/>
              </a:path>
            </a:pathLst>
          </a:custGeom>
          <a:solidFill>
            <a:schemeClr val="accent2"/>
          </a:solidFill>
          <a:ln>
            <a:noFill/>
          </a:ln>
        </p:spPr>
        <p:txBody>
          <a:bodyPr anchor="t" anchorCtr="0" bIns="45720" compatLnSpc="1" lIns="91440" numCol="1" rIns="91440" tIns="45720" vert="horz" wrap="square"/>
          <a:lstStyle/>
          <a:p>
            <a:endParaRPr altLang="en-US" lang="zh-CN"/>
          </a:p>
        </p:txBody>
      </p:sp>
      <p:sp>
        <p:nvSpPr>
          <p:cNvPr id="24" name="原创设计师QQ598969553             _19"/>
          <p:cNvSpPr/>
          <p:nvPr/>
        </p:nvSpPr>
        <p:spPr bwMode="auto">
          <a:xfrm>
            <a:off x="3603732" y="2525813"/>
            <a:ext cx="1045752" cy="487564"/>
          </a:xfrm>
          <a:custGeom>
            <a:gdLst>
              <a:gd fmla="*/ 333 w 434" name="T0"/>
              <a:gd fmla="*/ 0 h 202" name="T1"/>
              <a:gd fmla="*/ 0 w 434" name="T2"/>
              <a:gd fmla="*/ 0 h 202" name="T3"/>
              <a:gd fmla="*/ 60 w 434" name="T4"/>
              <a:gd fmla="*/ 101 h 202" name="T5"/>
              <a:gd fmla="*/ 0 w 434" name="T6"/>
              <a:gd fmla="*/ 202 h 202" name="T7"/>
              <a:gd fmla="*/ 333 w 434" name="T8"/>
              <a:gd fmla="*/ 202 h 202" name="T9"/>
              <a:gd fmla="*/ 434 w 434" name="T10"/>
              <a:gd fmla="*/ 101 h 202" name="T11"/>
              <a:gd fmla="*/ 333 w 434" name="T12"/>
              <a:gd fmla="*/ 0 h 202" name="T13"/>
            </a:gdLst>
            <a:cxnLst>
              <a:cxn ang="0">
                <a:pos x="T0" y="T1"/>
              </a:cxn>
              <a:cxn ang="0">
                <a:pos x="T2" y="T3"/>
              </a:cxn>
              <a:cxn ang="0">
                <a:pos x="T4" y="T5"/>
              </a:cxn>
              <a:cxn ang="0">
                <a:pos x="T6" y="T7"/>
              </a:cxn>
              <a:cxn ang="0">
                <a:pos x="T8" y="T9"/>
              </a:cxn>
              <a:cxn ang="0">
                <a:pos x="T10" y="T11"/>
              </a:cxn>
              <a:cxn ang="0">
                <a:pos x="T12" y="T13"/>
              </a:cxn>
            </a:cxnLst>
            <a:rect b="b" l="0" r="r" t="0"/>
            <a:pathLst>
              <a:path h="201" w="433">
                <a:moveTo>
                  <a:pt x="333" y="0"/>
                </a:moveTo>
                <a:cubicBezTo>
                  <a:pt x="0" y="0"/>
                  <a:pt x="0" y="0"/>
                  <a:pt x="0" y="0"/>
                </a:cubicBezTo>
                <a:cubicBezTo>
                  <a:pt x="35" y="20"/>
                  <a:pt x="60" y="58"/>
                  <a:pt x="60" y="101"/>
                </a:cubicBezTo>
                <a:cubicBezTo>
                  <a:pt x="60" y="145"/>
                  <a:pt x="35" y="183"/>
                  <a:pt x="0" y="202"/>
                </a:cubicBezTo>
                <a:cubicBezTo>
                  <a:pt x="333" y="202"/>
                  <a:pt x="333" y="202"/>
                  <a:pt x="333" y="202"/>
                </a:cubicBezTo>
                <a:cubicBezTo>
                  <a:pt x="389" y="202"/>
                  <a:pt x="434" y="157"/>
                  <a:pt x="434" y="101"/>
                </a:cubicBezTo>
                <a:cubicBezTo>
                  <a:pt x="434" y="46"/>
                  <a:pt x="389" y="0"/>
                  <a:pt x="333" y="0"/>
                </a:cubicBezTo>
                <a:close/>
              </a:path>
            </a:pathLst>
          </a:custGeom>
          <a:solidFill>
            <a:schemeClr val="accent3"/>
          </a:solidFill>
          <a:ln>
            <a:noFill/>
          </a:ln>
        </p:spPr>
        <p:txBody>
          <a:bodyPr anchor="t" anchorCtr="0" bIns="45720" compatLnSpc="1" lIns="91440" numCol="1" rIns="91440" tIns="45720" vert="horz" wrap="square"/>
          <a:lstStyle/>
          <a:p>
            <a:endParaRPr altLang="en-US" lang="zh-CN"/>
          </a:p>
        </p:txBody>
      </p:sp>
      <p:sp>
        <p:nvSpPr>
          <p:cNvPr id="25" name="原创设计师QQ598969553             _20"/>
          <p:cNvSpPr/>
          <p:nvPr/>
        </p:nvSpPr>
        <p:spPr bwMode="auto">
          <a:xfrm>
            <a:off x="4824921" y="2525813"/>
            <a:ext cx="1048468" cy="487564"/>
          </a:xfrm>
          <a:custGeom>
            <a:gdLst>
              <a:gd fmla="*/ 334 w 435" name="T0"/>
              <a:gd fmla="*/ 0 h 202" name="T1"/>
              <a:gd fmla="*/ 0 w 435" name="T2"/>
              <a:gd fmla="*/ 0 h 202" name="T3"/>
              <a:gd fmla="*/ 60 w 435" name="T4"/>
              <a:gd fmla="*/ 101 h 202" name="T5"/>
              <a:gd fmla="*/ 0 w 435" name="T6"/>
              <a:gd fmla="*/ 202 h 202" name="T7"/>
              <a:gd fmla="*/ 334 w 435" name="T8"/>
              <a:gd fmla="*/ 202 h 202" name="T9"/>
              <a:gd fmla="*/ 435 w 435" name="T10"/>
              <a:gd fmla="*/ 101 h 202" name="T11"/>
              <a:gd fmla="*/ 334 w 435" name="T12"/>
              <a:gd fmla="*/ 0 h 202" name="T13"/>
            </a:gdLst>
            <a:cxnLst>
              <a:cxn ang="0">
                <a:pos x="T0" y="T1"/>
              </a:cxn>
              <a:cxn ang="0">
                <a:pos x="T2" y="T3"/>
              </a:cxn>
              <a:cxn ang="0">
                <a:pos x="T4" y="T5"/>
              </a:cxn>
              <a:cxn ang="0">
                <a:pos x="T6" y="T7"/>
              </a:cxn>
              <a:cxn ang="0">
                <a:pos x="T8" y="T9"/>
              </a:cxn>
              <a:cxn ang="0">
                <a:pos x="T10" y="T11"/>
              </a:cxn>
              <a:cxn ang="0">
                <a:pos x="T12" y="T13"/>
              </a:cxn>
            </a:cxnLst>
            <a:rect b="b" l="0" r="r" t="0"/>
            <a:pathLst>
              <a:path h="201" w="435">
                <a:moveTo>
                  <a:pt x="334" y="0"/>
                </a:moveTo>
                <a:cubicBezTo>
                  <a:pt x="0" y="0"/>
                  <a:pt x="0" y="0"/>
                  <a:pt x="0" y="0"/>
                </a:cubicBezTo>
                <a:cubicBezTo>
                  <a:pt x="36" y="20"/>
                  <a:pt x="60" y="58"/>
                  <a:pt x="60" y="101"/>
                </a:cubicBezTo>
                <a:cubicBezTo>
                  <a:pt x="60" y="145"/>
                  <a:pt x="36" y="183"/>
                  <a:pt x="0" y="202"/>
                </a:cubicBezTo>
                <a:cubicBezTo>
                  <a:pt x="334" y="202"/>
                  <a:pt x="334" y="202"/>
                  <a:pt x="334" y="202"/>
                </a:cubicBezTo>
                <a:cubicBezTo>
                  <a:pt x="390" y="202"/>
                  <a:pt x="435" y="157"/>
                  <a:pt x="435" y="101"/>
                </a:cubicBezTo>
                <a:cubicBezTo>
                  <a:pt x="435" y="46"/>
                  <a:pt x="390" y="0"/>
                  <a:pt x="334" y="0"/>
                </a:cubicBezTo>
                <a:close/>
              </a:path>
            </a:pathLst>
          </a:custGeom>
          <a:solidFill>
            <a:schemeClr val="accent4"/>
          </a:solidFill>
          <a:ln>
            <a:noFill/>
          </a:ln>
        </p:spPr>
        <p:txBody>
          <a:bodyPr anchor="t" anchorCtr="0" bIns="45720" compatLnSpc="1" lIns="91440" numCol="1" rIns="91440" tIns="45720" vert="horz" wrap="square"/>
          <a:lstStyle/>
          <a:p>
            <a:endParaRPr altLang="en-US" lang="zh-CN"/>
          </a:p>
        </p:txBody>
      </p:sp>
      <p:sp>
        <p:nvSpPr>
          <p:cNvPr id="26" name="原创设计师QQ598969553             _21"/>
          <p:cNvSpPr/>
          <p:nvPr/>
        </p:nvSpPr>
        <p:spPr bwMode="auto">
          <a:xfrm>
            <a:off x="6050646" y="2525813"/>
            <a:ext cx="1048468" cy="487564"/>
          </a:xfrm>
          <a:custGeom>
            <a:gdLst>
              <a:gd fmla="*/ 334 w 435" name="T0"/>
              <a:gd fmla="*/ 0 h 202" name="T1"/>
              <a:gd fmla="*/ 0 w 435" name="T2"/>
              <a:gd fmla="*/ 0 h 202" name="T3"/>
              <a:gd fmla="*/ 60 w 435" name="T4"/>
              <a:gd fmla="*/ 101 h 202" name="T5"/>
              <a:gd fmla="*/ 0 w 435" name="T6"/>
              <a:gd fmla="*/ 202 h 202" name="T7"/>
              <a:gd fmla="*/ 334 w 435" name="T8"/>
              <a:gd fmla="*/ 202 h 202" name="T9"/>
              <a:gd fmla="*/ 435 w 435" name="T10"/>
              <a:gd fmla="*/ 101 h 202" name="T11"/>
              <a:gd fmla="*/ 334 w 435" name="T12"/>
              <a:gd fmla="*/ 0 h 202" name="T13"/>
            </a:gdLst>
            <a:cxnLst>
              <a:cxn ang="0">
                <a:pos x="T0" y="T1"/>
              </a:cxn>
              <a:cxn ang="0">
                <a:pos x="T2" y="T3"/>
              </a:cxn>
              <a:cxn ang="0">
                <a:pos x="T4" y="T5"/>
              </a:cxn>
              <a:cxn ang="0">
                <a:pos x="T6" y="T7"/>
              </a:cxn>
              <a:cxn ang="0">
                <a:pos x="T8" y="T9"/>
              </a:cxn>
              <a:cxn ang="0">
                <a:pos x="T10" y="T11"/>
              </a:cxn>
              <a:cxn ang="0">
                <a:pos x="T12" y="T13"/>
              </a:cxn>
            </a:cxnLst>
            <a:rect b="b" l="0" r="r" t="0"/>
            <a:pathLst>
              <a:path h="201" w="435">
                <a:moveTo>
                  <a:pt x="334" y="0"/>
                </a:moveTo>
                <a:cubicBezTo>
                  <a:pt x="0" y="0"/>
                  <a:pt x="0" y="0"/>
                  <a:pt x="0" y="0"/>
                </a:cubicBezTo>
                <a:cubicBezTo>
                  <a:pt x="36" y="20"/>
                  <a:pt x="60" y="58"/>
                  <a:pt x="60" y="101"/>
                </a:cubicBezTo>
                <a:cubicBezTo>
                  <a:pt x="60" y="145"/>
                  <a:pt x="36" y="183"/>
                  <a:pt x="0" y="202"/>
                </a:cubicBezTo>
                <a:cubicBezTo>
                  <a:pt x="334" y="202"/>
                  <a:pt x="334" y="202"/>
                  <a:pt x="334" y="202"/>
                </a:cubicBezTo>
                <a:cubicBezTo>
                  <a:pt x="389" y="202"/>
                  <a:pt x="435" y="157"/>
                  <a:pt x="435" y="101"/>
                </a:cubicBezTo>
                <a:cubicBezTo>
                  <a:pt x="435" y="46"/>
                  <a:pt x="389" y="0"/>
                  <a:pt x="334" y="0"/>
                </a:cubicBezTo>
                <a:close/>
              </a:path>
            </a:pathLst>
          </a:custGeom>
          <a:solidFill>
            <a:schemeClr val="accent5"/>
          </a:solidFill>
          <a:ln>
            <a:noFill/>
          </a:ln>
        </p:spPr>
        <p:txBody>
          <a:bodyPr anchor="t" anchorCtr="0" bIns="45720" compatLnSpc="1" lIns="91440" numCol="1" rIns="91440" tIns="45720" vert="horz" wrap="square"/>
          <a:lstStyle/>
          <a:p>
            <a:endParaRPr altLang="en-US" lang="zh-CN"/>
          </a:p>
        </p:txBody>
      </p:sp>
      <p:sp>
        <p:nvSpPr>
          <p:cNvPr id="27" name="原创设计师QQ598969553             _22"/>
          <p:cNvSpPr/>
          <p:nvPr/>
        </p:nvSpPr>
        <p:spPr bwMode="auto">
          <a:xfrm>
            <a:off x="7276140" y="2525813"/>
            <a:ext cx="1045752" cy="487564"/>
          </a:xfrm>
          <a:custGeom>
            <a:gdLst>
              <a:gd fmla="*/ 333 w 434" name="T0"/>
              <a:gd fmla="*/ 0 h 202" name="T1"/>
              <a:gd fmla="*/ 0 w 434" name="T2"/>
              <a:gd fmla="*/ 0 h 202" name="T3"/>
              <a:gd fmla="*/ 60 w 434" name="T4"/>
              <a:gd fmla="*/ 101 h 202" name="T5"/>
              <a:gd fmla="*/ 0 w 434" name="T6"/>
              <a:gd fmla="*/ 202 h 202" name="T7"/>
              <a:gd fmla="*/ 333 w 434" name="T8"/>
              <a:gd fmla="*/ 202 h 202" name="T9"/>
              <a:gd fmla="*/ 434 w 434" name="T10"/>
              <a:gd fmla="*/ 101 h 202" name="T11"/>
              <a:gd fmla="*/ 333 w 434" name="T12"/>
              <a:gd fmla="*/ 0 h 202" name="T13"/>
            </a:gdLst>
            <a:cxnLst>
              <a:cxn ang="0">
                <a:pos x="T0" y="T1"/>
              </a:cxn>
              <a:cxn ang="0">
                <a:pos x="T2" y="T3"/>
              </a:cxn>
              <a:cxn ang="0">
                <a:pos x="T4" y="T5"/>
              </a:cxn>
              <a:cxn ang="0">
                <a:pos x="T6" y="T7"/>
              </a:cxn>
              <a:cxn ang="0">
                <a:pos x="T8" y="T9"/>
              </a:cxn>
              <a:cxn ang="0">
                <a:pos x="T10" y="T11"/>
              </a:cxn>
              <a:cxn ang="0">
                <a:pos x="T12" y="T13"/>
              </a:cxn>
            </a:cxnLst>
            <a:rect b="b" l="0" r="r" t="0"/>
            <a:pathLst>
              <a:path h="201" w="433">
                <a:moveTo>
                  <a:pt x="333" y="0"/>
                </a:moveTo>
                <a:cubicBezTo>
                  <a:pt x="0" y="0"/>
                  <a:pt x="0" y="0"/>
                  <a:pt x="0" y="0"/>
                </a:cubicBezTo>
                <a:cubicBezTo>
                  <a:pt x="35" y="20"/>
                  <a:pt x="60" y="58"/>
                  <a:pt x="60" y="101"/>
                </a:cubicBezTo>
                <a:cubicBezTo>
                  <a:pt x="60" y="145"/>
                  <a:pt x="35" y="183"/>
                  <a:pt x="0" y="202"/>
                </a:cubicBezTo>
                <a:cubicBezTo>
                  <a:pt x="333" y="202"/>
                  <a:pt x="333" y="202"/>
                  <a:pt x="333" y="202"/>
                </a:cubicBezTo>
                <a:cubicBezTo>
                  <a:pt x="389" y="202"/>
                  <a:pt x="434" y="157"/>
                  <a:pt x="434" y="101"/>
                </a:cubicBezTo>
                <a:cubicBezTo>
                  <a:pt x="434" y="46"/>
                  <a:pt x="389" y="0"/>
                  <a:pt x="333" y="0"/>
                </a:cubicBezTo>
                <a:close/>
              </a:path>
            </a:pathLst>
          </a:custGeom>
          <a:solidFill>
            <a:schemeClr val="accent6"/>
          </a:solidFill>
          <a:ln>
            <a:noFill/>
          </a:ln>
        </p:spPr>
        <p:txBody>
          <a:bodyPr anchor="t" anchorCtr="0" bIns="45720" compatLnSpc="1" lIns="91440" numCol="1" rIns="91440" tIns="45720" vert="horz" wrap="square"/>
          <a:lstStyle/>
          <a:p>
            <a:endParaRPr altLang="en-US" lang="zh-CN"/>
          </a:p>
        </p:txBody>
      </p:sp>
      <p:sp>
        <p:nvSpPr>
          <p:cNvPr id="28" name="原创设计师QQ598969553             _23"/>
          <p:cNvSpPr>
            <a:spLocks noEditPoints="1"/>
          </p:cNvSpPr>
          <p:nvPr/>
        </p:nvSpPr>
        <p:spPr bwMode="auto">
          <a:xfrm>
            <a:off x="1433164" y="1842106"/>
            <a:ext cx="177800" cy="238900"/>
          </a:xfrm>
          <a:custGeom>
            <a:gdLst>
              <a:gd fmla="*/ 96 w 145" name="T0"/>
              <a:gd fmla="*/ 71 h 195" name="T1"/>
              <a:gd fmla="*/ 72 w 145" name="T2"/>
              <a:gd fmla="*/ 81 h 195" name="T3"/>
              <a:gd fmla="*/ 60 w 145" name="T4"/>
              <a:gd fmla="*/ 79 h 195" name="T5"/>
              <a:gd fmla="*/ 49 w 145" name="T6"/>
              <a:gd fmla="*/ 71 h 195" name="T7"/>
              <a:gd fmla="*/ 43 w 145" name="T8"/>
              <a:gd fmla="*/ 71 h 195" name="T9"/>
              <a:gd fmla="*/ 43 w 145" name="T10"/>
              <a:gd fmla="*/ 78 h 195" name="T11"/>
              <a:gd fmla="*/ 56 w 145" name="T12"/>
              <a:gd fmla="*/ 87 h 195" name="T13"/>
              <a:gd fmla="*/ 72 w 145" name="T14"/>
              <a:gd fmla="*/ 90 h 195" name="T15"/>
              <a:gd fmla="*/ 102 w 145" name="T16"/>
              <a:gd fmla="*/ 78 h 195" name="T17"/>
              <a:gd fmla="*/ 102 w 145" name="T18"/>
              <a:gd fmla="*/ 71 h 195" name="T19"/>
              <a:gd fmla="*/ 96 w 145" name="T20"/>
              <a:gd fmla="*/ 71 h 195" name="T21"/>
              <a:gd fmla="*/ 106 w 145" name="T22"/>
              <a:gd fmla="*/ 170 h 195" name="T23"/>
              <a:gd fmla="*/ 106 w 145" name="T24"/>
              <a:gd fmla="*/ 170 h 195" name="T25"/>
              <a:gd fmla="*/ 39 w 145" name="T26"/>
              <a:gd fmla="*/ 170 h 195" name="T27"/>
              <a:gd fmla="*/ 34 w 145" name="T28"/>
              <a:gd fmla="*/ 174 h 195" name="T29"/>
              <a:gd fmla="*/ 39 w 145" name="T30"/>
              <a:gd fmla="*/ 179 h 195" name="T31"/>
              <a:gd fmla="*/ 106 w 145" name="T32"/>
              <a:gd fmla="*/ 179 h 195" name="T33"/>
              <a:gd fmla="*/ 111 w 145" name="T34"/>
              <a:gd fmla="*/ 174 h 195" name="T35"/>
              <a:gd fmla="*/ 106 w 145" name="T36"/>
              <a:gd fmla="*/ 170 h 195" name="T37"/>
              <a:gd fmla="*/ 145 w 145" name="T38"/>
              <a:gd fmla="*/ 75 h 195" name="T39"/>
              <a:gd fmla="*/ 145 w 145" name="T40"/>
              <a:gd fmla="*/ 75 h 195" name="T41"/>
              <a:gd fmla="*/ 124 w 145" name="T42"/>
              <a:gd fmla="*/ 22 h 195" name="T43"/>
              <a:gd fmla="*/ 72 w 145" name="T44"/>
              <a:gd fmla="*/ 0 h 195" name="T45"/>
              <a:gd fmla="*/ 21 w 145" name="T46"/>
              <a:gd fmla="*/ 22 h 195" name="T47"/>
              <a:gd fmla="*/ 0 w 145" name="T48"/>
              <a:gd fmla="*/ 75 h 195" name="T49"/>
              <a:gd fmla="*/ 9 w 145" name="T50"/>
              <a:gd fmla="*/ 112 h 195" name="T51"/>
              <a:gd fmla="*/ 9 w 145" name="T52"/>
              <a:gd fmla="*/ 112 h 195" name="T53"/>
              <a:gd fmla="*/ 31 w 145" name="T54"/>
              <a:gd fmla="*/ 137 h 195" name="T55"/>
              <a:gd fmla="*/ 31 w 145" name="T56"/>
              <a:gd fmla="*/ 158 h 195" name="T57"/>
              <a:gd fmla="*/ 39 w 145" name="T58"/>
              <a:gd fmla="*/ 166 h 195" name="T59"/>
              <a:gd fmla="*/ 106 w 145" name="T60"/>
              <a:gd fmla="*/ 166 h 195" name="T61"/>
              <a:gd fmla="*/ 114 w 145" name="T62"/>
              <a:gd fmla="*/ 158 h 195" name="T63"/>
              <a:gd fmla="*/ 114 w 145" name="T64"/>
              <a:gd fmla="*/ 137 h 195" name="T65"/>
              <a:gd fmla="*/ 136 w 145" name="T66"/>
              <a:gd fmla="*/ 112 h 195" name="T67"/>
              <a:gd fmla="*/ 136 w 145" name="T68"/>
              <a:gd fmla="*/ 112 h 195" name="T69"/>
              <a:gd fmla="*/ 145 w 145" name="T70"/>
              <a:gd fmla="*/ 75 h 195" name="T71"/>
              <a:gd fmla="*/ 123 w 145" name="T72"/>
              <a:gd fmla="*/ 104 h 195" name="T73"/>
              <a:gd fmla="*/ 123 w 145" name="T74"/>
              <a:gd fmla="*/ 104 h 195" name="T75"/>
              <a:gd fmla="*/ 123 w 145" name="T76"/>
              <a:gd fmla="*/ 104 h 195" name="T77"/>
              <a:gd fmla="*/ 123 w 145" name="T78"/>
              <a:gd fmla="*/ 104 h 195" name="T79"/>
              <a:gd fmla="*/ 102 w 145" name="T80"/>
              <a:gd fmla="*/ 126 h 195" name="T81"/>
              <a:gd fmla="*/ 99 w 145" name="T82"/>
              <a:gd fmla="*/ 133 h 195" name="T83"/>
              <a:gd fmla="*/ 99 w 145" name="T84"/>
              <a:gd fmla="*/ 133 h 195" name="T85"/>
              <a:gd fmla="*/ 99 w 145" name="T86"/>
              <a:gd fmla="*/ 150 h 195" name="T87"/>
              <a:gd fmla="*/ 46 w 145" name="T88"/>
              <a:gd fmla="*/ 150 h 195" name="T89"/>
              <a:gd fmla="*/ 46 w 145" name="T90"/>
              <a:gd fmla="*/ 133 h 195" name="T91"/>
              <a:gd fmla="*/ 42 w 145" name="T92"/>
              <a:gd fmla="*/ 126 h 195" name="T93"/>
              <a:gd fmla="*/ 22 w 145" name="T94"/>
              <a:gd fmla="*/ 104 h 195" name="T95"/>
              <a:gd fmla="*/ 22 w 145" name="T96"/>
              <a:gd fmla="*/ 104 h 195" name="T97"/>
              <a:gd fmla="*/ 14 w 145" name="T98"/>
              <a:gd fmla="*/ 75 h 195" name="T99"/>
              <a:gd fmla="*/ 31 w 145" name="T100"/>
              <a:gd fmla="*/ 33 h 195" name="T101"/>
              <a:gd fmla="*/ 72 w 145" name="T102"/>
              <a:gd fmla="*/ 15 h 195" name="T103"/>
              <a:gd fmla="*/ 113 w 145" name="T104"/>
              <a:gd fmla="*/ 33 h 195" name="T105"/>
              <a:gd fmla="*/ 130 w 145" name="T106"/>
              <a:gd fmla="*/ 75 h 195" name="T107"/>
              <a:gd fmla="*/ 123 w 145" name="T108"/>
              <a:gd fmla="*/ 104 h 195" name="T109"/>
              <a:gd fmla="*/ 92 w 145" name="T110"/>
              <a:gd fmla="*/ 186 h 195" name="T111"/>
              <a:gd fmla="*/ 92 w 145" name="T112"/>
              <a:gd fmla="*/ 186 h 195" name="T113"/>
              <a:gd fmla="*/ 53 w 145" name="T114"/>
              <a:gd fmla="*/ 186 h 195" name="T115"/>
              <a:gd fmla="*/ 48 w 145" name="T116"/>
              <a:gd fmla="*/ 190 h 195" name="T117"/>
              <a:gd fmla="*/ 53 w 145" name="T118"/>
              <a:gd fmla="*/ 195 h 195" name="T119"/>
              <a:gd fmla="*/ 92 w 145" name="T120"/>
              <a:gd fmla="*/ 195 h 195" name="T121"/>
              <a:gd fmla="*/ 96 w 145" name="T122"/>
              <a:gd fmla="*/ 190 h 195" name="T123"/>
              <a:gd fmla="*/ 92 w 145" name="T124"/>
              <a:gd fmla="*/ 186 h 195"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195" w="145">
                <a:moveTo>
                  <a:pt x="96" y="71"/>
                </a:moveTo>
                <a:cubicBezTo>
                  <a:pt x="90" y="77"/>
                  <a:pt x="82" y="81"/>
                  <a:pt x="72" y="81"/>
                </a:cubicBezTo>
                <a:cubicBezTo>
                  <a:pt x="68" y="81"/>
                  <a:pt x="63" y="80"/>
                  <a:pt x="60" y="79"/>
                </a:cubicBezTo>
                <a:cubicBezTo>
                  <a:pt x="56" y="77"/>
                  <a:pt x="52" y="74"/>
                  <a:pt x="49" y="71"/>
                </a:cubicBezTo>
                <a:cubicBezTo>
                  <a:pt x="47" y="69"/>
                  <a:pt x="44" y="69"/>
                  <a:pt x="43" y="71"/>
                </a:cubicBezTo>
                <a:cubicBezTo>
                  <a:pt x="41" y="73"/>
                  <a:pt x="41" y="76"/>
                  <a:pt x="43" y="78"/>
                </a:cubicBezTo>
                <a:cubicBezTo>
                  <a:pt x="46" y="82"/>
                  <a:pt x="51" y="85"/>
                  <a:pt x="56" y="87"/>
                </a:cubicBezTo>
                <a:cubicBezTo>
                  <a:pt x="61" y="89"/>
                  <a:pt x="67" y="90"/>
                  <a:pt x="72" y="90"/>
                </a:cubicBezTo>
                <a:cubicBezTo>
                  <a:pt x="84" y="90"/>
                  <a:pt x="95" y="85"/>
                  <a:pt x="102" y="78"/>
                </a:cubicBezTo>
                <a:cubicBezTo>
                  <a:pt x="104" y="76"/>
                  <a:pt x="104" y="73"/>
                  <a:pt x="102" y="71"/>
                </a:cubicBezTo>
                <a:cubicBezTo>
                  <a:pt x="100" y="69"/>
                  <a:pt x="98" y="69"/>
                  <a:pt x="96" y="71"/>
                </a:cubicBezTo>
                <a:close/>
                <a:moveTo>
                  <a:pt x="106" y="170"/>
                </a:moveTo>
                <a:cubicBezTo>
                  <a:pt x="106" y="170"/>
                  <a:pt x="106" y="170"/>
                  <a:pt x="106" y="170"/>
                </a:cubicBezTo>
                <a:cubicBezTo>
                  <a:pt x="39" y="170"/>
                  <a:pt x="39" y="170"/>
                  <a:pt x="39" y="170"/>
                </a:cubicBezTo>
                <a:cubicBezTo>
                  <a:pt x="36" y="170"/>
                  <a:pt x="34" y="172"/>
                  <a:pt x="34" y="174"/>
                </a:cubicBezTo>
                <a:cubicBezTo>
                  <a:pt x="34" y="177"/>
                  <a:pt x="36" y="179"/>
                  <a:pt x="39" y="179"/>
                </a:cubicBezTo>
                <a:cubicBezTo>
                  <a:pt x="106" y="179"/>
                  <a:pt x="106" y="179"/>
                  <a:pt x="106" y="179"/>
                </a:cubicBezTo>
                <a:cubicBezTo>
                  <a:pt x="109" y="179"/>
                  <a:pt x="111" y="177"/>
                  <a:pt x="111" y="174"/>
                </a:cubicBezTo>
                <a:cubicBezTo>
                  <a:pt x="111" y="172"/>
                  <a:pt x="109" y="170"/>
                  <a:pt x="106" y="170"/>
                </a:cubicBezTo>
                <a:close/>
                <a:moveTo>
                  <a:pt x="145" y="75"/>
                </a:moveTo>
                <a:cubicBezTo>
                  <a:pt x="145" y="75"/>
                  <a:pt x="145" y="75"/>
                  <a:pt x="145" y="75"/>
                </a:cubicBezTo>
                <a:cubicBezTo>
                  <a:pt x="145" y="54"/>
                  <a:pt x="137" y="36"/>
                  <a:pt x="124" y="22"/>
                </a:cubicBezTo>
                <a:cubicBezTo>
                  <a:pt x="111" y="9"/>
                  <a:pt x="92" y="0"/>
                  <a:pt x="72" y="0"/>
                </a:cubicBezTo>
                <a:cubicBezTo>
                  <a:pt x="52" y="0"/>
                  <a:pt x="34" y="9"/>
                  <a:pt x="21" y="22"/>
                </a:cubicBezTo>
                <a:cubicBezTo>
                  <a:pt x="8" y="36"/>
                  <a:pt x="0" y="54"/>
                  <a:pt x="0" y="75"/>
                </a:cubicBezTo>
                <a:cubicBezTo>
                  <a:pt x="0" y="88"/>
                  <a:pt x="3" y="101"/>
                  <a:pt x="9" y="112"/>
                </a:cubicBezTo>
                <a:cubicBezTo>
                  <a:pt x="9" y="112"/>
                  <a:pt x="9" y="112"/>
                  <a:pt x="9" y="112"/>
                </a:cubicBezTo>
                <a:cubicBezTo>
                  <a:pt x="14" y="122"/>
                  <a:pt x="22" y="130"/>
                  <a:pt x="31" y="137"/>
                </a:cubicBezTo>
                <a:cubicBezTo>
                  <a:pt x="31" y="158"/>
                  <a:pt x="31" y="158"/>
                  <a:pt x="31" y="158"/>
                </a:cubicBezTo>
                <a:cubicBezTo>
                  <a:pt x="31" y="162"/>
                  <a:pt x="34" y="166"/>
                  <a:pt x="39" y="166"/>
                </a:cubicBezTo>
                <a:cubicBezTo>
                  <a:pt x="106" y="166"/>
                  <a:pt x="106" y="166"/>
                  <a:pt x="106" y="166"/>
                </a:cubicBezTo>
                <a:cubicBezTo>
                  <a:pt x="110" y="166"/>
                  <a:pt x="114" y="162"/>
                  <a:pt x="114" y="158"/>
                </a:cubicBezTo>
                <a:cubicBezTo>
                  <a:pt x="114" y="137"/>
                  <a:pt x="114" y="137"/>
                  <a:pt x="114" y="137"/>
                </a:cubicBezTo>
                <a:cubicBezTo>
                  <a:pt x="123" y="130"/>
                  <a:pt x="130" y="122"/>
                  <a:pt x="136" y="112"/>
                </a:cubicBezTo>
                <a:cubicBezTo>
                  <a:pt x="136" y="112"/>
                  <a:pt x="136" y="112"/>
                  <a:pt x="136" y="112"/>
                </a:cubicBezTo>
                <a:cubicBezTo>
                  <a:pt x="142" y="101"/>
                  <a:pt x="145" y="88"/>
                  <a:pt x="145" y="75"/>
                </a:cubicBezTo>
                <a:close/>
                <a:moveTo>
                  <a:pt x="123" y="104"/>
                </a:moveTo>
                <a:cubicBezTo>
                  <a:pt x="123" y="104"/>
                  <a:pt x="123" y="104"/>
                  <a:pt x="123" y="104"/>
                </a:cubicBezTo>
                <a:cubicBezTo>
                  <a:pt x="123" y="104"/>
                  <a:pt x="123" y="104"/>
                  <a:pt x="123" y="104"/>
                </a:cubicBezTo>
                <a:cubicBezTo>
                  <a:pt x="123" y="104"/>
                  <a:pt x="123" y="104"/>
                  <a:pt x="123" y="104"/>
                </a:cubicBezTo>
                <a:cubicBezTo>
                  <a:pt x="118" y="114"/>
                  <a:pt x="111" y="121"/>
                  <a:pt x="102" y="126"/>
                </a:cubicBezTo>
                <a:cubicBezTo>
                  <a:pt x="100" y="128"/>
                  <a:pt x="99" y="130"/>
                  <a:pt x="99" y="133"/>
                </a:cubicBezTo>
                <a:cubicBezTo>
                  <a:pt x="99" y="133"/>
                  <a:pt x="99" y="133"/>
                  <a:pt x="99" y="133"/>
                </a:cubicBezTo>
                <a:cubicBezTo>
                  <a:pt x="99" y="150"/>
                  <a:pt x="99" y="150"/>
                  <a:pt x="99" y="150"/>
                </a:cubicBezTo>
                <a:cubicBezTo>
                  <a:pt x="46" y="150"/>
                  <a:pt x="46" y="150"/>
                  <a:pt x="46" y="150"/>
                </a:cubicBezTo>
                <a:cubicBezTo>
                  <a:pt x="46" y="133"/>
                  <a:pt x="46" y="133"/>
                  <a:pt x="46" y="133"/>
                </a:cubicBezTo>
                <a:cubicBezTo>
                  <a:pt x="46" y="130"/>
                  <a:pt x="44" y="127"/>
                  <a:pt x="42" y="126"/>
                </a:cubicBezTo>
                <a:cubicBezTo>
                  <a:pt x="33" y="121"/>
                  <a:pt x="27" y="113"/>
                  <a:pt x="22" y="104"/>
                </a:cubicBezTo>
                <a:cubicBezTo>
                  <a:pt x="22" y="104"/>
                  <a:pt x="22" y="104"/>
                  <a:pt x="22" y="104"/>
                </a:cubicBezTo>
                <a:cubicBezTo>
                  <a:pt x="17" y="96"/>
                  <a:pt x="14" y="86"/>
                  <a:pt x="14" y="75"/>
                </a:cubicBezTo>
                <a:cubicBezTo>
                  <a:pt x="14" y="59"/>
                  <a:pt x="21" y="44"/>
                  <a:pt x="31" y="33"/>
                </a:cubicBezTo>
                <a:cubicBezTo>
                  <a:pt x="42" y="22"/>
                  <a:pt x="56" y="15"/>
                  <a:pt x="72" y="15"/>
                </a:cubicBezTo>
                <a:cubicBezTo>
                  <a:pt x="88" y="15"/>
                  <a:pt x="103" y="22"/>
                  <a:pt x="113" y="33"/>
                </a:cubicBezTo>
                <a:cubicBezTo>
                  <a:pt x="124" y="44"/>
                  <a:pt x="130" y="59"/>
                  <a:pt x="130" y="75"/>
                </a:cubicBezTo>
                <a:cubicBezTo>
                  <a:pt x="130" y="86"/>
                  <a:pt x="128" y="96"/>
                  <a:pt x="123" y="104"/>
                </a:cubicBezTo>
                <a:close/>
                <a:moveTo>
                  <a:pt x="92" y="186"/>
                </a:moveTo>
                <a:cubicBezTo>
                  <a:pt x="92" y="186"/>
                  <a:pt x="92" y="186"/>
                  <a:pt x="92" y="186"/>
                </a:cubicBezTo>
                <a:cubicBezTo>
                  <a:pt x="53" y="186"/>
                  <a:pt x="53" y="186"/>
                  <a:pt x="53" y="186"/>
                </a:cubicBezTo>
                <a:cubicBezTo>
                  <a:pt x="50" y="186"/>
                  <a:pt x="48" y="188"/>
                  <a:pt x="48" y="190"/>
                </a:cubicBezTo>
                <a:cubicBezTo>
                  <a:pt x="48" y="193"/>
                  <a:pt x="50" y="195"/>
                  <a:pt x="53" y="195"/>
                </a:cubicBezTo>
                <a:cubicBezTo>
                  <a:pt x="92" y="195"/>
                  <a:pt x="92" y="195"/>
                  <a:pt x="92" y="195"/>
                </a:cubicBezTo>
                <a:cubicBezTo>
                  <a:pt x="94" y="195"/>
                  <a:pt x="96" y="193"/>
                  <a:pt x="96" y="190"/>
                </a:cubicBezTo>
                <a:cubicBezTo>
                  <a:pt x="96" y="188"/>
                  <a:pt x="94" y="186"/>
                  <a:pt x="92" y="186"/>
                </a:cubicBezTo>
                <a:close/>
              </a:path>
            </a:pathLst>
          </a:custGeom>
          <a:solidFill>
            <a:schemeClr val="bg1"/>
          </a:solidFill>
          <a:ln>
            <a:noFill/>
          </a:ln>
        </p:spPr>
        <p:txBody>
          <a:bodyPr anchor="t" anchorCtr="0" bIns="45720" compatLnSpc="1" lIns="91440" numCol="1" rIns="91440" tIns="45720" vert="horz" wrap="square"/>
          <a:lstStyle/>
          <a:p>
            <a:endParaRPr altLang="en-US" lang="zh-CN"/>
          </a:p>
        </p:txBody>
      </p:sp>
      <p:sp>
        <p:nvSpPr>
          <p:cNvPr id="29" name="原创设计师QQ598969553             _24"/>
          <p:cNvSpPr>
            <a:spLocks noEditPoints="1"/>
          </p:cNvSpPr>
          <p:nvPr/>
        </p:nvSpPr>
        <p:spPr bwMode="auto">
          <a:xfrm>
            <a:off x="4027320" y="1843147"/>
            <a:ext cx="198574" cy="235232"/>
          </a:xfrm>
          <a:custGeom>
            <a:gdLst>
              <a:gd fmla="*/ 116 w 162" name="T0"/>
              <a:gd fmla="*/ 53 h 192" name="T1"/>
              <a:gd fmla="*/ 101 w 162" name="T2"/>
              <a:gd fmla="*/ 89 h 192" name="T3"/>
              <a:gd fmla="*/ 101 w 162" name="T4"/>
              <a:gd fmla="*/ 90 h 192" name="T5"/>
              <a:gd fmla="*/ 122 w 162" name="T6"/>
              <a:gd fmla="*/ 109 h 192" name="T7"/>
              <a:gd fmla="*/ 150 w 162" name="T8"/>
              <a:gd fmla="*/ 121 h 192" name="T9"/>
              <a:gd fmla="*/ 150 w 162" name="T10"/>
              <a:gd fmla="*/ 180 h 192" name="T11"/>
              <a:gd fmla="*/ 121 w 162" name="T12"/>
              <a:gd fmla="*/ 192 h 192" name="T13"/>
              <a:gd fmla="*/ 28 w 162" name="T14"/>
              <a:gd fmla="*/ 185 h 192" name="T15"/>
              <a:gd fmla="*/ 28 w 162" name="T16"/>
              <a:gd fmla="*/ 178 h 192" name="T17"/>
              <a:gd fmla="*/ 12 w 162" name="T18"/>
              <a:gd fmla="*/ 178 h 192" name="T19"/>
              <a:gd fmla="*/ 0 w 162" name="T20"/>
              <a:gd fmla="*/ 161 h 192" name="T21"/>
              <a:gd fmla="*/ 4 w 162" name="T22"/>
              <a:gd fmla="*/ 123 h 192" name="T23"/>
              <a:gd fmla="*/ 30 w 162" name="T24"/>
              <a:gd fmla="*/ 89 h 192" name="T25"/>
              <a:gd fmla="*/ 15 w 162" name="T26"/>
              <a:gd fmla="*/ 53 h 192" name="T27"/>
              <a:gd fmla="*/ 117 w 162" name="T28"/>
              <a:gd fmla="*/ 130 h 192" name="T29"/>
              <a:gd fmla="*/ 117 w 162" name="T30"/>
              <a:gd fmla="*/ 146 h 192" name="T31"/>
              <a:gd fmla="*/ 97 w 162" name="T32"/>
              <a:gd fmla="*/ 151 h 192" name="T33"/>
              <a:gd fmla="*/ 117 w 162" name="T34"/>
              <a:gd fmla="*/ 155 h 192" name="T35"/>
              <a:gd fmla="*/ 122 w 162" name="T36"/>
              <a:gd fmla="*/ 176 h 192" name="T37"/>
              <a:gd fmla="*/ 126 w 162" name="T38"/>
              <a:gd fmla="*/ 155 h 192" name="T39"/>
              <a:gd fmla="*/ 146 w 162" name="T40"/>
              <a:gd fmla="*/ 151 h 192" name="T41"/>
              <a:gd fmla="*/ 126 w 162" name="T42"/>
              <a:gd fmla="*/ 146 h 192" name="T43"/>
              <a:gd fmla="*/ 117 w 162" name="T44"/>
              <a:gd fmla="*/ 130 h 192" name="T45"/>
              <a:gd fmla="*/ 99 w 162" name="T46"/>
              <a:gd fmla="*/ 128 h 192" name="T47"/>
              <a:gd fmla="*/ 99 w 162" name="T48"/>
              <a:gd fmla="*/ 174 h 192" name="T49"/>
              <a:gd fmla="*/ 144 w 162" name="T50"/>
              <a:gd fmla="*/ 174 h 192" name="T51"/>
              <a:gd fmla="*/ 144 w 162" name="T52"/>
              <a:gd fmla="*/ 128 h 192" name="T53"/>
              <a:gd fmla="*/ 99 w 162" name="T54"/>
              <a:gd fmla="*/ 128 h 192" name="T55"/>
              <a:gd fmla="*/ 103 w 162" name="T56"/>
              <a:gd fmla="*/ 113 h 192" name="T57"/>
              <a:gd fmla="*/ 66 w 162" name="T58"/>
              <a:gd fmla="*/ 105 h 192" name="T59"/>
              <a:gd fmla="*/ 17 w 162" name="T60"/>
              <a:gd fmla="*/ 129 h 192" name="T61"/>
              <a:gd fmla="*/ 15 w 162" name="T62"/>
              <a:gd fmla="*/ 161 h 192" name="T63"/>
              <a:gd fmla="*/ 34 w 162" name="T64"/>
              <a:gd fmla="*/ 163 h 192" name="T65"/>
              <a:gd fmla="*/ 38 w 162" name="T66"/>
              <a:gd fmla="*/ 138 h 192" name="T67"/>
              <a:gd fmla="*/ 43 w 162" name="T68"/>
              <a:gd fmla="*/ 170 h 192" name="T69"/>
              <a:gd fmla="*/ 43 w 162" name="T70"/>
              <a:gd fmla="*/ 177 h 192" name="T71"/>
              <a:gd fmla="*/ 81 w 162" name="T72"/>
              <a:gd fmla="*/ 151 h 192" name="T73"/>
              <a:gd fmla="*/ 93 w 162" name="T74"/>
              <a:gd fmla="*/ 121 h 192" name="T75"/>
              <a:gd fmla="*/ 103 w 162" name="T76"/>
              <a:gd fmla="*/ 113 h 192" name="T77"/>
              <a:gd fmla="*/ 66 w 162" name="T78"/>
              <a:gd fmla="*/ 16 h 192" name="T79"/>
              <a:gd fmla="*/ 66 w 162" name="T80"/>
              <a:gd fmla="*/ 89 h 192" name="T81"/>
              <a:gd fmla="*/ 66 w 162" name="T82"/>
              <a:gd fmla="*/ 16 h 192" name="T8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b="b" l="0" r="r" t="0"/>
            <a:pathLst>
              <a:path h="192" w="162">
                <a:moveTo>
                  <a:pt x="66" y="0"/>
                </a:moveTo>
                <a:cubicBezTo>
                  <a:pt x="93" y="0"/>
                  <a:pt x="116" y="24"/>
                  <a:pt x="116" y="53"/>
                </a:cubicBezTo>
                <a:cubicBezTo>
                  <a:pt x="116" y="67"/>
                  <a:pt x="110" y="80"/>
                  <a:pt x="101" y="89"/>
                </a:cubicBezTo>
                <a:cubicBezTo>
                  <a:pt x="101" y="89"/>
                  <a:pt x="101" y="89"/>
                  <a:pt x="101" y="89"/>
                </a:cubicBezTo>
                <a:cubicBezTo>
                  <a:pt x="101" y="89"/>
                  <a:pt x="101" y="89"/>
                  <a:pt x="101" y="89"/>
                </a:cubicBezTo>
                <a:cubicBezTo>
                  <a:pt x="101" y="90"/>
                  <a:pt x="101" y="90"/>
                  <a:pt x="101" y="90"/>
                </a:cubicBezTo>
                <a:cubicBezTo>
                  <a:pt x="107" y="96"/>
                  <a:pt x="114" y="102"/>
                  <a:pt x="119" y="109"/>
                </a:cubicBezTo>
                <a:cubicBezTo>
                  <a:pt x="120" y="109"/>
                  <a:pt x="121" y="109"/>
                  <a:pt x="122" y="109"/>
                </a:cubicBezTo>
                <a:cubicBezTo>
                  <a:pt x="133" y="109"/>
                  <a:pt x="143" y="114"/>
                  <a:pt x="150" y="121"/>
                </a:cubicBezTo>
                <a:cubicBezTo>
                  <a:pt x="150" y="121"/>
                  <a:pt x="150" y="121"/>
                  <a:pt x="150" y="121"/>
                </a:cubicBezTo>
                <a:cubicBezTo>
                  <a:pt x="158" y="129"/>
                  <a:pt x="162" y="139"/>
                  <a:pt x="162" y="151"/>
                </a:cubicBezTo>
                <a:cubicBezTo>
                  <a:pt x="162" y="162"/>
                  <a:pt x="158" y="173"/>
                  <a:pt x="150" y="180"/>
                </a:cubicBezTo>
                <a:cubicBezTo>
                  <a:pt x="143" y="188"/>
                  <a:pt x="133" y="192"/>
                  <a:pt x="122" y="192"/>
                </a:cubicBezTo>
                <a:cubicBezTo>
                  <a:pt x="121" y="192"/>
                  <a:pt x="121" y="192"/>
                  <a:pt x="121" y="192"/>
                </a:cubicBezTo>
                <a:cubicBezTo>
                  <a:pt x="35" y="192"/>
                  <a:pt x="35" y="192"/>
                  <a:pt x="35" y="192"/>
                </a:cubicBezTo>
                <a:cubicBezTo>
                  <a:pt x="31" y="192"/>
                  <a:pt x="28" y="189"/>
                  <a:pt x="28" y="185"/>
                </a:cubicBezTo>
                <a:cubicBezTo>
                  <a:pt x="28" y="185"/>
                  <a:pt x="28" y="185"/>
                  <a:pt x="28" y="185"/>
                </a:cubicBezTo>
                <a:cubicBezTo>
                  <a:pt x="28" y="178"/>
                  <a:pt x="28" y="178"/>
                  <a:pt x="28" y="178"/>
                </a:cubicBezTo>
                <a:cubicBezTo>
                  <a:pt x="14" y="178"/>
                  <a:pt x="14" y="178"/>
                  <a:pt x="14" y="178"/>
                </a:cubicBezTo>
                <a:cubicBezTo>
                  <a:pt x="13" y="178"/>
                  <a:pt x="13" y="178"/>
                  <a:pt x="12" y="178"/>
                </a:cubicBezTo>
                <a:cubicBezTo>
                  <a:pt x="8" y="177"/>
                  <a:pt x="5" y="175"/>
                  <a:pt x="3" y="172"/>
                </a:cubicBezTo>
                <a:cubicBezTo>
                  <a:pt x="1" y="169"/>
                  <a:pt x="0" y="165"/>
                  <a:pt x="0" y="161"/>
                </a:cubicBezTo>
                <a:cubicBezTo>
                  <a:pt x="0" y="145"/>
                  <a:pt x="0" y="145"/>
                  <a:pt x="0" y="145"/>
                </a:cubicBezTo>
                <a:cubicBezTo>
                  <a:pt x="0" y="137"/>
                  <a:pt x="1" y="130"/>
                  <a:pt x="4" y="123"/>
                </a:cubicBezTo>
                <a:cubicBezTo>
                  <a:pt x="9" y="109"/>
                  <a:pt x="20" y="100"/>
                  <a:pt x="30" y="90"/>
                </a:cubicBezTo>
                <a:cubicBezTo>
                  <a:pt x="30" y="89"/>
                  <a:pt x="30" y="89"/>
                  <a:pt x="30" y="89"/>
                </a:cubicBezTo>
                <a:cubicBezTo>
                  <a:pt x="30" y="89"/>
                  <a:pt x="30" y="89"/>
                  <a:pt x="30" y="89"/>
                </a:cubicBezTo>
                <a:cubicBezTo>
                  <a:pt x="20" y="80"/>
                  <a:pt x="15" y="66"/>
                  <a:pt x="15" y="53"/>
                </a:cubicBezTo>
                <a:cubicBezTo>
                  <a:pt x="15" y="24"/>
                  <a:pt x="38" y="0"/>
                  <a:pt x="66" y="0"/>
                </a:cubicBezTo>
                <a:close/>
                <a:moveTo>
                  <a:pt x="117" y="130"/>
                </a:moveTo>
                <a:cubicBezTo>
                  <a:pt x="117" y="130"/>
                  <a:pt x="117" y="130"/>
                  <a:pt x="117" y="130"/>
                </a:cubicBezTo>
                <a:cubicBezTo>
                  <a:pt x="117" y="146"/>
                  <a:pt x="117" y="146"/>
                  <a:pt x="117" y="146"/>
                </a:cubicBezTo>
                <a:cubicBezTo>
                  <a:pt x="102" y="146"/>
                  <a:pt x="102" y="146"/>
                  <a:pt x="102" y="146"/>
                </a:cubicBezTo>
                <a:cubicBezTo>
                  <a:pt x="99" y="146"/>
                  <a:pt x="97" y="148"/>
                  <a:pt x="97" y="151"/>
                </a:cubicBezTo>
                <a:cubicBezTo>
                  <a:pt x="97" y="153"/>
                  <a:pt x="99" y="155"/>
                  <a:pt x="102" y="155"/>
                </a:cubicBezTo>
                <a:cubicBezTo>
                  <a:pt x="117" y="155"/>
                  <a:pt x="117" y="155"/>
                  <a:pt x="117" y="155"/>
                </a:cubicBezTo>
                <a:cubicBezTo>
                  <a:pt x="117" y="171"/>
                  <a:pt x="117" y="171"/>
                  <a:pt x="117" y="171"/>
                </a:cubicBezTo>
                <a:cubicBezTo>
                  <a:pt x="117" y="174"/>
                  <a:pt x="119" y="176"/>
                  <a:pt x="122" y="176"/>
                </a:cubicBezTo>
                <a:cubicBezTo>
                  <a:pt x="124" y="176"/>
                  <a:pt x="126" y="174"/>
                  <a:pt x="126" y="171"/>
                </a:cubicBezTo>
                <a:cubicBezTo>
                  <a:pt x="126" y="155"/>
                  <a:pt x="126" y="155"/>
                  <a:pt x="126" y="155"/>
                </a:cubicBezTo>
                <a:cubicBezTo>
                  <a:pt x="141" y="155"/>
                  <a:pt x="141" y="155"/>
                  <a:pt x="141" y="155"/>
                </a:cubicBezTo>
                <a:cubicBezTo>
                  <a:pt x="144" y="155"/>
                  <a:pt x="146" y="153"/>
                  <a:pt x="146" y="151"/>
                </a:cubicBezTo>
                <a:cubicBezTo>
                  <a:pt x="146" y="148"/>
                  <a:pt x="144" y="146"/>
                  <a:pt x="141" y="146"/>
                </a:cubicBezTo>
                <a:cubicBezTo>
                  <a:pt x="126" y="146"/>
                  <a:pt x="126" y="146"/>
                  <a:pt x="126" y="146"/>
                </a:cubicBezTo>
                <a:cubicBezTo>
                  <a:pt x="126" y="130"/>
                  <a:pt x="126" y="130"/>
                  <a:pt x="126" y="130"/>
                </a:cubicBezTo>
                <a:cubicBezTo>
                  <a:pt x="126" y="124"/>
                  <a:pt x="117" y="124"/>
                  <a:pt x="117" y="130"/>
                </a:cubicBezTo>
                <a:close/>
                <a:moveTo>
                  <a:pt x="99" y="128"/>
                </a:moveTo>
                <a:cubicBezTo>
                  <a:pt x="99" y="128"/>
                  <a:pt x="99" y="128"/>
                  <a:pt x="99" y="128"/>
                </a:cubicBezTo>
                <a:cubicBezTo>
                  <a:pt x="94" y="133"/>
                  <a:pt x="90" y="142"/>
                  <a:pt x="90" y="151"/>
                </a:cubicBezTo>
                <a:cubicBezTo>
                  <a:pt x="90" y="160"/>
                  <a:pt x="94" y="168"/>
                  <a:pt x="99" y="174"/>
                </a:cubicBezTo>
                <a:cubicBezTo>
                  <a:pt x="105" y="179"/>
                  <a:pt x="113" y="183"/>
                  <a:pt x="122" y="183"/>
                </a:cubicBezTo>
                <a:cubicBezTo>
                  <a:pt x="130" y="183"/>
                  <a:pt x="138" y="179"/>
                  <a:pt x="144" y="174"/>
                </a:cubicBezTo>
                <a:cubicBezTo>
                  <a:pt x="150" y="168"/>
                  <a:pt x="153" y="160"/>
                  <a:pt x="153" y="151"/>
                </a:cubicBezTo>
                <a:cubicBezTo>
                  <a:pt x="153" y="142"/>
                  <a:pt x="150" y="134"/>
                  <a:pt x="144" y="128"/>
                </a:cubicBezTo>
                <a:cubicBezTo>
                  <a:pt x="144" y="128"/>
                  <a:pt x="144" y="128"/>
                  <a:pt x="144" y="128"/>
                </a:cubicBezTo>
                <a:cubicBezTo>
                  <a:pt x="132" y="115"/>
                  <a:pt x="112" y="115"/>
                  <a:pt x="99" y="128"/>
                </a:cubicBezTo>
                <a:close/>
                <a:moveTo>
                  <a:pt x="103" y="113"/>
                </a:moveTo>
                <a:cubicBezTo>
                  <a:pt x="103" y="113"/>
                  <a:pt x="103" y="113"/>
                  <a:pt x="103" y="113"/>
                </a:cubicBezTo>
                <a:cubicBezTo>
                  <a:pt x="99" y="108"/>
                  <a:pt x="93" y="103"/>
                  <a:pt x="89" y="99"/>
                </a:cubicBezTo>
                <a:cubicBezTo>
                  <a:pt x="82" y="103"/>
                  <a:pt x="74" y="105"/>
                  <a:pt x="66" y="105"/>
                </a:cubicBezTo>
                <a:cubicBezTo>
                  <a:pt x="57" y="105"/>
                  <a:pt x="49" y="103"/>
                  <a:pt x="42" y="99"/>
                </a:cubicBezTo>
                <a:cubicBezTo>
                  <a:pt x="34" y="107"/>
                  <a:pt x="22" y="117"/>
                  <a:pt x="17" y="129"/>
                </a:cubicBezTo>
                <a:cubicBezTo>
                  <a:pt x="15" y="134"/>
                  <a:pt x="15" y="139"/>
                  <a:pt x="15" y="145"/>
                </a:cubicBezTo>
                <a:cubicBezTo>
                  <a:pt x="15" y="161"/>
                  <a:pt x="15" y="161"/>
                  <a:pt x="15" y="161"/>
                </a:cubicBezTo>
                <a:cubicBezTo>
                  <a:pt x="15" y="162"/>
                  <a:pt x="15" y="162"/>
                  <a:pt x="15" y="163"/>
                </a:cubicBezTo>
                <a:cubicBezTo>
                  <a:pt x="34" y="163"/>
                  <a:pt x="34" y="163"/>
                  <a:pt x="34" y="163"/>
                </a:cubicBezTo>
                <a:cubicBezTo>
                  <a:pt x="34" y="143"/>
                  <a:pt x="34" y="143"/>
                  <a:pt x="34" y="143"/>
                </a:cubicBezTo>
                <a:cubicBezTo>
                  <a:pt x="34" y="140"/>
                  <a:pt x="36" y="138"/>
                  <a:pt x="38" y="138"/>
                </a:cubicBezTo>
                <a:cubicBezTo>
                  <a:pt x="41" y="138"/>
                  <a:pt x="43" y="140"/>
                  <a:pt x="43" y="143"/>
                </a:cubicBezTo>
                <a:cubicBezTo>
                  <a:pt x="43" y="170"/>
                  <a:pt x="43" y="170"/>
                  <a:pt x="43" y="170"/>
                </a:cubicBezTo>
                <a:cubicBezTo>
                  <a:pt x="43" y="170"/>
                  <a:pt x="43" y="170"/>
                  <a:pt x="43" y="170"/>
                </a:cubicBezTo>
                <a:cubicBezTo>
                  <a:pt x="43" y="177"/>
                  <a:pt x="43" y="177"/>
                  <a:pt x="43" y="177"/>
                </a:cubicBezTo>
                <a:cubicBezTo>
                  <a:pt x="90" y="177"/>
                  <a:pt x="90" y="177"/>
                  <a:pt x="90" y="177"/>
                </a:cubicBezTo>
                <a:cubicBezTo>
                  <a:pt x="85" y="170"/>
                  <a:pt x="81" y="161"/>
                  <a:pt x="81" y="151"/>
                </a:cubicBezTo>
                <a:cubicBezTo>
                  <a:pt x="81" y="139"/>
                  <a:pt x="86" y="129"/>
                  <a:pt x="93" y="121"/>
                </a:cubicBezTo>
                <a:cubicBezTo>
                  <a:pt x="93" y="121"/>
                  <a:pt x="93" y="121"/>
                  <a:pt x="93" y="121"/>
                </a:cubicBezTo>
                <a:cubicBezTo>
                  <a:pt x="93" y="121"/>
                  <a:pt x="93" y="121"/>
                  <a:pt x="93" y="121"/>
                </a:cubicBezTo>
                <a:cubicBezTo>
                  <a:pt x="96" y="118"/>
                  <a:pt x="99" y="115"/>
                  <a:pt x="103" y="113"/>
                </a:cubicBezTo>
                <a:close/>
                <a:moveTo>
                  <a:pt x="66" y="16"/>
                </a:moveTo>
                <a:cubicBezTo>
                  <a:pt x="66" y="16"/>
                  <a:pt x="66" y="16"/>
                  <a:pt x="66" y="16"/>
                </a:cubicBezTo>
                <a:cubicBezTo>
                  <a:pt x="46" y="16"/>
                  <a:pt x="30" y="32"/>
                  <a:pt x="30" y="53"/>
                </a:cubicBezTo>
                <a:cubicBezTo>
                  <a:pt x="30" y="73"/>
                  <a:pt x="46" y="89"/>
                  <a:pt x="66" y="89"/>
                </a:cubicBezTo>
                <a:cubicBezTo>
                  <a:pt x="85" y="89"/>
                  <a:pt x="101" y="73"/>
                  <a:pt x="101" y="53"/>
                </a:cubicBezTo>
                <a:cubicBezTo>
                  <a:pt x="101" y="32"/>
                  <a:pt x="85" y="16"/>
                  <a:pt x="66" y="16"/>
                </a:cubicBezTo>
                <a:close/>
              </a:path>
            </a:pathLst>
          </a:custGeom>
          <a:solidFill>
            <a:schemeClr val="bg1"/>
          </a:solidFill>
          <a:ln>
            <a:noFill/>
          </a:ln>
        </p:spPr>
        <p:txBody>
          <a:bodyPr anchor="t" anchorCtr="0" bIns="45720" compatLnSpc="1" lIns="91440" numCol="1" rIns="91440" tIns="45720" vert="horz" wrap="square"/>
          <a:lstStyle/>
          <a:p>
            <a:endParaRPr altLang="en-US" lang="zh-CN"/>
          </a:p>
        </p:txBody>
      </p:sp>
      <p:sp>
        <p:nvSpPr>
          <p:cNvPr id="30" name="原创设计师QQ598969553             _25"/>
          <p:cNvSpPr>
            <a:spLocks noEditPoints="1"/>
          </p:cNvSpPr>
          <p:nvPr/>
        </p:nvSpPr>
        <p:spPr bwMode="auto">
          <a:xfrm>
            <a:off x="5247424" y="3444313"/>
            <a:ext cx="203462" cy="268226"/>
          </a:xfrm>
          <a:custGeom>
            <a:gdLst>
              <a:gd fmla="*/ 149 w 166" name="T0"/>
              <a:gd fmla="*/ 196 h 219" name="T1"/>
              <a:gd fmla="*/ 136 w 166" name="T2"/>
              <a:gd fmla="*/ 207 h 219" name="T3"/>
              <a:gd fmla="*/ 93 w 166" name="T4"/>
              <a:gd fmla="*/ 218 h 219" name="T5"/>
              <a:gd fmla="*/ 53 w 166" name="T6"/>
              <a:gd fmla="*/ 200 h 219" name="T7"/>
              <a:gd fmla="*/ 53 w 166" name="T8"/>
              <a:gd fmla="*/ 200 h 219" name="T9"/>
              <a:gd fmla="*/ 53 w 166" name="T10"/>
              <a:gd fmla="*/ 200 h 219" name="T11"/>
              <a:gd fmla="*/ 42 w 166" name="T12"/>
              <a:gd fmla="*/ 186 h 219" name="T13"/>
              <a:gd fmla="*/ 20 w 166" name="T14"/>
              <a:gd fmla="*/ 148 h 219" name="T15"/>
              <a:gd fmla="*/ 20 w 166" name="T16"/>
              <a:gd fmla="*/ 147 h 219" name="T17"/>
              <a:gd fmla="*/ 7 w 166" name="T18"/>
              <a:gd fmla="*/ 125 h 219" name="T19"/>
              <a:gd fmla="*/ 23 w 166" name="T20"/>
              <a:gd fmla="*/ 93 h 219" name="T21"/>
              <a:gd fmla="*/ 43 w 166" name="T22"/>
              <a:gd fmla="*/ 103 h 219" name="T23"/>
              <a:gd fmla="*/ 43 w 166" name="T24"/>
              <a:gd fmla="*/ 104 h 219" name="T25"/>
              <a:gd fmla="*/ 45 w 166" name="T26"/>
              <a:gd fmla="*/ 107 h 219" name="T27"/>
              <a:gd fmla="*/ 45 w 166" name="T28"/>
              <a:gd fmla="*/ 35 h 219" name="T29"/>
              <a:gd fmla="*/ 74 w 166" name="T30"/>
              <a:gd fmla="*/ 18 h 219" name="T31"/>
              <a:gd fmla="*/ 110 w 166" name="T32"/>
              <a:gd fmla="*/ 18 h 219" name="T33"/>
              <a:gd fmla="*/ 138 w 166" name="T34"/>
              <a:gd fmla="*/ 34 h 219" name="T35"/>
              <a:gd fmla="*/ 138 w 166" name="T36"/>
              <a:gd fmla="*/ 35 h 219" name="T37"/>
              <a:gd fmla="*/ 139 w 166" name="T38"/>
              <a:gd fmla="*/ 35 h 219" name="T39"/>
              <a:gd fmla="*/ 166 w 166" name="T40"/>
              <a:gd fmla="*/ 53 h 219" name="T41"/>
              <a:gd fmla="*/ 166 w 166" name="T42"/>
              <a:gd fmla="*/ 150 h 219" name="T43"/>
              <a:gd fmla="*/ 162 w 166" name="T44"/>
              <a:gd fmla="*/ 175 h 219" name="T45"/>
              <a:gd fmla="*/ 149 w 166" name="T46"/>
              <a:gd fmla="*/ 196 h 219" name="T47"/>
              <a:gd fmla="*/ 128 w 166" name="T48"/>
              <a:gd fmla="*/ 194 h 219" name="T49"/>
              <a:gd fmla="*/ 128 w 166" name="T50"/>
              <a:gd fmla="*/ 194 h 219" name="T51"/>
              <a:gd fmla="*/ 138 w 166" name="T52"/>
              <a:gd fmla="*/ 185 h 219" name="T53"/>
              <a:gd fmla="*/ 148 w 166" name="T54"/>
              <a:gd fmla="*/ 169 h 219" name="T55"/>
              <a:gd fmla="*/ 151 w 166" name="T56"/>
              <a:gd fmla="*/ 150 h 219" name="T57"/>
              <a:gd fmla="*/ 151 w 166" name="T58"/>
              <a:gd fmla="*/ 53 h 219" name="T59"/>
              <a:gd fmla="*/ 143 w 166" name="T60"/>
              <a:gd fmla="*/ 53 h 219" name="T61"/>
              <a:gd fmla="*/ 143 w 166" name="T62"/>
              <a:gd fmla="*/ 99 h 219" name="T63"/>
              <a:gd fmla="*/ 123 w 166" name="T64"/>
              <a:gd fmla="*/ 99 h 219" name="T65"/>
              <a:gd fmla="*/ 123 w 166" name="T66"/>
              <a:gd fmla="*/ 34 h 219" name="T67"/>
              <a:gd fmla="*/ 115 w 166" name="T68"/>
              <a:gd fmla="*/ 34 h 219" name="T69"/>
              <a:gd fmla="*/ 115 w 166" name="T70"/>
              <a:gd fmla="*/ 34 h 219" name="T71"/>
              <a:gd fmla="*/ 115 w 166" name="T72"/>
              <a:gd fmla="*/ 99 h 219" name="T73"/>
              <a:gd fmla="*/ 96 w 166" name="T74"/>
              <a:gd fmla="*/ 99 h 219" name="T75"/>
              <a:gd fmla="*/ 96 w 166" name="T76"/>
              <a:gd fmla="*/ 24 h 219" name="T77"/>
              <a:gd fmla="*/ 88 w 166" name="T78"/>
              <a:gd fmla="*/ 24 h 219" name="T79"/>
              <a:gd fmla="*/ 88 w 166" name="T80"/>
              <a:gd fmla="*/ 99 h 219" name="T81"/>
              <a:gd fmla="*/ 68 w 166" name="T82"/>
              <a:gd fmla="*/ 99 h 219" name="T83"/>
              <a:gd fmla="*/ 68 w 166" name="T84"/>
              <a:gd fmla="*/ 35 h 219" name="T85"/>
              <a:gd fmla="*/ 60 w 166" name="T86"/>
              <a:gd fmla="*/ 35 h 219" name="T87"/>
              <a:gd fmla="*/ 60 w 166" name="T88"/>
              <a:gd fmla="*/ 125 h 219" name="T89"/>
              <a:gd fmla="*/ 41 w 166" name="T90"/>
              <a:gd fmla="*/ 130 h 219" name="T91"/>
              <a:gd fmla="*/ 31 w 166" name="T92"/>
              <a:gd fmla="*/ 112 h 219" name="T93"/>
              <a:gd fmla="*/ 20 w 166" name="T94"/>
              <a:gd fmla="*/ 117 h 219" name="T95"/>
              <a:gd fmla="*/ 33 w 166" name="T96"/>
              <a:gd fmla="*/ 140 h 219" name="T97"/>
              <a:gd fmla="*/ 33 w 166" name="T98"/>
              <a:gd fmla="*/ 140 h 219" name="T99"/>
              <a:gd fmla="*/ 55 w 166" name="T100"/>
              <a:gd fmla="*/ 178 h 219" name="T101"/>
              <a:gd fmla="*/ 63 w 166" name="T102"/>
              <a:gd fmla="*/ 189 h 219" name="T103"/>
              <a:gd fmla="*/ 95 w 166" name="T104"/>
              <a:gd fmla="*/ 203 h 219" name="T105"/>
              <a:gd fmla="*/ 128 w 166" name="T106"/>
              <a:gd fmla="*/ 194 h 219"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219" w="166">
                <a:moveTo>
                  <a:pt x="149" y="196"/>
                </a:moveTo>
                <a:cubicBezTo>
                  <a:pt x="145" y="200"/>
                  <a:pt x="141" y="204"/>
                  <a:pt x="136" y="207"/>
                </a:cubicBezTo>
                <a:cubicBezTo>
                  <a:pt x="123" y="216"/>
                  <a:pt x="108" y="219"/>
                  <a:pt x="93" y="218"/>
                </a:cubicBezTo>
                <a:cubicBezTo>
                  <a:pt x="79" y="217"/>
                  <a:pt x="65" y="211"/>
                  <a:pt x="53" y="200"/>
                </a:cubicBezTo>
                <a:cubicBezTo>
                  <a:pt x="53" y="200"/>
                  <a:pt x="53" y="200"/>
                  <a:pt x="53" y="200"/>
                </a:cubicBezTo>
                <a:cubicBezTo>
                  <a:pt x="53" y="200"/>
                  <a:pt x="53" y="200"/>
                  <a:pt x="53" y="200"/>
                </a:cubicBezTo>
                <a:cubicBezTo>
                  <a:pt x="49" y="196"/>
                  <a:pt x="45" y="191"/>
                  <a:pt x="42" y="186"/>
                </a:cubicBezTo>
                <a:cubicBezTo>
                  <a:pt x="20" y="148"/>
                  <a:pt x="20" y="148"/>
                  <a:pt x="20" y="148"/>
                </a:cubicBezTo>
                <a:cubicBezTo>
                  <a:pt x="20" y="147"/>
                  <a:pt x="20" y="147"/>
                  <a:pt x="20" y="147"/>
                </a:cubicBezTo>
                <a:cubicBezTo>
                  <a:pt x="7" y="125"/>
                  <a:pt x="7" y="125"/>
                  <a:pt x="7" y="125"/>
                </a:cubicBezTo>
                <a:cubicBezTo>
                  <a:pt x="0" y="111"/>
                  <a:pt x="8" y="95"/>
                  <a:pt x="23" y="93"/>
                </a:cubicBezTo>
                <a:cubicBezTo>
                  <a:pt x="29" y="93"/>
                  <a:pt x="37" y="95"/>
                  <a:pt x="43" y="103"/>
                </a:cubicBezTo>
                <a:cubicBezTo>
                  <a:pt x="43" y="103"/>
                  <a:pt x="43" y="104"/>
                  <a:pt x="43" y="104"/>
                </a:cubicBezTo>
                <a:cubicBezTo>
                  <a:pt x="45" y="107"/>
                  <a:pt x="45" y="107"/>
                  <a:pt x="45" y="107"/>
                </a:cubicBezTo>
                <a:cubicBezTo>
                  <a:pt x="45" y="35"/>
                  <a:pt x="45" y="35"/>
                  <a:pt x="45" y="35"/>
                </a:cubicBezTo>
                <a:cubicBezTo>
                  <a:pt x="45" y="19"/>
                  <a:pt x="61" y="11"/>
                  <a:pt x="74" y="18"/>
                </a:cubicBezTo>
                <a:cubicBezTo>
                  <a:pt x="79" y="0"/>
                  <a:pt x="104" y="1"/>
                  <a:pt x="110" y="18"/>
                </a:cubicBezTo>
                <a:cubicBezTo>
                  <a:pt x="122" y="11"/>
                  <a:pt x="138" y="19"/>
                  <a:pt x="138" y="34"/>
                </a:cubicBezTo>
                <a:cubicBezTo>
                  <a:pt x="138" y="35"/>
                  <a:pt x="138" y="35"/>
                  <a:pt x="138" y="35"/>
                </a:cubicBezTo>
                <a:cubicBezTo>
                  <a:pt x="139" y="35"/>
                  <a:pt x="139" y="35"/>
                  <a:pt x="139" y="35"/>
                </a:cubicBezTo>
                <a:cubicBezTo>
                  <a:pt x="152" y="30"/>
                  <a:pt x="166" y="38"/>
                  <a:pt x="166" y="53"/>
                </a:cubicBezTo>
                <a:cubicBezTo>
                  <a:pt x="166" y="150"/>
                  <a:pt x="166" y="150"/>
                  <a:pt x="166" y="150"/>
                </a:cubicBezTo>
                <a:cubicBezTo>
                  <a:pt x="166" y="158"/>
                  <a:pt x="165" y="167"/>
                  <a:pt x="162" y="175"/>
                </a:cubicBezTo>
                <a:cubicBezTo>
                  <a:pt x="159" y="182"/>
                  <a:pt x="155" y="190"/>
                  <a:pt x="149" y="196"/>
                </a:cubicBezTo>
                <a:close/>
                <a:moveTo>
                  <a:pt x="128" y="194"/>
                </a:moveTo>
                <a:cubicBezTo>
                  <a:pt x="128" y="194"/>
                  <a:pt x="128" y="194"/>
                  <a:pt x="128" y="194"/>
                </a:cubicBezTo>
                <a:cubicBezTo>
                  <a:pt x="132" y="192"/>
                  <a:pt x="135" y="189"/>
                  <a:pt x="138" y="185"/>
                </a:cubicBezTo>
                <a:cubicBezTo>
                  <a:pt x="142" y="181"/>
                  <a:pt x="146" y="175"/>
                  <a:pt x="148" y="169"/>
                </a:cubicBezTo>
                <a:cubicBezTo>
                  <a:pt x="150" y="163"/>
                  <a:pt x="151" y="157"/>
                  <a:pt x="151" y="150"/>
                </a:cubicBezTo>
                <a:cubicBezTo>
                  <a:pt x="151" y="53"/>
                  <a:pt x="151" y="53"/>
                  <a:pt x="151" y="53"/>
                </a:cubicBezTo>
                <a:cubicBezTo>
                  <a:pt x="151" y="47"/>
                  <a:pt x="143" y="47"/>
                  <a:pt x="143" y="53"/>
                </a:cubicBezTo>
                <a:cubicBezTo>
                  <a:pt x="143" y="99"/>
                  <a:pt x="143" y="99"/>
                  <a:pt x="143" y="99"/>
                </a:cubicBezTo>
                <a:cubicBezTo>
                  <a:pt x="143" y="111"/>
                  <a:pt x="123" y="111"/>
                  <a:pt x="123" y="99"/>
                </a:cubicBezTo>
                <a:cubicBezTo>
                  <a:pt x="123" y="34"/>
                  <a:pt x="123" y="34"/>
                  <a:pt x="123" y="34"/>
                </a:cubicBezTo>
                <a:cubicBezTo>
                  <a:pt x="123" y="29"/>
                  <a:pt x="115" y="29"/>
                  <a:pt x="115" y="34"/>
                </a:cubicBezTo>
                <a:cubicBezTo>
                  <a:pt x="115" y="34"/>
                  <a:pt x="115" y="34"/>
                  <a:pt x="115" y="34"/>
                </a:cubicBezTo>
                <a:cubicBezTo>
                  <a:pt x="115" y="99"/>
                  <a:pt x="115" y="99"/>
                  <a:pt x="115" y="99"/>
                </a:cubicBezTo>
                <a:cubicBezTo>
                  <a:pt x="115" y="111"/>
                  <a:pt x="96" y="111"/>
                  <a:pt x="96" y="99"/>
                </a:cubicBezTo>
                <a:cubicBezTo>
                  <a:pt x="96" y="24"/>
                  <a:pt x="96" y="24"/>
                  <a:pt x="96" y="24"/>
                </a:cubicBezTo>
                <a:cubicBezTo>
                  <a:pt x="96" y="18"/>
                  <a:pt x="88" y="19"/>
                  <a:pt x="88" y="24"/>
                </a:cubicBezTo>
                <a:cubicBezTo>
                  <a:pt x="88" y="99"/>
                  <a:pt x="88" y="99"/>
                  <a:pt x="88" y="99"/>
                </a:cubicBezTo>
                <a:cubicBezTo>
                  <a:pt x="88" y="111"/>
                  <a:pt x="68" y="111"/>
                  <a:pt x="68" y="99"/>
                </a:cubicBezTo>
                <a:cubicBezTo>
                  <a:pt x="68" y="35"/>
                  <a:pt x="68" y="35"/>
                  <a:pt x="68" y="35"/>
                </a:cubicBezTo>
                <a:cubicBezTo>
                  <a:pt x="68" y="29"/>
                  <a:pt x="60" y="29"/>
                  <a:pt x="60" y="35"/>
                </a:cubicBezTo>
                <a:cubicBezTo>
                  <a:pt x="60" y="125"/>
                  <a:pt x="60" y="125"/>
                  <a:pt x="60" y="125"/>
                </a:cubicBezTo>
                <a:cubicBezTo>
                  <a:pt x="60" y="135"/>
                  <a:pt x="46" y="139"/>
                  <a:pt x="41" y="130"/>
                </a:cubicBezTo>
                <a:cubicBezTo>
                  <a:pt x="31" y="112"/>
                  <a:pt x="31" y="112"/>
                  <a:pt x="31" y="112"/>
                </a:cubicBezTo>
                <a:cubicBezTo>
                  <a:pt x="26" y="106"/>
                  <a:pt x="16" y="110"/>
                  <a:pt x="20" y="117"/>
                </a:cubicBezTo>
                <a:cubicBezTo>
                  <a:pt x="33" y="140"/>
                  <a:pt x="33" y="140"/>
                  <a:pt x="33" y="140"/>
                </a:cubicBezTo>
                <a:cubicBezTo>
                  <a:pt x="33" y="140"/>
                  <a:pt x="33" y="140"/>
                  <a:pt x="33" y="140"/>
                </a:cubicBezTo>
                <a:cubicBezTo>
                  <a:pt x="55" y="178"/>
                  <a:pt x="55" y="178"/>
                  <a:pt x="55" y="178"/>
                </a:cubicBezTo>
                <a:cubicBezTo>
                  <a:pt x="57" y="182"/>
                  <a:pt x="60" y="186"/>
                  <a:pt x="63" y="189"/>
                </a:cubicBezTo>
                <a:cubicBezTo>
                  <a:pt x="72" y="197"/>
                  <a:pt x="83" y="202"/>
                  <a:pt x="95" y="203"/>
                </a:cubicBezTo>
                <a:cubicBezTo>
                  <a:pt x="106" y="204"/>
                  <a:pt x="118" y="201"/>
                  <a:pt x="128" y="194"/>
                </a:cubicBezTo>
                <a:close/>
              </a:path>
            </a:pathLst>
          </a:custGeom>
          <a:solidFill>
            <a:schemeClr val="bg1"/>
          </a:solidFill>
          <a:ln>
            <a:noFill/>
          </a:ln>
        </p:spPr>
        <p:txBody>
          <a:bodyPr anchor="t" anchorCtr="0" bIns="45720" compatLnSpc="1" lIns="91440" numCol="1" rIns="91440" tIns="45720" vert="horz" wrap="square"/>
          <a:lstStyle/>
          <a:p>
            <a:endParaRPr altLang="en-US" lang="zh-CN"/>
          </a:p>
        </p:txBody>
      </p:sp>
      <p:sp>
        <p:nvSpPr>
          <p:cNvPr id="31" name="原创设计师QQ598969553             _26"/>
          <p:cNvSpPr>
            <a:spLocks noEditPoints="1"/>
          </p:cNvSpPr>
          <p:nvPr/>
        </p:nvSpPr>
        <p:spPr bwMode="auto">
          <a:xfrm>
            <a:off x="2784853" y="3469546"/>
            <a:ext cx="235234" cy="219346"/>
          </a:xfrm>
          <a:custGeom>
            <a:gdLst>
              <a:gd fmla="*/ 70 w 192" name="T0"/>
              <a:gd fmla="*/ 76 h 179" name="T1"/>
              <a:gd fmla="*/ 70 w 192" name="T2"/>
              <a:gd fmla="*/ 97 h 179" name="T3"/>
              <a:gd fmla="*/ 50 w 192" name="T4"/>
              <a:gd fmla="*/ 97 h 179" name="T5"/>
              <a:gd fmla="*/ 50 w 192" name="T6"/>
              <a:gd fmla="*/ 76 h 179" name="T7"/>
              <a:gd fmla="*/ 96 w 192" name="T8"/>
              <a:gd fmla="*/ 0 h 179" name="T9"/>
              <a:gd fmla="*/ 163 w 192" name="T10"/>
              <a:gd fmla="*/ 25 h 179" name="T11"/>
              <a:gd fmla="*/ 163 w 192" name="T12"/>
              <a:gd fmla="*/ 148 h 179" name="T13"/>
              <a:gd fmla="*/ 73 w 192" name="T14"/>
              <a:gd fmla="*/ 170 h 179" name="T15"/>
              <a:gd fmla="*/ 31 w 192" name="T16"/>
              <a:gd fmla="*/ 177 h 179" name="T17"/>
              <a:gd fmla="*/ 24 w 192" name="T18"/>
              <a:gd fmla="*/ 179 h 179" name="T19"/>
              <a:gd fmla="*/ 13 w 192" name="T20"/>
              <a:gd fmla="*/ 170 h 179" name="T21"/>
              <a:gd fmla="*/ 13 w 192" name="T22"/>
              <a:gd fmla="*/ 162 h 179" name="T23"/>
              <a:gd fmla="*/ 5 w 192" name="T24"/>
              <a:gd fmla="*/ 115 h 179" name="T25"/>
              <a:gd fmla="*/ 28 w 192" name="T26"/>
              <a:gd fmla="*/ 25 h 179" name="T27"/>
              <a:gd fmla="*/ 153 w 192" name="T28"/>
              <a:gd fmla="*/ 37 h 179" name="T29"/>
              <a:gd fmla="*/ 96 w 192" name="T30"/>
              <a:gd fmla="*/ 16 h 179" name="T31"/>
              <a:gd fmla="*/ 14 w 192" name="T32"/>
              <a:gd fmla="*/ 86 h 179" name="T33"/>
              <a:gd fmla="*/ 31 w 192" name="T34"/>
              <a:gd fmla="*/ 130 h 179" name="T35"/>
              <a:gd fmla="*/ 28 w 192" name="T36"/>
              <a:gd fmla="*/ 162 h 179" name="T37"/>
              <a:gd fmla="*/ 57 w 192" name="T38"/>
              <a:gd fmla="*/ 149 h 179" name="T39"/>
              <a:gd fmla="*/ 96 w 192" name="T40"/>
              <a:gd fmla="*/ 157 h 179" name="T41"/>
              <a:gd fmla="*/ 177 w 192" name="T42"/>
              <a:gd fmla="*/ 86 h 179" name="T43"/>
              <a:gd fmla="*/ 64 w 192" name="T44"/>
              <a:gd fmla="*/ 83 h 179" name="T45"/>
              <a:gd fmla="*/ 60 w 192" name="T46"/>
              <a:gd fmla="*/ 81 h 179" name="T47"/>
              <a:gd fmla="*/ 55 w 192" name="T48"/>
              <a:gd fmla="*/ 86 h 179" name="T49"/>
              <a:gd fmla="*/ 60 w 192" name="T50"/>
              <a:gd fmla="*/ 92 h 179" name="T51"/>
              <a:gd fmla="*/ 65 w 192" name="T52"/>
              <a:gd fmla="*/ 86 h 179" name="T53"/>
              <a:gd fmla="*/ 96 w 192" name="T54"/>
              <a:gd fmla="*/ 72 h 179" name="T55"/>
              <a:gd fmla="*/ 105 w 192" name="T56"/>
              <a:gd fmla="*/ 76 h 179" name="T57"/>
              <a:gd fmla="*/ 105 w 192" name="T58"/>
              <a:gd fmla="*/ 97 h 179" name="T59"/>
              <a:gd fmla="*/ 86 w 192" name="T60"/>
              <a:gd fmla="*/ 97 h 179" name="T61"/>
              <a:gd fmla="*/ 86 w 192" name="T62"/>
              <a:gd fmla="*/ 76 h 179" name="T63"/>
              <a:gd fmla="*/ 99 w 192" name="T64"/>
              <a:gd fmla="*/ 83 h 179" name="T65"/>
              <a:gd fmla="*/ 96 w 192" name="T66"/>
              <a:gd fmla="*/ 81 h 179" name="T67"/>
              <a:gd fmla="*/ 90 w 192" name="T68"/>
              <a:gd fmla="*/ 86 h 179" name="T69"/>
              <a:gd fmla="*/ 96 w 192" name="T70"/>
              <a:gd fmla="*/ 92 h 179" name="T71"/>
              <a:gd fmla="*/ 101 w 192" name="T72"/>
              <a:gd fmla="*/ 86 h 179" name="T73"/>
              <a:gd fmla="*/ 131 w 192" name="T74"/>
              <a:gd fmla="*/ 72 h 179" name="T75"/>
              <a:gd fmla="*/ 141 w 192" name="T76"/>
              <a:gd fmla="*/ 76 h 179" name="T77"/>
              <a:gd fmla="*/ 141 w 192" name="T78"/>
              <a:gd fmla="*/ 97 h 179" name="T79"/>
              <a:gd fmla="*/ 121 w 192" name="T80"/>
              <a:gd fmla="*/ 97 h 179" name="T81"/>
              <a:gd fmla="*/ 121 w 192" name="T82"/>
              <a:gd fmla="*/ 76 h 179" name="T83"/>
              <a:gd fmla="*/ 135 w 192" name="T84"/>
              <a:gd fmla="*/ 83 h 179" name="T85"/>
              <a:gd fmla="*/ 131 w 192" name="T86"/>
              <a:gd fmla="*/ 81 h 179" name="T87"/>
              <a:gd fmla="*/ 126 w 192" name="T88"/>
              <a:gd fmla="*/ 86 h 179" name="T89"/>
              <a:gd fmla="*/ 131 w 192" name="T90"/>
              <a:gd fmla="*/ 92 h 179" name="T91"/>
              <a:gd fmla="*/ 136 w 192" name="T92"/>
              <a:gd fmla="*/ 86 h 179" name="T9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b="b" l="0" r="r" t="0"/>
            <a:pathLst>
              <a:path h="179" w="192">
                <a:moveTo>
                  <a:pt x="60" y="72"/>
                </a:moveTo>
                <a:cubicBezTo>
                  <a:pt x="64" y="72"/>
                  <a:pt x="67" y="74"/>
                  <a:pt x="70" y="76"/>
                </a:cubicBezTo>
                <a:cubicBezTo>
                  <a:pt x="73" y="79"/>
                  <a:pt x="74" y="82"/>
                  <a:pt x="74" y="86"/>
                </a:cubicBezTo>
                <a:cubicBezTo>
                  <a:pt x="74" y="90"/>
                  <a:pt x="73" y="94"/>
                  <a:pt x="70" y="97"/>
                </a:cubicBezTo>
                <a:cubicBezTo>
                  <a:pt x="67" y="99"/>
                  <a:pt x="64" y="101"/>
                  <a:pt x="60" y="101"/>
                </a:cubicBezTo>
                <a:cubicBezTo>
                  <a:pt x="56" y="101"/>
                  <a:pt x="53" y="99"/>
                  <a:pt x="50" y="97"/>
                </a:cubicBezTo>
                <a:cubicBezTo>
                  <a:pt x="48" y="94"/>
                  <a:pt x="46" y="90"/>
                  <a:pt x="46" y="86"/>
                </a:cubicBezTo>
                <a:cubicBezTo>
                  <a:pt x="46" y="82"/>
                  <a:pt x="48" y="79"/>
                  <a:pt x="50" y="76"/>
                </a:cubicBezTo>
                <a:cubicBezTo>
                  <a:pt x="53" y="74"/>
                  <a:pt x="56" y="72"/>
                  <a:pt x="60" y="72"/>
                </a:cubicBezTo>
                <a:close/>
                <a:moveTo>
                  <a:pt x="96" y="0"/>
                </a:moveTo>
                <a:cubicBezTo>
                  <a:pt x="96" y="0"/>
                  <a:pt x="96" y="0"/>
                  <a:pt x="96" y="0"/>
                </a:cubicBezTo>
                <a:cubicBezTo>
                  <a:pt x="122" y="0"/>
                  <a:pt x="146" y="10"/>
                  <a:pt x="163" y="25"/>
                </a:cubicBezTo>
                <a:cubicBezTo>
                  <a:pt x="181" y="41"/>
                  <a:pt x="192" y="62"/>
                  <a:pt x="192" y="86"/>
                </a:cubicBezTo>
                <a:cubicBezTo>
                  <a:pt x="192" y="110"/>
                  <a:pt x="181" y="132"/>
                  <a:pt x="163" y="148"/>
                </a:cubicBezTo>
                <a:cubicBezTo>
                  <a:pt x="146" y="163"/>
                  <a:pt x="122" y="172"/>
                  <a:pt x="96" y="172"/>
                </a:cubicBezTo>
                <a:cubicBezTo>
                  <a:pt x="88" y="172"/>
                  <a:pt x="80" y="172"/>
                  <a:pt x="73" y="170"/>
                </a:cubicBezTo>
                <a:cubicBezTo>
                  <a:pt x="66" y="169"/>
                  <a:pt x="60" y="167"/>
                  <a:pt x="54" y="164"/>
                </a:cubicBezTo>
                <a:cubicBezTo>
                  <a:pt x="31" y="177"/>
                  <a:pt x="31" y="177"/>
                  <a:pt x="31" y="177"/>
                </a:cubicBezTo>
                <a:cubicBezTo>
                  <a:pt x="29" y="178"/>
                  <a:pt x="27" y="179"/>
                  <a:pt x="24" y="179"/>
                </a:cubicBezTo>
                <a:cubicBezTo>
                  <a:pt x="24" y="179"/>
                  <a:pt x="24" y="179"/>
                  <a:pt x="24" y="179"/>
                </a:cubicBezTo>
                <a:cubicBezTo>
                  <a:pt x="22" y="178"/>
                  <a:pt x="19" y="177"/>
                  <a:pt x="17" y="176"/>
                </a:cubicBezTo>
                <a:cubicBezTo>
                  <a:pt x="15" y="174"/>
                  <a:pt x="14" y="172"/>
                  <a:pt x="13" y="170"/>
                </a:cubicBezTo>
                <a:cubicBezTo>
                  <a:pt x="13" y="170"/>
                  <a:pt x="13" y="170"/>
                  <a:pt x="13" y="170"/>
                </a:cubicBezTo>
                <a:cubicBezTo>
                  <a:pt x="12" y="167"/>
                  <a:pt x="12" y="165"/>
                  <a:pt x="13" y="162"/>
                </a:cubicBezTo>
                <a:cubicBezTo>
                  <a:pt x="18" y="137"/>
                  <a:pt x="18" y="137"/>
                  <a:pt x="18" y="137"/>
                </a:cubicBezTo>
                <a:cubicBezTo>
                  <a:pt x="13" y="131"/>
                  <a:pt x="8" y="123"/>
                  <a:pt x="5" y="115"/>
                </a:cubicBezTo>
                <a:cubicBezTo>
                  <a:pt x="2" y="106"/>
                  <a:pt x="0" y="96"/>
                  <a:pt x="0" y="86"/>
                </a:cubicBezTo>
                <a:cubicBezTo>
                  <a:pt x="0" y="62"/>
                  <a:pt x="10" y="41"/>
                  <a:pt x="28" y="25"/>
                </a:cubicBezTo>
                <a:cubicBezTo>
                  <a:pt x="45" y="10"/>
                  <a:pt x="69" y="0"/>
                  <a:pt x="96" y="0"/>
                </a:cubicBezTo>
                <a:close/>
                <a:moveTo>
                  <a:pt x="153" y="37"/>
                </a:moveTo>
                <a:cubicBezTo>
                  <a:pt x="153" y="37"/>
                  <a:pt x="153" y="37"/>
                  <a:pt x="153" y="37"/>
                </a:cubicBezTo>
                <a:cubicBezTo>
                  <a:pt x="139" y="24"/>
                  <a:pt x="118" y="16"/>
                  <a:pt x="96" y="16"/>
                </a:cubicBezTo>
                <a:cubicBezTo>
                  <a:pt x="73" y="16"/>
                  <a:pt x="52" y="24"/>
                  <a:pt x="38" y="37"/>
                </a:cubicBezTo>
                <a:cubicBezTo>
                  <a:pt x="23" y="49"/>
                  <a:pt x="14" y="67"/>
                  <a:pt x="14" y="86"/>
                </a:cubicBezTo>
                <a:cubicBezTo>
                  <a:pt x="14" y="94"/>
                  <a:pt x="16" y="102"/>
                  <a:pt x="19" y="109"/>
                </a:cubicBezTo>
                <a:cubicBezTo>
                  <a:pt x="22" y="117"/>
                  <a:pt x="26" y="124"/>
                  <a:pt x="31" y="130"/>
                </a:cubicBezTo>
                <a:cubicBezTo>
                  <a:pt x="33" y="131"/>
                  <a:pt x="34" y="134"/>
                  <a:pt x="33" y="137"/>
                </a:cubicBezTo>
                <a:cubicBezTo>
                  <a:pt x="28" y="162"/>
                  <a:pt x="28" y="162"/>
                  <a:pt x="28" y="162"/>
                </a:cubicBezTo>
                <a:cubicBezTo>
                  <a:pt x="51" y="149"/>
                  <a:pt x="51" y="149"/>
                  <a:pt x="51" y="149"/>
                </a:cubicBezTo>
                <a:cubicBezTo>
                  <a:pt x="53" y="148"/>
                  <a:pt x="55" y="148"/>
                  <a:pt x="57" y="149"/>
                </a:cubicBezTo>
                <a:cubicBezTo>
                  <a:pt x="63" y="152"/>
                  <a:pt x="69" y="154"/>
                  <a:pt x="76" y="155"/>
                </a:cubicBezTo>
                <a:cubicBezTo>
                  <a:pt x="82" y="157"/>
                  <a:pt x="89" y="157"/>
                  <a:pt x="96" y="157"/>
                </a:cubicBezTo>
                <a:cubicBezTo>
                  <a:pt x="118" y="157"/>
                  <a:pt x="139" y="149"/>
                  <a:pt x="153" y="136"/>
                </a:cubicBezTo>
                <a:cubicBezTo>
                  <a:pt x="168" y="123"/>
                  <a:pt x="177" y="106"/>
                  <a:pt x="177" y="86"/>
                </a:cubicBezTo>
                <a:cubicBezTo>
                  <a:pt x="177" y="67"/>
                  <a:pt x="168" y="49"/>
                  <a:pt x="153" y="37"/>
                </a:cubicBezTo>
                <a:close/>
                <a:moveTo>
                  <a:pt x="64" y="83"/>
                </a:moveTo>
                <a:cubicBezTo>
                  <a:pt x="64" y="83"/>
                  <a:pt x="64" y="83"/>
                  <a:pt x="64" y="83"/>
                </a:cubicBezTo>
                <a:cubicBezTo>
                  <a:pt x="63" y="82"/>
                  <a:pt x="62" y="81"/>
                  <a:pt x="60" y="81"/>
                </a:cubicBezTo>
                <a:cubicBezTo>
                  <a:pt x="59" y="81"/>
                  <a:pt x="57" y="82"/>
                  <a:pt x="56" y="83"/>
                </a:cubicBezTo>
                <a:cubicBezTo>
                  <a:pt x="56" y="84"/>
                  <a:pt x="55" y="85"/>
                  <a:pt x="55" y="86"/>
                </a:cubicBezTo>
                <a:cubicBezTo>
                  <a:pt x="55" y="88"/>
                  <a:pt x="56" y="89"/>
                  <a:pt x="56" y="90"/>
                </a:cubicBezTo>
                <a:cubicBezTo>
                  <a:pt x="57" y="91"/>
                  <a:pt x="59" y="92"/>
                  <a:pt x="60" y="92"/>
                </a:cubicBezTo>
                <a:cubicBezTo>
                  <a:pt x="62" y="92"/>
                  <a:pt x="63" y="91"/>
                  <a:pt x="64" y="90"/>
                </a:cubicBezTo>
                <a:cubicBezTo>
                  <a:pt x="65" y="89"/>
                  <a:pt x="65" y="88"/>
                  <a:pt x="65" y="86"/>
                </a:cubicBezTo>
                <a:cubicBezTo>
                  <a:pt x="65" y="85"/>
                  <a:pt x="65" y="84"/>
                  <a:pt x="64" y="83"/>
                </a:cubicBezTo>
                <a:close/>
                <a:moveTo>
                  <a:pt x="96" y="72"/>
                </a:moveTo>
                <a:cubicBezTo>
                  <a:pt x="96" y="72"/>
                  <a:pt x="96" y="72"/>
                  <a:pt x="96" y="72"/>
                </a:cubicBezTo>
                <a:cubicBezTo>
                  <a:pt x="99" y="72"/>
                  <a:pt x="103" y="74"/>
                  <a:pt x="105" y="76"/>
                </a:cubicBezTo>
                <a:cubicBezTo>
                  <a:pt x="108" y="79"/>
                  <a:pt x="110" y="82"/>
                  <a:pt x="110" y="86"/>
                </a:cubicBezTo>
                <a:cubicBezTo>
                  <a:pt x="110" y="90"/>
                  <a:pt x="108" y="94"/>
                  <a:pt x="105" y="97"/>
                </a:cubicBezTo>
                <a:cubicBezTo>
                  <a:pt x="103" y="99"/>
                  <a:pt x="99" y="101"/>
                  <a:pt x="96" y="101"/>
                </a:cubicBezTo>
                <a:cubicBezTo>
                  <a:pt x="92" y="101"/>
                  <a:pt x="88" y="99"/>
                  <a:pt x="86" y="97"/>
                </a:cubicBezTo>
                <a:cubicBezTo>
                  <a:pt x="83" y="94"/>
                  <a:pt x="82" y="90"/>
                  <a:pt x="82" y="86"/>
                </a:cubicBezTo>
                <a:cubicBezTo>
                  <a:pt x="82" y="82"/>
                  <a:pt x="83" y="79"/>
                  <a:pt x="86" y="76"/>
                </a:cubicBezTo>
                <a:cubicBezTo>
                  <a:pt x="88" y="74"/>
                  <a:pt x="92" y="72"/>
                  <a:pt x="96" y="72"/>
                </a:cubicBezTo>
                <a:close/>
                <a:moveTo>
                  <a:pt x="99" y="83"/>
                </a:moveTo>
                <a:cubicBezTo>
                  <a:pt x="99" y="83"/>
                  <a:pt x="99" y="83"/>
                  <a:pt x="99" y="83"/>
                </a:cubicBezTo>
                <a:cubicBezTo>
                  <a:pt x="98" y="82"/>
                  <a:pt x="97" y="81"/>
                  <a:pt x="96" y="81"/>
                </a:cubicBezTo>
                <a:cubicBezTo>
                  <a:pt x="94" y="81"/>
                  <a:pt x="93" y="82"/>
                  <a:pt x="92" y="83"/>
                </a:cubicBezTo>
                <a:cubicBezTo>
                  <a:pt x="91" y="84"/>
                  <a:pt x="90" y="85"/>
                  <a:pt x="90" y="86"/>
                </a:cubicBezTo>
                <a:cubicBezTo>
                  <a:pt x="90" y="88"/>
                  <a:pt x="91" y="89"/>
                  <a:pt x="92" y="90"/>
                </a:cubicBezTo>
                <a:cubicBezTo>
                  <a:pt x="93" y="91"/>
                  <a:pt x="94" y="92"/>
                  <a:pt x="96" y="92"/>
                </a:cubicBezTo>
                <a:cubicBezTo>
                  <a:pt x="97" y="92"/>
                  <a:pt x="98" y="91"/>
                  <a:pt x="99" y="90"/>
                </a:cubicBezTo>
                <a:cubicBezTo>
                  <a:pt x="100" y="89"/>
                  <a:pt x="101" y="88"/>
                  <a:pt x="101" y="86"/>
                </a:cubicBezTo>
                <a:cubicBezTo>
                  <a:pt x="101" y="85"/>
                  <a:pt x="100" y="84"/>
                  <a:pt x="99" y="83"/>
                </a:cubicBezTo>
                <a:close/>
                <a:moveTo>
                  <a:pt x="131" y="72"/>
                </a:moveTo>
                <a:cubicBezTo>
                  <a:pt x="131" y="72"/>
                  <a:pt x="131" y="72"/>
                  <a:pt x="131" y="72"/>
                </a:cubicBezTo>
                <a:cubicBezTo>
                  <a:pt x="135" y="72"/>
                  <a:pt x="138" y="74"/>
                  <a:pt x="141" y="76"/>
                </a:cubicBezTo>
                <a:cubicBezTo>
                  <a:pt x="143" y="79"/>
                  <a:pt x="145" y="82"/>
                  <a:pt x="145" y="86"/>
                </a:cubicBezTo>
                <a:cubicBezTo>
                  <a:pt x="145" y="90"/>
                  <a:pt x="143" y="94"/>
                  <a:pt x="141" y="97"/>
                </a:cubicBezTo>
                <a:cubicBezTo>
                  <a:pt x="138" y="99"/>
                  <a:pt x="135" y="101"/>
                  <a:pt x="131" y="101"/>
                </a:cubicBezTo>
                <a:cubicBezTo>
                  <a:pt x="127" y="101"/>
                  <a:pt x="124" y="99"/>
                  <a:pt x="121" y="97"/>
                </a:cubicBezTo>
                <a:cubicBezTo>
                  <a:pt x="119" y="94"/>
                  <a:pt x="117" y="90"/>
                  <a:pt x="117" y="86"/>
                </a:cubicBezTo>
                <a:cubicBezTo>
                  <a:pt x="117" y="82"/>
                  <a:pt x="119" y="79"/>
                  <a:pt x="121" y="76"/>
                </a:cubicBezTo>
                <a:cubicBezTo>
                  <a:pt x="124" y="74"/>
                  <a:pt x="127" y="72"/>
                  <a:pt x="131" y="72"/>
                </a:cubicBezTo>
                <a:close/>
                <a:moveTo>
                  <a:pt x="135" y="83"/>
                </a:moveTo>
                <a:cubicBezTo>
                  <a:pt x="135" y="83"/>
                  <a:pt x="135" y="83"/>
                  <a:pt x="135" y="83"/>
                </a:cubicBezTo>
                <a:cubicBezTo>
                  <a:pt x="134" y="82"/>
                  <a:pt x="132" y="81"/>
                  <a:pt x="131" y="81"/>
                </a:cubicBezTo>
                <a:cubicBezTo>
                  <a:pt x="130" y="81"/>
                  <a:pt x="128" y="82"/>
                  <a:pt x="127" y="83"/>
                </a:cubicBezTo>
                <a:cubicBezTo>
                  <a:pt x="126" y="84"/>
                  <a:pt x="126" y="85"/>
                  <a:pt x="126" y="86"/>
                </a:cubicBezTo>
                <a:cubicBezTo>
                  <a:pt x="126" y="88"/>
                  <a:pt x="126" y="89"/>
                  <a:pt x="127" y="90"/>
                </a:cubicBezTo>
                <a:cubicBezTo>
                  <a:pt x="128" y="91"/>
                  <a:pt x="130" y="92"/>
                  <a:pt x="131" y="92"/>
                </a:cubicBezTo>
                <a:cubicBezTo>
                  <a:pt x="132" y="92"/>
                  <a:pt x="134" y="91"/>
                  <a:pt x="135" y="90"/>
                </a:cubicBezTo>
                <a:cubicBezTo>
                  <a:pt x="136" y="89"/>
                  <a:pt x="136" y="88"/>
                  <a:pt x="136" y="86"/>
                </a:cubicBezTo>
                <a:cubicBezTo>
                  <a:pt x="136" y="85"/>
                  <a:pt x="136" y="84"/>
                  <a:pt x="135" y="83"/>
                </a:cubicBezTo>
                <a:close/>
              </a:path>
            </a:pathLst>
          </a:custGeom>
          <a:solidFill>
            <a:schemeClr val="bg1"/>
          </a:solidFill>
          <a:ln>
            <a:noFill/>
          </a:ln>
        </p:spPr>
        <p:txBody>
          <a:bodyPr anchor="t" anchorCtr="0" bIns="45720" compatLnSpc="1" lIns="91440" numCol="1" rIns="91440" tIns="45720" vert="horz" wrap="square"/>
          <a:lstStyle/>
          <a:p>
            <a:endParaRPr altLang="en-US" lang="zh-CN"/>
          </a:p>
        </p:txBody>
      </p:sp>
      <p:sp>
        <p:nvSpPr>
          <p:cNvPr id="32" name="原创设计师QQ598969553             _27"/>
          <p:cNvSpPr>
            <a:spLocks noChangeArrowheads="1"/>
          </p:cNvSpPr>
          <p:nvPr/>
        </p:nvSpPr>
        <p:spPr bwMode="auto">
          <a:xfrm>
            <a:off x="788639" y="3256550"/>
            <a:ext cx="1466850" cy="7696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ctr">
              <a:lnSpc>
                <a:spcPct val="120000"/>
              </a:lnSpc>
              <a:spcBef>
                <a:spcPts val="300"/>
              </a:spcBef>
            </a:pPr>
            <a:r>
              <a:rPr altLang="en-US" b="1" lang="zh-CN" sz="1000">
                <a:solidFill>
                  <a:schemeClr val="tx1">
                    <a:lumMod val="75000"/>
                    <a:lumOff val="25000"/>
                  </a:schemeClr>
                </a:solidFill>
              </a:rPr>
              <a:t>TOPIC HEADER HERE</a:t>
            </a:r>
          </a:p>
          <a:p>
            <a:pPr algn="ctr">
              <a:lnSpc>
                <a:spcPct val="120000"/>
              </a:lnSpc>
              <a:spcBef>
                <a:spcPts val="300"/>
              </a:spcBef>
            </a:pPr>
            <a:r>
              <a:rPr altLang="en-US" b="1" lang="zh-CN" sz="1000">
                <a:solidFill>
                  <a:schemeClr val="tx1">
                    <a:lumMod val="75000"/>
                    <a:lumOff val="25000"/>
                  </a:schemeClr>
                </a:solidFill>
              </a:rPr>
              <a:t>We have many PowerPoint templates that has been specifically designed. </a:t>
            </a:r>
          </a:p>
        </p:txBody>
      </p:sp>
      <p:sp>
        <p:nvSpPr>
          <p:cNvPr id="33" name="原创设计师QQ598969553             _28"/>
          <p:cNvSpPr>
            <a:spLocks noEditPoints="1"/>
          </p:cNvSpPr>
          <p:nvPr/>
        </p:nvSpPr>
        <p:spPr bwMode="auto">
          <a:xfrm>
            <a:off x="7678865" y="3466897"/>
            <a:ext cx="240302" cy="245642"/>
          </a:xfrm>
          <a:custGeom>
            <a:gdLst>
              <a:gd fmla="*/ 26 w 90" name="T0"/>
              <a:gd fmla="*/ 19 h 91" name="T1"/>
              <a:gd fmla="*/ 19 w 90" name="T2"/>
              <a:gd fmla="*/ 26 h 91" name="T3"/>
              <a:gd fmla="*/ 18 w 90" name="T4"/>
              <a:gd fmla="*/ 34 h 91" name="T5"/>
              <a:gd fmla="*/ 22 w 90" name="T6"/>
              <a:gd fmla="*/ 29 h 91" name="T7"/>
              <a:gd fmla="*/ 29 w 90" name="T8"/>
              <a:gd fmla="*/ 23 h 91" name="T9"/>
              <a:gd fmla="*/ 33 w 90" name="T10"/>
              <a:gd fmla="*/ 18 h 91" name="T11"/>
              <a:gd fmla="*/ 89 w 90" name="T12"/>
              <a:gd fmla="*/ 84 h 91" name="T13"/>
              <a:gd fmla="*/ 73 w 90" name="T14"/>
              <a:gd fmla="*/ 67 h 91" name="T15"/>
              <a:gd fmla="*/ 82 w 90" name="T16"/>
              <a:gd fmla="*/ 41 h 91" name="T17"/>
              <a:gd fmla="*/ 79 w 90" name="T18"/>
              <a:gd fmla="*/ 25 h 91" name="T19"/>
              <a:gd fmla="*/ 70 w 90" name="T20"/>
              <a:gd fmla="*/ 12 h 91" name="T21"/>
              <a:gd fmla="*/ 41 w 90" name="T22"/>
              <a:gd fmla="*/ 0 h 91" name="T23"/>
              <a:gd fmla="*/ 3 w 90" name="T24"/>
              <a:gd fmla="*/ 25 h 91" name="T25"/>
              <a:gd fmla="*/ 3 w 90" name="T26"/>
              <a:gd fmla="*/ 57 h 91" name="T27"/>
              <a:gd fmla="*/ 12 w 90" name="T28"/>
              <a:gd fmla="*/ 70 h 91" name="T29"/>
              <a:gd fmla="*/ 25 w 90" name="T30"/>
              <a:gd fmla="*/ 79 h 91" name="T31"/>
              <a:gd fmla="*/ 25 w 90" name="T32"/>
              <a:gd fmla="*/ 79 h 91" name="T33"/>
              <a:gd fmla="*/ 57 w 90" name="T34"/>
              <a:gd fmla="*/ 79 h 91" name="T35"/>
              <a:gd fmla="*/ 84 w 90" name="T36"/>
              <a:gd fmla="*/ 89 h 91" name="T37"/>
              <a:gd fmla="*/ 89 w 90" name="T38"/>
              <a:gd fmla="*/ 84 h 91" name="T39"/>
              <a:gd fmla="*/ 65 w 90" name="T40"/>
              <a:gd fmla="*/ 65 h 91" name="T41"/>
              <a:gd fmla="*/ 54 w 90" name="T42"/>
              <a:gd fmla="*/ 72 h 91" name="T43"/>
              <a:gd fmla="*/ 28 w 90" name="T44"/>
              <a:gd fmla="*/ 72 h 91" name="T45"/>
              <a:gd fmla="*/ 17 w 90" name="T46"/>
              <a:gd fmla="*/ 65 h 91" name="T47"/>
              <a:gd fmla="*/ 17 w 90" name="T48"/>
              <a:gd fmla="*/ 65 h 91" name="T49"/>
              <a:gd fmla="*/ 10 w 90" name="T50"/>
              <a:gd fmla="*/ 54 h 91" name="T51"/>
              <a:gd fmla="*/ 10 w 90" name="T52"/>
              <a:gd fmla="*/ 28 h 91" name="T53"/>
              <a:gd fmla="*/ 41 w 90" name="T54"/>
              <a:gd fmla="*/ 7 h 91" name="T55"/>
              <a:gd fmla="*/ 65 w 90" name="T56"/>
              <a:gd fmla="*/ 17 h 91" name="T57"/>
              <a:gd fmla="*/ 72 w 90" name="T58"/>
              <a:gd fmla="*/ 28 h 91" name="T59"/>
              <a:gd fmla="*/ 75 w 90" name="T60"/>
              <a:gd fmla="*/ 41 h 91" name="T61"/>
              <a:gd fmla="*/ 65 w 90" name="T62"/>
              <a:gd fmla="*/ 65 h 91" name="T63"/>
              <a:gd fmla="*/ 65 w 90" name="T64"/>
              <a:gd fmla="*/ 39 h 91" name="T65"/>
              <a:gd fmla="*/ 61 w 90" name="T66"/>
              <a:gd fmla="*/ 50 h 91" name="T67"/>
              <a:gd fmla="*/ 57 w 90" name="T68"/>
              <a:gd fmla="*/ 57 h 91" name="T69"/>
              <a:gd fmla="*/ 41 w 90" name="T70"/>
              <a:gd fmla="*/ 63 h 91" name="T71"/>
              <a:gd fmla="*/ 41 w 90" name="T72"/>
              <a:gd fmla="*/ 68 h 91" name="T73"/>
              <a:gd fmla="*/ 60 w 90" name="T74"/>
              <a:gd fmla="*/ 60 h 91" name="T75"/>
              <a:gd fmla="*/ 66 w 90" name="T76"/>
              <a:gd fmla="*/ 51 h 91" name="T77"/>
              <a:gd fmla="*/ 65 w 90" name="T78"/>
              <a:gd fmla="*/ 39 h 91" name="T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b="b" l="0" r="r" t="0"/>
            <a:pathLst>
              <a:path h="91" w="90">
                <a:moveTo>
                  <a:pt x="30" y="16"/>
                </a:moveTo>
                <a:cubicBezTo>
                  <a:pt x="29" y="17"/>
                  <a:pt x="27" y="18"/>
                  <a:pt x="26" y="19"/>
                </a:cubicBezTo>
                <a:cubicBezTo>
                  <a:pt x="25" y="20"/>
                  <a:pt x="23" y="21"/>
                  <a:pt x="22" y="22"/>
                </a:cubicBezTo>
                <a:cubicBezTo>
                  <a:pt x="21" y="23"/>
                  <a:pt x="20" y="25"/>
                  <a:pt x="19" y="26"/>
                </a:cubicBezTo>
                <a:cubicBezTo>
                  <a:pt x="18" y="28"/>
                  <a:pt x="17" y="29"/>
                  <a:pt x="16" y="31"/>
                </a:cubicBezTo>
                <a:cubicBezTo>
                  <a:pt x="16" y="32"/>
                  <a:pt x="16" y="33"/>
                  <a:pt x="18" y="34"/>
                </a:cubicBezTo>
                <a:cubicBezTo>
                  <a:pt x="19" y="34"/>
                  <a:pt x="20" y="34"/>
                  <a:pt x="20" y="32"/>
                </a:cubicBezTo>
                <a:cubicBezTo>
                  <a:pt x="21" y="31"/>
                  <a:pt x="22" y="30"/>
                  <a:pt x="22" y="29"/>
                </a:cubicBezTo>
                <a:cubicBezTo>
                  <a:pt x="23" y="28"/>
                  <a:pt x="24" y="26"/>
                  <a:pt x="25" y="25"/>
                </a:cubicBezTo>
                <a:cubicBezTo>
                  <a:pt x="26" y="24"/>
                  <a:pt x="27" y="23"/>
                  <a:pt x="29" y="23"/>
                </a:cubicBezTo>
                <a:cubicBezTo>
                  <a:pt x="30" y="22"/>
                  <a:pt x="31" y="21"/>
                  <a:pt x="32" y="21"/>
                </a:cubicBezTo>
                <a:cubicBezTo>
                  <a:pt x="33" y="20"/>
                  <a:pt x="34" y="19"/>
                  <a:pt x="33" y="18"/>
                </a:cubicBezTo>
                <a:cubicBezTo>
                  <a:pt x="33" y="17"/>
                  <a:pt x="32" y="16"/>
                  <a:pt x="30" y="16"/>
                </a:cubicBezTo>
                <a:close/>
                <a:moveTo>
                  <a:pt x="89" y="84"/>
                </a:moveTo>
                <a:cubicBezTo>
                  <a:pt x="89" y="84"/>
                  <a:pt x="89" y="84"/>
                  <a:pt x="89" y="84"/>
                </a:cubicBezTo>
                <a:cubicBezTo>
                  <a:pt x="73" y="67"/>
                  <a:pt x="73" y="67"/>
                  <a:pt x="73" y="67"/>
                </a:cubicBezTo>
                <a:cubicBezTo>
                  <a:pt x="75" y="64"/>
                  <a:pt x="77" y="61"/>
                  <a:pt x="79" y="57"/>
                </a:cubicBezTo>
                <a:cubicBezTo>
                  <a:pt x="81" y="52"/>
                  <a:pt x="82" y="47"/>
                  <a:pt x="82" y="41"/>
                </a:cubicBezTo>
                <a:cubicBezTo>
                  <a:pt x="82" y="36"/>
                  <a:pt x="81" y="30"/>
                  <a:pt x="79" y="26"/>
                </a:cubicBezTo>
                <a:cubicBezTo>
                  <a:pt x="79" y="25"/>
                  <a:pt x="79" y="25"/>
                  <a:pt x="79" y="25"/>
                </a:cubicBezTo>
                <a:cubicBezTo>
                  <a:pt x="77" y="20"/>
                  <a:pt x="74" y="16"/>
                  <a:pt x="70" y="12"/>
                </a:cubicBezTo>
                <a:cubicBezTo>
                  <a:pt x="70" y="12"/>
                  <a:pt x="70" y="12"/>
                  <a:pt x="70" y="12"/>
                </a:cubicBezTo>
                <a:cubicBezTo>
                  <a:pt x="66" y="8"/>
                  <a:pt x="62" y="5"/>
                  <a:pt x="57" y="3"/>
                </a:cubicBezTo>
                <a:cubicBezTo>
                  <a:pt x="52" y="1"/>
                  <a:pt x="46" y="0"/>
                  <a:pt x="41" y="0"/>
                </a:cubicBezTo>
                <a:cubicBezTo>
                  <a:pt x="29" y="0"/>
                  <a:pt x="19" y="4"/>
                  <a:pt x="12" y="12"/>
                </a:cubicBezTo>
                <a:cubicBezTo>
                  <a:pt x="8" y="16"/>
                  <a:pt x="5" y="20"/>
                  <a:pt x="3" y="25"/>
                </a:cubicBezTo>
                <a:cubicBezTo>
                  <a:pt x="1" y="30"/>
                  <a:pt x="0" y="36"/>
                  <a:pt x="0" y="41"/>
                </a:cubicBezTo>
                <a:cubicBezTo>
                  <a:pt x="0" y="47"/>
                  <a:pt x="1" y="52"/>
                  <a:pt x="3" y="57"/>
                </a:cubicBezTo>
                <a:cubicBezTo>
                  <a:pt x="3" y="57"/>
                  <a:pt x="3" y="57"/>
                  <a:pt x="3" y="57"/>
                </a:cubicBezTo>
                <a:cubicBezTo>
                  <a:pt x="5" y="62"/>
                  <a:pt x="8" y="66"/>
                  <a:pt x="12" y="70"/>
                </a:cubicBezTo>
                <a:cubicBezTo>
                  <a:pt x="12" y="70"/>
                  <a:pt x="12" y="70"/>
                  <a:pt x="12" y="70"/>
                </a:cubicBezTo>
                <a:cubicBezTo>
                  <a:pt x="16" y="74"/>
                  <a:pt x="20" y="77"/>
                  <a:pt x="25" y="79"/>
                </a:cubicBezTo>
                <a:cubicBezTo>
                  <a:pt x="25" y="79"/>
                  <a:pt x="25" y="79"/>
                  <a:pt x="25" y="79"/>
                </a:cubicBezTo>
                <a:cubicBezTo>
                  <a:pt x="25" y="79"/>
                  <a:pt x="25" y="79"/>
                  <a:pt x="25" y="79"/>
                </a:cubicBezTo>
                <a:cubicBezTo>
                  <a:pt x="30" y="81"/>
                  <a:pt x="35" y="82"/>
                  <a:pt x="41" y="82"/>
                </a:cubicBezTo>
                <a:cubicBezTo>
                  <a:pt x="46" y="82"/>
                  <a:pt x="52" y="81"/>
                  <a:pt x="57" y="79"/>
                </a:cubicBezTo>
                <a:cubicBezTo>
                  <a:pt x="61" y="78"/>
                  <a:pt x="64" y="75"/>
                  <a:pt x="67" y="73"/>
                </a:cubicBezTo>
                <a:cubicBezTo>
                  <a:pt x="84" y="89"/>
                  <a:pt x="84" y="89"/>
                  <a:pt x="84" y="89"/>
                </a:cubicBezTo>
                <a:cubicBezTo>
                  <a:pt x="85" y="91"/>
                  <a:pt x="88" y="91"/>
                  <a:pt x="89" y="89"/>
                </a:cubicBezTo>
                <a:cubicBezTo>
                  <a:pt x="90" y="88"/>
                  <a:pt x="90" y="85"/>
                  <a:pt x="89" y="84"/>
                </a:cubicBezTo>
                <a:close/>
                <a:moveTo>
                  <a:pt x="65" y="65"/>
                </a:moveTo>
                <a:cubicBezTo>
                  <a:pt x="65" y="65"/>
                  <a:pt x="65" y="65"/>
                  <a:pt x="65" y="65"/>
                </a:cubicBezTo>
                <a:cubicBezTo>
                  <a:pt x="65" y="65"/>
                  <a:pt x="65" y="65"/>
                  <a:pt x="65" y="65"/>
                </a:cubicBezTo>
                <a:cubicBezTo>
                  <a:pt x="62" y="68"/>
                  <a:pt x="58" y="71"/>
                  <a:pt x="54" y="72"/>
                </a:cubicBezTo>
                <a:cubicBezTo>
                  <a:pt x="50" y="74"/>
                  <a:pt x="45" y="75"/>
                  <a:pt x="41" y="75"/>
                </a:cubicBezTo>
                <a:cubicBezTo>
                  <a:pt x="36" y="75"/>
                  <a:pt x="32" y="74"/>
                  <a:pt x="28" y="72"/>
                </a:cubicBezTo>
                <a:cubicBezTo>
                  <a:pt x="28" y="72"/>
                  <a:pt x="28" y="72"/>
                  <a:pt x="28" y="72"/>
                </a:cubicBezTo>
                <a:cubicBezTo>
                  <a:pt x="24" y="71"/>
                  <a:pt x="20" y="68"/>
                  <a:pt x="17" y="65"/>
                </a:cubicBezTo>
                <a:cubicBezTo>
                  <a:pt x="17" y="65"/>
                  <a:pt x="17" y="65"/>
                  <a:pt x="17" y="65"/>
                </a:cubicBezTo>
                <a:cubicBezTo>
                  <a:pt x="17" y="65"/>
                  <a:pt x="17" y="65"/>
                  <a:pt x="17" y="65"/>
                </a:cubicBezTo>
                <a:cubicBezTo>
                  <a:pt x="14" y="62"/>
                  <a:pt x="11" y="58"/>
                  <a:pt x="10" y="54"/>
                </a:cubicBezTo>
                <a:cubicBezTo>
                  <a:pt x="10" y="54"/>
                  <a:pt x="10" y="54"/>
                  <a:pt x="10" y="54"/>
                </a:cubicBezTo>
                <a:cubicBezTo>
                  <a:pt x="8" y="50"/>
                  <a:pt x="7" y="46"/>
                  <a:pt x="7" y="41"/>
                </a:cubicBezTo>
                <a:cubicBezTo>
                  <a:pt x="7" y="37"/>
                  <a:pt x="8" y="32"/>
                  <a:pt x="10" y="28"/>
                </a:cubicBezTo>
                <a:cubicBezTo>
                  <a:pt x="11" y="24"/>
                  <a:pt x="14" y="20"/>
                  <a:pt x="17" y="17"/>
                </a:cubicBezTo>
                <a:cubicBezTo>
                  <a:pt x="23" y="11"/>
                  <a:pt x="32" y="7"/>
                  <a:pt x="41" y="7"/>
                </a:cubicBezTo>
                <a:cubicBezTo>
                  <a:pt x="45" y="7"/>
                  <a:pt x="50" y="8"/>
                  <a:pt x="54" y="10"/>
                </a:cubicBezTo>
                <a:cubicBezTo>
                  <a:pt x="58" y="12"/>
                  <a:pt x="62" y="14"/>
                  <a:pt x="65" y="17"/>
                </a:cubicBezTo>
                <a:cubicBezTo>
                  <a:pt x="65" y="17"/>
                  <a:pt x="65" y="17"/>
                  <a:pt x="65" y="17"/>
                </a:cubicBezTo>
                <a:cubicBezTo>
                  <a:pt x="68" y="21"/>
                  <a:pt x="70" y="24"/>
                  <a:pt x="72" y="28"/>
                </a:cubicBezTo>
                <a:cubicBezTo>
                  <a:pt x="72" y="28"/>
                  <a:pt x="72" y="28"/>
                  <a:pt x="72" y="28"/>
                </a:cubicBezTo>
                <a:cubicBezTo>
                  <a:pt x="74" y="32"/>
                  <a:pt x="75" y="37"/>
                  <a:pt x="75" y="41"/>
                </a:cubicBezTo>
                <a:cubicBezTo>
                  <a:pt x="75" y="46"/>
                  <a:pt x="74" y="50"/>
                  <a:pt x="72" y="54"/>
                </a:cubicBezTo>
                <a:cubicBezTo>
                  <a:pt x="70" y="58"/>
                  <a:pt x="68" y="62"/>
                  <a:pt x="65" y="65"/>
                </a:cubicBezTo>
                <a:close/>
                <a:moveTo>
                  <a:pt x="65" y="39"/>
                </a:moveTo>
                <a:cubicBezTo>
                  <a:pt x="65" y="39"/>
                  <a:pt x="65" y="39"/>
                  <a:pt x="65" y="39"/>
                </a:cubicBezTo>
                <a:cubicBezTo>
                  <a:pt x="64" y="39"/>
                  <a:pt x="63" y="40"/>
                  <a:pt x="63" y="41"/>
                </a:cubicBezTo>
                <a:cubicBezTo>
                  <a:pt x="63" y="44"/>
                  <a:pt x="62" y="47"/>
                  <a:pt x="61" y="50"/>
                </a:cubicBezTo>
                <a:cubicBezTo>
                  <a:pt x="61" y="50"/>
                  <a:pt x="61" y="50"/>
                  <a:pt x="61" y="50"/>
                </a:cubicBezTo>
                <a:cubicBezTo>
                  <a:pt x="60" y="52"/>
                  <a:pt x="59" y="55"/>
                  <a:pt x="57" y="57"/>
                </a:cubicBezTo>
                <a:cubicBezTo>
                  <a:pt x="54" y="59"/>
                  <a:pt x="52" y="60"/>
                  <a:pt x="49" y="62"/>
                </a:cubicBezTo>
                <a:cubicBezTo>
                  <a:pt x="47" y="63"/>
                  <a:pt x="44" y="63"/>
                  <a:pt x="41" y="63"/>
                </a:cubicBezTo>
                <a:cubicBezTo>
                  <a:pt x="40" y="63"/>
                  <a:pt x="39" y="64"/>
                  <a:pt x="39" y="66"/>
                </a:cubicBezTo>
                <a:cubicBezTo>
                  <a:pt x="39" y="67"/>
                  <a:pt x="40" y="68"/>
                  <a:pt x="41" y="68"/>
                </a:cubicBezTo>
                <a:cubicBezTo>
                  <a:pt x="44" y="68"/>
                  <a:pt x="48" y="67"/>
                  <a:pt x="51" y="66"/>
                </a:cubicBezTo>
                <a:cubicBezTo>
                  <a:pt x="54" y="64"/>
                  <a:pt x="57" y="63"/>
                  <a:pt x="60" y="60"/>
                </a:cubicBezTo>
                <a:cubicBezTo>
                  <a:pt x="62" y="58"/>
                  <a:pt x="64" y="55"/>
                  <a:pt x="66" y="51"/>
                </a:cubicBezTo>
                <a:cubicBezTo>
                  <a:pt x="66" y="51"/>
                  <a:pt x="66" y="51"/>
                  <a:pt x="66" y="51"/>
                </a:cubicBezTo>
                <a:cubicBezTo>
                  <a:pt x="67" y="48"/>
                  <a:pt x="68" y="45"/>
                  <a:pt x="68" y="41"/>
                </a:cubicBezTo>
                <a:cubicBezTo>
                  <a:pt x="68" y="40"/>
                  <a:pt x="67" y="39"/>
                  <a:pt x="65" y="39"/>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34" name="原创设计师QQ598969553             _29"/>
          <p:cNvSpPr>
            <a:spLocks noEditPoints="1"/>
          </p:cNvSpPr>
          <p:nvPr/>
        </p:nvSpPr>
        <p:spPr bwMode="auto">
          <a:xfrm>
            <a:off x="6455817" y="1856177"/>
            <a:ext cx="238125" cy="224829"/>
          </a:xfrm>
          <a:custGeom>
            <a:gdLst>
              <a:gd fmla="*/ 48 w 98" name="T0"/>
              <a:gd fmla="*/ 24 h 92" name="T1"/>
              <a:gd fmla="*/ 50 w 98" name="T2"/>
              <a:gd fmla="*/ 53 h 92" name="T3"/>
              <a:gd fmla="*/ 52 w 98" name="T4"/>
              <a:gd fmla="*/ 17 h 92" name="T5"/>
              <a:gd fmla="*/ 48 w 98" name="T6"/>
              <a:gd fmla="*/ 16 h 92" name="T7"/>
              <a:gd fmla="*/ 41 w 98" name="T8"/>
              <a:gd fmla="*/ 28 h 92" name="T9"/>
              <a:gd fmla="*/ 94 w 98" name="T10"/>
              <a:gd fmla="*/ 12 h 92" name="T11"/>
              <a:gd fmla="*/ 84 w 98" name="T12"/>
              <a:gd fmla="*/ 12 h 92" name="T13"/>
              <a:gd fmla="*/ 80 w 98" name="T14"/>
              <a:gd fmla="*/ 0 h 92" name="T15"/>
              <a:gd fmla="*/ 14 w 98" name="T16"/>
              <a:gd fmla="*/ 4 h 92" name="T17"/>
              <a:gd fmla="*/ 3 w 98" name="T18"/>
              <a:gd fmla="*/ 12 h 92" name="T19"/>
              <a:gd fmla="*/ 0 w 98" name="T20"/>
              <a:gd fmla="*/ 37 h 92" name="T21"/>
              <a:gd fmla="*/ 6 w 98" name="T22"/>
              <a:gd fmla="*/ 52 h 92" name="T23"/>
              <a:gd fmla="*/ 45 w 98" name="T24"/>
              <a:gd fmla="*/ 75 h 92" name="T25"/>
              <a:gd fmla="*/ 29 w 98" name="T26"/>
              <a:gd fmla="*/ 84 h 92" name="T27"/>
              <a:gd fmla="*/ 29 w 98" name="T28"/>
              <a:gd fmla="*/ 92 h 92" name="T29"/>
              <a:gd fmla="*/ 73 w 98" name="T30"/>
              <a:gd fmla="*/ 88 h 92" name="T31"/>
              <a:gd fmla="*/ 53 w 98" name="T32"/>
              <a:gd fmla="*/ 84 h 92" name="T33"/>
              <a:gd fmla="*/ 78 w 98" name="T34"/>
              <a:gd fmla="*/ 59 h 92" name="T35"/>
              <a:gd fmla="*/ 92 w 98" name="T36"/>
              <a:gd fmla="*/ 52 h 92" name="T37"/>
              <a:gd fmla="*/ 98 w 98" name="T38"/>
              <a:gd fmla="*/ 16 h 92" name="T39"/>
              <a:gd fmla="*/ 11 w 98" name="T40"/>
              <a:gd fmla="*/ 47 h 92" name="T41"/>
              <a:gd fmla="*/ 7 w 98" name="T42"/>
              <a:gd fmla="*/ 37 h 92" name="T43"/>
              <a:gd fmla="*/ 14 w 98" name="T44"/>
              <a:gd fmla="*/ 20 h 92" name="T45"/>
              <a:gd fmla="*/ 15 w 98" name="T46"/>
              <a:gd fmla="*/ 50 h 92" name="T47"/>
              <a:gd fmla="*/ 76 w 98" name="T48"/>
              <a:gd fmla="*/ 40 h 92" name="T49"/>
              <a:gd fmla="*/ 73 w 98" name="T50"/>
              <a:gd fmla="*/ 53 h 92" name="T51"/>
              <a:gd fmla="*/ 49 w 98" name="T52"/>
              <a:gd fmla="*/ 67 h 92" name="T53"/>
              <a:gd fmla="*/ 24 w 98" name="T54"/>
              <a:gd fmla="*/ 53 h 92" name="T55"/>
              <a:gd fmla="*/ 21 w 98" name="T56"/>
              <a:gd fmla="*/ 40 h 92" name="T57"/>
              <a:gd fmla="*/ 76 w 98" name="T58"/>
              <a:gd fmla="*/ 8 h 92" name="T59"/>
              <a:gd fmla="*/ 91 w 98" name="T60"/>
              <a:gd fmla="*/ 37 h 92" name="T61"/>
              <a:gd fmla="*/ 86 w 98" name="T62"/>
              <a:gd fmla="*/ 47 h 92" name="T63"/>
              <a:gd fmla="*/ 83 w 98" name="T64"/>
              <a:gd fmla="*/ 50 h 92" name="T65"/>
              <a:gd fmla="*/ 84 w 98" name="T66"/>
              <a:gd fmla="*/ 40 h 92" name="T67"/>
              <a:gd fmla="*/ 91 w 98" name="T68"/>
              <a:gd fmla="*/ 20 h 92"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92" w="98">
                <a:moveTo>
                  <a:pt x="44" y="28"/>
                </a:moveTo>
                <a:cubicBezTo>
                  <a:pt x="48" y="24"/>
                  <a:pt x="48" y="24"/>
                  <a:pt x="48" y="24"/>
                </a:cubicBezTo>
                <a:cubicBezTo>
                  <a:pt x="48" y="51"/>
                  <a:pt x="48" y="51"/>
                  <a:pt x="48" y="51"/>
                </a:cubicBezTo>
                <a:cubicBezTo>
                  <a:pt x="48" y="52"/>
                  <a:pt x="49" y="53"/>
                  <a:pt x="50" y="53"/>
                </a:cubicBezTo>
                <a:cubicBezTo>
                  <a:pt x="51" y="53"/>
                  <a:pt x="52" y="52"/>
                  <a:pt x="52" y="51"/>
                </a:cubicBezTo>
                <a:cubicBezTo>
                  <a:pt x="52" y="17"/>
                  <a:pt x="52" y="17"/>
                  <a:pt x="52" y="17"/>
                </a:cubicBezTo>
                <a:cubicBezTo>
                  <a:pt x="52" y="16"/>
                  <a:pt x="51" y="15"/>
                  <a:pt x="50" y="15"/>
                </a:cubicBezTo>
                <a:cubicBezTo>
                  <a:pt x="49" y="15"/>
                  <a:pt x="48" y="15"/>
                  <a:pt x="48" y="16"/>
                </a:cubicBezTo>
                <a:cubicBezTo>
                  <a:pt x="41" y="25"/>
                  <a:pt x="41" y="25"/>
                  <a:pt x="41" y="25"/>
                </a:cubicBezTo>
                <a:cubicBezTo>
                  <a:pt x="40" y="26"/>
                  <a:pt x="40" y="28"/>
                  <a:pt x="41" y="28"/>
                </a:cubicBezTo>
                <a:cubicBezTo>
                  <a:pt x="42" y="29"/>
                  <a:pt x="44" y="29"/>
                  <a:pt x="44" y="28"/>
                </a:cubicBezTo>
                <a:close/>
                <a:moveTo>
                  <a:pt x="94" y="12"/>
                </a:moveTo>
                <a:cubicBezTo>
                  <a:pt x="94" y="12"/>
                  <a:pt x="94" y="12"/>
                  <a:pt x="94" y="12"/>
                </a:cubicBezTo>
                <a:cubicBezTo>
                  <a:pt x="84" y="12"/>
                  <a:pt x="84" y="12"/>
                  <a:pt x="84" y="12"/>
                </a:cubicBezTo>
                <a:cubicBezTo>
                  <a:pt x="84" y="4"/>
                  <a:pt x="84" y="4"/>
                  <a:pt x="84" y="4"/>
                </a:cubicBezTo>
                <a:cubicBezTo>
                  <a:pt x="84" y="2"/>
                  <a:pt x="82" y="0"/>
                  <a:pt x="80" y="0"/>
                </a:cubicBezTo>
                <a:cubicBezTo>
                  <a:pt x="17" y="0"/>
                  <a:pt x="17" y="0"/>
                  <a:pt x="17" y="0"/>
                </a:cubicBezTo>
                <a:cubicBezTo>
                  <a:pt x="15" y="0"/>
                  <a:pt x="14" y="2"/>
                  <a:pt x="14" y="4"/>
                </a:cubicBezTo>
                <a:cubicBezTo>
                  <a:pt x="14" y="12"/>
                  <a:pt x="14" y="12"/>
                  <a:pt x="14" y="12"/>
                </a:cubicBezTo>
                <a:cubicBezTo>
                  <a:pt x="3" y="12"/>
                  <a:pt x="3" y="12"/>
                  <a:pt x="3" y="12"/>
                </a:cubicBezTo>
                <a:cubicBezTo>
                  <a:pt x="1" y="12"/>
                  <a:pt x="0" y="14"/>
                  <a:pt x="0" y="16"/>
                </a:cubicBezTo>
                <a:cubicBezTo>
                  <a:pt x="0" y="37"/>
                  <a:pt x="0" y="37"/>
                  <a:pt x="0" y="37"/>
                </a:cubicBezTo>
                <a:cubicBezTo>
                  <a:pt x="0" y="43"/>
                  <a:pt x="2" y="48"/>
                  <a:pt x="6" y="52"/>
                </a:cubicBezTo>
                <a:cubicBezTo>
                  <a:pt x="6" y="52"/>
                  <a:pt x="6" y="52"/>
                  <a:pt x="6" y="52"/>
                </a:cubicBezTo>
                <a:cubicBezTo>
                  <a:pt x="9" y="56"/>
                  <a:pt x="14" y="58"/>
                  <a:pt x="19" y="59"/>
                </a:cubicBezTo>
                <a:cubicBezTo>
                  <a:pt x="25" y="68"/>
                  <a:pt x="35" y="74"/>
                  <a:pt x="45" y="75"/>
                </a:cubicBezTo>
                <a:cubicBezTo>
                  <a:pt x="45" y="84"/>
                  <a:pt x="45" y="84"/>
                  <a:pt x="45" y="84"/>
                </a:cubicBezTo>
                <a:cubicBezTo>
                  <a:pt x="29" y="84"/>
                  <a:pt x="29" y="84"/>
                  <a:pt x="29" y="84"/>
                </a:cubicBezTo>
                <a:cubicBezTo>
                  <a:pt x="27" y="84"/>
                  <a:pt x="25" y="86"/>
                  <a:pt x="25" y="88"/>
                </a:cubicBezTo>
                <a:cubicBezTo>
                  <a:pt x="25" y="90"/>
                  <a:pt x="27" y="92"/>
                  <a:pt x="29" y="92"/>
                </a:cubicBezTo>
                <a:cubicBezTo>
                  <a:pt x="69" y="92"/>
                  <a:pt x="69" y="92"/>
                  <a:pt x="69" y="92"/>
                </a:cubicBezTo>
                <a:cubicBezTo>
                  <a:pt x="71" y="92"/>
                  <a:pt x="73" y="90"/>
                  <a:pt x="73" y="88"/>
                </a:cubicBezTo>
                <a:cubicBezTo>
                  <a:pt x="73" y="86"/>
                  <a:pt x="71" y="84"/>
                  <a:pt x="69" y="84"/>
                </a:cubicBezTo>
                <a:cubicBezTo>
                  <a:pt x="53" y="84"/>
                  <a:pt x="53" y="84"/>
                  <a:pt x="53" y="84"/>
                </a:cubicBezTo>
                <a:cubicBezTo>
                  <a:pt x="53" y="75"/>
                  <a:pt x="53" y="75"/>
                  <a:pt x="53" y="75"/>
                </a:cubicBezTo>
                <a:cubicBezTo>
                  <a:pt x="63" y="74"/>
                  <a:pt x="73" y="68"/>
                  <a:pt x="78" y="59"/>
                </a:cubicBezTo>
                <a:cubicBezTo>
                  <a:pt x="84" y="58"/>
                  <a:pt x="88" y="56"/>
                  <a:pt x="92" y="53"/>
                </a:cubicBezTo>
                <a:cubicBezTo>
                  <a:pt x="92" y="52"/>
                  <a:pt x="92" y="52"/>
                  <a:pt x="92" y="52"/>
                </a:cubicBezTo>
                <a:cubicBezTo>
                  <a:pt x="96" y="48"/>
                  <a:pt x="98" y="43"/>
                  <a:pt x="98" y="37"/>
                </a:cubicBezTo>
                <a:cubicBezTo>
                  <a:pt x="98" y="16"/>
                  <a:pt x="98" y="16"/>
                  <a:pt x="98" y="16"/>
                </a:cubicBezTo>
                <a:cubicBezTo>
                  <a:pt x="98" y="14"/>
                  <a:pt x="96" y="12"/>
                  <a:pt x="94" y="12"/>
                </a:cubicBezTo>
                <a:close/>
                <a:moveTo>
                  <a:pt x="11" y="47"/>
                </a:moveTo>
                <a:cubicBezTo>
                  <a:pt x="11" y="47"/>
                  <a:pt x="11" y="47"/>
                  <a:pt x="11" y="47"/>
                </a:cubicBezTo>
                <a:cubicBezTo>
                  <a:pt x="9" y="44"/>
                  <a:pt x="7" y="41"/>
                  <a:pt x="7" y="37"/>
                </a:cubicBezTo>
                <a:cubicBezTo>
                  <a:pt x="7" y="20"/>
                  <a:pt x="7" y="20"/>
                  <a:pt x="7" y="20"/>
                </a:cubicBezTo>
                <a:cubicBezTo>
                  <a:pt x="14" y="20"/>
                  <a:pt x="14" y="20"/>
                  <a:pt x="14" y="20"/>
                </a:cubicBezTo>
                <a:cubicBezTo>
                  <a:pt x="14" y="40"/>
                  <a:pt x="14" y="40"/>
                  <a:pt x="14" y="40"/>
                </a:cubicBezTo>
                <a:cubicBezTo>
                  <a:pt x="14" y="44"/>
                  <a:pt x="14" y="47"/>
                  <a:pt x="15" y="50"/>
                </a:cubicBezTo>
                <a:cubicBezTo>
                  <a:pt x="14" y="49"/>
                  <a:pt x="12" y="48"/>
                  <a:pt x="11" y="47"/>
                </a:cubicBezTo>
                <a:close/>
                <a:moveTo>
                  <a:pt x="76" y="40"/>
                </a:moveTo>
                <a:cubicBezTo>
                  <a:pt x="76" y="40"/>
                  <a:pt x="76" y="40"/>
                  <a:pt x="76" y="40"/>
                </a:cubicBezTo>
                <a:cubicBezTo>
                  <a:pt x="76" y="45"/>
                  <a:pt x="75" y="49"/>
                  <a:pt x="73" y="53"/>
                </a:cubicBezTo>
                <a:cubicBezTo>
                  <a:pt x="73" y="53"/>
                  <a:pt x="73" y="53"/>
                  <a:pt x="73" y="53"/>
                </a:cubicBezTo>
                <a:cubicBezTo>
                  <a:pt x="69" y="62"/>
                  <a:pt x="59" y="67"/>
                  <a:pt x="49" y="67"/>
                </a:cubicBezTo>
                <a:cubicBezTo>
                  <a:pt x="39" y="67"/>
                  <a:pt x="29" y="62"/>
                  <a:pt x="24" y="53"/>
                </a:cubicBezTo>
                <a:cubicBezTo>
                  <a:pt x="24" y="53"/>
                  <a:pt x="24" y="53"/>
                  <a:pt x="24" y="53"/>
                </a:cubicBezTo>
                <a:cubicBezTo>
                  <a:pt x="22" y="49"/>
                  <a:pt x="21" y="45"/>
                  <a:pt x="21" y="40"/>
                </a:cubicBezTo>
                <a:cubicBezTo>
                  <a:pt x="21" y="40"/>
                  <a:pt x="21" y="40"/>
                  <a:pt x="21" y="40"/>
                </a:cubicBezTo>
                <a:cubicBezTo>
                  <a:pt x="21" y="8"/>
                  <a:pt x="21" y="8"/>
                  <a:pt x="21" y="8"/>
                </a:cubicBezTo>
                <a:cubicBezTo>
                  <a:pt x="76" y="8"/>
                  <a:pt x="76" y="8"/>
                  <a:pt x="76" y="8"/>
                </a:cubicBezTo>
                <a:cubicBezTo>
                  <a:pt x="76" y="40"/>
                  <a:pt x="76" y="40"/>
                  <a:pt x="76" y="40"/>
                </a:cubicBezTo>
                <a:close/>
                <a:moveTo>
                  <a:pt x="91" y="37"/>
                </a:moveTo>
                <a:cubicBezTo>
                  <a:pt x="91" y="37"/>
                  <a:pt x="91" y="37"/>
                  <a:pt x="91" y="37"/>
                </a:cubicBezTo>
                <a:cubicBezTo>
                  <a:pt x="91" y="41"/>
                  <a:pt x="89" y="44"/>
                  <a:pt x="86" y="47"/>
                </a:cubicBezTo>
                <a:cubicBezTo>
                  <a:pt x="86" y="47"/>
                  <a:pt x="86" y="47"/>
                  <a:pt x="86" y="47"/>
                </a:cubicBezTo>
                <a:cubicBezTo>
                  <a:pt x="85" y="48"/>
                  <a:pt x="84" y="49"/>
                  <a:pt x="83" y="50"/>
                </a:cubicBezTo>
                <a:cubicBezTo>
                  <a:pt x="84" y="47"/>
                  <a:pt x="84" y="44"/>
                  <a:pt x="84" y="40"/>
                </a:cubicBezTo>
                <a:cubicBezTo>
                  <a:pt x="84" y="40"/>
                  <a:pt x="84" y="40"/>
                  <a:pt x="84" y="40"/>
                </a:cubicBezTo>
                <a:cubicBezTo>
                  <a:pt x="84" y="20"/>
                  <a:pt x="84" y="20"/>
                  <a:pt x="84" y="20"/>
                </a:cubicBezTo>
                <a:cubicBezTo>
                  <a:pt x="91" y="20"/>
                  <a:pt x="91" y="20"/>
                  <a:pt x="91" y="20"/>
                </a:cubicBezTo>
                <a:cubicBezTo>
                  <a:pt x="91" y="37"/>
                  <a:pt x="91" y="37"/>
                  <a:pt x="91" y="37"/>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35" name="原创设计师QQ598969553             _30"/>
          <p:cNvSpPr>
            <a:spLocks noChangeArrowheads="1"/>
          </p:cNvSpPr>
          <p:nvPr/>
        </p:nvSpPr>
        <p:spPr bwMode="auto">
          <a:xfrm>
            <a:off x="3393182" y="3256550"/>
            <a:ext cx="1466850" cy="7696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ctr">
              <a:lnSpc>
                <a:spcPct val="120000"/>
              </a:lnSpc>
              <a:spcBef>
                <a:spcPts val="300"/>
              </a:spcBef>
            </a:pPr>
            <a:r>
              <a:rPr altLang="en-US" b="1" lang="zh-CN" sz="1000">
                <a:solidFill>
                  <a:schemeClr val="tx1">
                    <a:lumMod val="75000"/>
                    <a:lumOff val="25000"/>
                  </a:schemeClr>
                </a:solidFill>
              </a:rPr>
              <a:t>TOPIC HEADER HERE</a:t>
            </a:r>
          </a:p>
          <a:p>
            <a:pPr algn="ctr">
              <a:lnSpc>
                <a:spcPct val="120000"/>
              </a:lnSpc>
              <a:spcBef>
                <a:spcPts val="300"/>
              </a:spcBef>
            </a:pPr>
            <a:r>
              <a:rPr altLang="en-US" b="1" lang="zh-CN" sz="1000">
                <a:solidFill>
                  <a:schemeClr val="tx1">
                    <a:lumMod val="75000"/>
                    <a:lumOff val="25000"/>
                  </a:schemeClr>
                </a:solidFill>
              </a:rPr>
              <a:t>We have many PowerPoint templates that has been specifically designed. </a:t>
            </a:r>
          </a:p>
        </p:txBody>
      </p:sp>
      <p:sp>
        <p:nvSpPr>
          <p:cNvPr id="36" name="原创设计师QQ598969553             _31"/>
          <p:cNvSpPr>
            <a:spLocks noChangeArrowheads="1"/>
          </p:cNvSpPr>
          <p:nvPr/>
        </p:nvSpPr>
        <p:spPr bwMode="auto">
          <a:xfrm>
            <a:off x="5841454" y="3256550"/>
            <a:ext cx="1466850" cy="7696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ctr">
              <a:lnSpc>
                <a:spcPct val="120000"/>
              </a:lnSpc>
              <a:spcBef>
                <a:spcPts val="300"/>
              </a:spcBef>
            </a:pPr>
            <a:r>
              <a:rPr altLang="en-US" b="1" lang="zh-CN" sz="1000">
                <a:solidFill>
                  <a:schemeClr val="tx1">
                    <a:lumMod val="75000"/>
                    <a:lumOff val="25000"/>
                  </a:schemeClr>
                </a:solidFill>
              </a:rPr>
              <a:t>TOPIC HEADER HERE</a:t>
            </a:r>
          </a:p>
          <a:p>
            <a:pPr algn="ctr">
              <a:lnSpc>
                <a:spcPct val="120000"/>
              </a:lnSpc>
              <a:spcBef>
                <a:spcPts val="300"/>
              </a:spcBef>
            </a:pPr>
            <a:r>
              <a:rPr altLang="en-US" b="1" lang="zh-CN" sz="1000">
                <a:solidFill>
                  <a:schemeClr val="tx1">
                    <a:lumMod val="75000"/>
                    <a:lumOff val="25000"/>
                  </a:schemeClr>
                </a:solidFill>
              </a:rPr>
              <a:t>We have many PowerPoint templates that has been specifically designed. </a:t>
            </a:r>
          </a:p>
        </p:txBody>
      </p:sp>
      <p:sp>
        <p:nvSpPr>
          <p:cNvPr id="37" name="原创设计师QQ598969553             _32"/>
          <p:cNvSpPr>
            <a:spLocks noChangeArrowheads="1"/>
          </p:cNvSpPr>
          <p:nvPr/>
        </p:nvSpPr>
        <p:spPr bwMode="auto">
          <a:xfrm>
            <a:off x="2169046" y="1635423"/>
            <a:ext cx="1466850" cy="7696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ctr">
              <a:lnSpc>
                <a:spcPct val="120000"/>
              </a:lnSpc>
              <a:spcBef>
                <a:spcPts val="300"/>
              </a:spcBef>
            </a:pPr>
            <a:r>
              <a:rPr altLang="en-US" b="1" lang="zh-CN" sz="1000">
                <a:solidFill>
                  <a:schemeClr val="tx1">
                    <a:lumMod val="75000"/>
                    <a:lumOff val="25000"/>
                  </a:schemeClr>
                </a:solidFill>
              </a:rPr>
              <a:t>TOPIC HEADER HERE</a:t>
            </a:r>
          </a:p>
          <a:p>
            <a:pPr algn="ctr">
              <a:lnSpc>
                <a:spcPct val="120000"/>
              </a:lnSpc>
              <a:spcBef>
                <a:spcPts val="300"/>
              </a:spcBef>
            </a:pPr>
            <a:r>
              <a:rPr altLang="en-US" b="1" lang="zh-CN" sz="1000">
                <a:solidFill>
                  <a:schemeClr val="tx1">
                    <a:lumMod val="75000"/>
                    <a:lumOff val="25000"/>
                  </a:schemeClr>
                </a:solidFill>
              </a:rPr>
              <a:t>We have many PowerPoint templates that has been specifically designed. </a:t>
            </a:r>
          </a:p>
        </p:txBody>
      </p:sp>
      <p:sp>
        <p:nvSpPr>
          <p:cNvPr id="38" name="原创设计师QQ598969553             _33"/>
          <p:cNvSpPr>
            <a:spLocks noChangeArrowheads="1"/>
          </p:cNvSpPr>
          <p:nvPr/>
        </p:nvSpPr>
        <p:spPr bwMode="auto">
          <a:xfrm>
            <a:off x="4617318" y="1635423"/>
            <a:ext cx="1466850" cy="7696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ctr">
              <a:lnSpc>
                <a:spcPct val="120000"/>
              </a:lnSpc>
              <a:spcBef>
                <a:spcPts val="300"/>
              </a:spcBef>
            </a:pPr>
            <a:r>
              <a:rPr altLang="en-US" b="1" lang="zh-CN" sz="1000">
                <a:solidFill>
                  <a:schemeClr val="tx1">
                    <a:lumMod val="75000"/>
                    <a:lumOff val="25000"/>
                  </a:schemeClr>
                </a:solidFill>
              </a:rPr>
              <a:t>TOPIC HEADER HERE</a:t>
            </a:r>
          </a:p>
          <a:p>
            <a:pPr algn="ctr">
              <a:lnSpc>
                <a:spcPct val="120000"/>
              </a:lnSpc>
              <a:spcBef>
                <a:spcPts val="300"/>
              </a:spcBef>
            </a:pPr>
            <a:r>
              <a:rPr altLang="en-US" b="1" lang="zh-CN" sz="1000">
                <a:solidFill>
                  <a:schemeClr val="tx1">
                    <a:lumMod val="75000"/>
                    <a:lumOff val="25000"/>
                  </a:schemeClr>
                </a:solidFill>
              </a:rPr>
              <a:t>We have many PowerPoint templates that has been specifically designed. </a:t>
            </a:r>
          </a:p>
        </p:txBody>
      </p:sp>
      <p:sp>
        <p:nvSpPr>
          <p:cNvPr id="39" name="原创设计师QQ598969553             _34"/>
          <p:cNvSpPr>
            <a:spLocks noChangeArrowheads="1"/>
          </p:cNvSpPr>
          <p:nvPr/>
        </p:nvSpPr>
        <p:spPr bwMode="auto">
          <a:xfrm>
            <a:off x="7065590" y="1635423"/>
            <a:ext cx="1466850" cy="7696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ctr">
              <a:lnSpc>
                <a:spcPct val="120000"/>
              </a:lnSpc>
              <a:spcBef>
                <a:spcPts val="300"/>
              </a:spcBef>
            </a:pPr>
            <a:r>
              <a:rPr altLang="en-US" b="1" lang="zh-CN" sz="1000">
                <a:solidFill>
                  <a:schemeClr val="tx1">
                    <a:lumMod val="75000"/>
                    <a:lumOff val="25000"/>
                  </a:schemeClr>
                </a:solidFill>
              </a:rPr>
              <a:t>TOPIC HEADER HERE</a:t>
            </a:r>
          </a:p>
          <a:p>
            <a:pPr algn="ctr">
              <a:lnSpc>
                <a:spcPct val="120000"/>
              </a:lnSpc>
              <a:spcBef>
                <a:spcPts val="300"/>
              </a:spcBef>
            </a:pPr>
            <a:r>
              <a:rPr altLang="en-US" b="1" lang="zh-CN" sz="1000">
                <a:solidFill>
                  <a:schemeClr val="tx1">
                    <a:lumMod val="75000"/>
                    <a:lumOff val="25000"/>
                  </a:schemeClr>
                </a:solidFill>
              </a:rPr>
              <a:t>We have many PowerPoint templates that has been specifically designed. </a:t>
            </a:r>
          </a:p>
        </p:txBody>
      </p:sp>
      <p:sp>
        <p:nvSpPr>
          <p:cNvPr id="40" name="原创设计师QQ598969553             _35"/>
          <p:cNvSpPr>
            <a:spLocks noChangeArrowheads="1"/>
          </p:cNvSpPr>
          <p:nvPr/>
        </p:nvSpPr>
        <p:spPr bwMode="auto">
          <a:xfrm>
            <a:off x="1167382" y="2666168"/>
            <a:ext cx="709364" cy="21945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ctr">
              <a:lnSpc>
                <a:spcPct val="120000"/>
              </a:lnSpc>
              <a:spcBef>
                <a:spcPts val="300"/>
              </a:spcBef>
            </a:pPr>
            <a:r>
              <a:rPr altLang="zh-CN" b="1" lang="en-US" sz="1200">
                <a:solidFill>
                  <a:schemeClr val="bg1"/>
                </a:solidFill>
              </a:rPr>
              <a:t>STEP 01</a:t>
            </a:r>
          </a:p>
        </p:txBody>
      </p:sp>
      <p:sp>
        <p:nvSpPr>
          <p:cNvPr id="41" name="原创设计师QQ598969553             _36"/>
          <p:cNvSpPr>
            <a:spLocks noChangeArrowheads="1"/>
          </p:cNvSpPr>
          <p:nvPr/>
        </p:nvSpPr>
        <p:spPr bwMode="auto">
          <a:xfrm>
            <a:off x="2547788" y="2666168"/>
            <a:ext cx="709364" cy="21945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ctr">
              <a:lnSpc>
                <a:spcPct val="120000"/>
              </a:lnSpc>
              <a:spcBef>
                <a:spcPts val="300"/>
              </a:spcBef>
            </a:pPr>
            <a:r>
              <a:rPr altLang="zh-CN" b="1" lang="en-US" sz="1200">
                <a:solidFill>
                  <a:schemeClr val="bg1"/>
                </a:solidFill>
              </a:rPr>
              <a:t>STEP 02</a:t>
            </a:r>
          </a:p>
        </p:txBody>
      </p:sp>
      <p:sp>
        <p:nvSpPr>
          <p:cNvPr id="42" name="原创设计师QQ598969553             _37"/>
          <p:cNvSpPr>
            <a:spLocks noChangeArrowheads="1"/>
          </p:cNvSpPr>
          <p:nvPr/>
        </p:nvSpPr>
        <p:spPr bwMode="auto">
          <a:xfrm>
            <a:off x="3771925" y="2666168"/>
            <a:ext cx="709364" cy="21945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ctr">
              <a:lnSpc>
                <a:spcPct val="120000"/>
              </a:lnSpc>
              <a:spcBef>
                <a:spcPts val="300"/>
              </a:spcBef>
            </a:pPr>
            <a:r>
              <a:rPr altLang="zh-CN" b="1" lang="en-US" sz="1200">
                <a:solidFill>
                  <a:schemeClr val="bg1"/>
                </a:solidFill>
              </a:rPr>
              <a:t>STEP 03</a:t>
            </a:r>
          </a:p>
        </p:txBody>
      </p:sp>
      <p:sp>
        <p:nvSpPr>
          <p:cNvPr id="43" name="原创设计师QQ598969553             _38"/>
          <p:cNvSpPr>
            <a:spLocks noChangeArrowheads="1"/>
          </p:cNvSpPr>
          <p:nvPr/>
        </p:nvSpPr>
        <p:spPr bwMode="auto">
          <a:xfrm>
            <a:off x="4994473" y="2666168"/>
            <a:ext cx="709364" cy="21945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ctr">
              <a:lnSpc>
                <a:spcPct val="120000"/>
              </a:lnSpc>
              <a:spcBef>
                <a:spcPts val="300"/>
              </a:spcBef>
            </a:pPr>
            <a:r>
              <a:rPr altLang="zh-CN" b="1" lang="en-US" sz="1200">
                <a:solidFill>
                  <a:schemeClr val="bg1"/>
                </a:solidFill>
              </a:rPr>
              <a:t>STEP 04</a:t>
            </a:r>
          </a:p>
        </p:txBody>
      </p:sp>
      <p:sp>
        <p:nvSpPr>
          <p:cNvPr id="44" name="原创设计师QQ598969553             _39"/>
          <p:cNvSpPr>
            <a:spLocks noChangeArrowheads="1"/>
          </p:cNvSpPr>
          <p:nvPr/>
        </p:nvSpPr>
        <p:spPr bwMode="auto">
          <a:xfrm>
            <a:off x="6218610" y="2666168"/>
            <a:ext cx="709364" cy="21945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ctr">
              <a:lnSpc>
                <a:spcPct val="120000"/>
              </a:lnSpc>
              <a:spcBef>
                <a:spcPts val="300"/>
              </a:spcBef>
            </a:pPr>
            <a:r>
              <a:rPr altLang="zh-CN" b="1" lang="en-US" sz="1200">
                <a:solidFill>
                  <a:schemeClr val="bg1"/>
                </a:solidFill>
              </a:rPr>
              <a:t>STEP 05</a:t>
            </a:r>
          </a:p>
        </p:txBody>
      </p:sp>
      <p:sp>
        <p:nvSpPr>
          <p:cNvPr id="45" name="原创设计师QQ598969553             _40"/>
          <p:cNvSpPr>
            <a:spLocks noChangeArrowheads="1"/>
          </p:cNvSpPr>
          <p:nvPr/>
        </p:nvSpPr>
        <p:spPr bwMode="auto">
          <a:xfrm>
            <a:off x="7444333" y="2666168"/>
            <a:ext cx="709364" cy="21945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ctr">
              <a:lnSpc>
                <a:spcPct val="120000"/>
              </a:lnSpc>
              <a:spcBef>
                <a:spcPts val="300"/>
              </a:spcBef>
            </a:pPr>
            <a:r>
              <a:rPr altLang="zh-CN" b="1" lang="en-US" sz="1200">
                <a:solidFill>
                  <a:schemeClr val="bg1"/>
                </a:solidFill>
              </a:rPr>
              <a:t>STEP 06</a:t>
            </a:r>
          </a:p>
        </p:txBody>
      </p:sp>
      <p:pic>
        <p:nvPicPr>
          <p:cNvPr id="46" name="Picture 64"/>
          <p:cNvPicPr>
            <a:picLocks noChangeAspect="1" noChangeShapeType="1" noGrp="1" noMove="1" noResize="1" noRot="1" noSelect="1"/>
          </p:cNvPicPr>
          <p:nvPr/>
        </p:nvPicPr>
        <p:blipFill>
          <a:blip r:embed="rId3">
            <a:extLst>
              <a:ext uri="{28A0092B-C50C-407E-A947-70E740481C1C}">
                <a14:useLocalDpi val="0"/>
              </a:ext>
            </a:extLst>
          </a:blip>
          <a:stretch>
            <a:fillRect/>
          </a:stretch>
        </p:blipFill>
        <p:spPr bwMode="auto">
          <a:xfrm>
            <a:off x="3582988" y="17705388"/>
            <a:ext cx="1978025" cy="51117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Tree>
    <p:extLst>
      <p:ext uri="{BB962C8B-B14F-4D97-AF65-F5344CB8AC3E}">
        <p14:creationId val="4160424661"/>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 presetSubtype="8">
                                  <p:stCondLst>
                                    <p:cond delay="0"/>
                                  </p:stCondLst>
                                  <p:childTnLst>
                                    <p:set>
                                      <p:cBhvr>
                                        <p:cTn dur="1" fill="hold" id="6">
                                          <p:stCondLst>
                                            <p:cond delay="0"/>
                                          </p:stCondLst>
                                        </p:cTn>
                                        <p:tgtEl>
                                          <p:spTgt spid="13"/>
                                        </p:tgtEl>
                                        <p:attrNameLst>
                                          <p:attrName>style.visibility</p:attrName>
                                        </p:attrNameLst>
                                      </p:cBhvr>
                                      <p:to>
                                        <p:strVal val="visible"/>
                                      </p:to>
                                    </p:set>
                                    <p:anim calcmode="lin" valueType="num">
                                      <p:cBhvr additive="base">
                                        <p:cTn dur="500" fill="hold" id="7"/>
                                        <p:tgtEl>
                                          <p:spTgt spid="13"/>
                                        </p:tgtEl>
                                        <p:attrNameLst>
                                          <p:attrName>ppt_x</p:attrName>
                                        </p:attrNameLst>
                                      </p:cBhvr>
                                      <p:tavLst>
                                        <p:tav tm="0">
                                          <p:val>
                                            <p:strVal val="0-#ppt_w/2"/>
                                          </p:val>
                                        </p:tav>
                                        <p:tav tm="100000">
                                          <p:val>
                                            <p:strVal val="#ppt_x"/>
                                          </p:val>
                                        </p:tav>
                                      </p:tavLst>
                                    </p:anim>
                                    <p:anim calcmode="lin" valueType="num">
                                      <p:cBhvr additive="base">
                                        <p:cTn dur="500" fill="hold" id="8"/>
                                        <p:tgtEl>
                                          <p:spTgt spid="13"/>
                                        </p:tgtEl>
                                        <p:attrNameLst>
                                          <p:attrName>ppt_y</p:attrName>
                                        </p:attrNameLst>
                                      </p:cBhvr>
                                      <p:tavLst>
                                        <p:tav tm="0">
                                          <p:val>
                                            <p:strVal val="#ppt_y"/>
                                          </p:val>
                                        </p:tav>
                                        <p:tav tm="100000">
                                          <p:val>
                                            <p:strVal val="#ppt_y"/>
                                          </p:val>
                                        </p:tav>
                                      </p:tavLst>
                                    </p:anim>
                                  </p:childTnLst>
                                </p:cTn>
                              </p:par>
                              <p:par>
                                <p:cTn fill="hold" grpId="1" id="9" nodeType="withEffect" presetClass="emph" presetID="35" presetSubtype="0" repeatCount="3000">
                                  <p:stCondLst>
                                    <p:cond delay="400"/>
                                  </p:stCondLst>
                                  <p:childTnLst>
                                    <p:anim calcmode="discrete" valueType="str">
                                      <p:cBhvr>
                                        <p:cTn dur="100" fill="hold" id="10"/>
                                        <p:tgtEl>
                                          <p:spTgt spid="13"/>
                                        </p:tgtEl>
                                        <p:attrNameLst>
                                          <p:attrName>style.visibility</p:attrName>
                                        </p:attrNameLst>
                                      </p:cBhvr>
                                      <p:tavLst>
                                        <p:tav tm="0">
                                          <p:val>
                                            <p:strVal val="hidden"/>
                                          </p:val>
                                        </p:tav>
                                        <p:tav tm="50000">
                                          <p:val>
                                            <p:strVal val="visible"/>
                                          </p:val>
                                        </p:tav>
                                      </p:tavLst>
                                    </p:anim>
                                  </p:childTnLst>
                                </p:cTn>
                              </p:par>
                              <p:par>
                                <p:cTn fill="hold" grpId="0" id="11" nodeType="withEffect" presetClass="entr" presetID="2" presetSubtype="8">
                                  <p:stCondLst>
                                    <p:cond delay="200"/>
                                  </p:stCondLst>
                                  <p:childTnLst>
                                    <p:set>
                                      <p:cBhvr>
                                        <p:cTn dur="1" fill="hold" id="12">
                                          <p:stCondLst>
                                            <p:cond delay="0"/>
                                          </p:stCondLst>
                                        </p:cTn>
                                        <p:tgtEl>
                                          <p:spTgt spid="12"/>
                                        </p:tgtEl>
                                        <p:attrNameLst>
                                          <p:attrName>style.visibility</p:attrName>
                                        </p:attrNameLst>
                                      </p:cBhvr>
                                      <p:to>
                                        <p:strVal val="visible"/>
                                      </p:to>
                                    </p:set>
                                    <p:anim calcmode="lin" valueType="num">
                                      <p:cBhvr additive="base">
                                        <p:cTn dur="500" fill="hold" id="13"/>
                                        <p:tgtEl>
                                          <p:spTgt spid="12"/>
                                        </p:tgtEl>
                                        <p:attrNameLst>
                                          <p:attrName>ppt_x</p:attrName>
                                        </p:attrNameLst>
                                      </p:cBhvr>
                                      <p:tavLst>
                                        <p:tav tm="0">
                                          <p:val>
                                            <p:strVal val="0-#ppt_w/2"/>
                                          </p:val>
                                        </p:tav>
                                        <p:tav tm="100000">
                                          <p:val>
                                            <p:strVal val="#ppt_x"/>
                                          </p:val>
                                        </p:tav>
                                      </p:tavLst>
                                    </p:anim>
                                    <p:anim calcmode="lin" valueType="num">
                                      <p:cBhvr additive="base">
                                        <p:cTn dur="500" fill="hold" id="14"/>
                                        <p:tgtEl>
                                          <p:spTgt spid="12"/>
                                        </p:tgtEl>
                                        <p:attrNameLst>
                                          <p:attrName>ppt_y</p:attrName>
                                        </p:attrNameLst>
                                      </p:cBhvr>
                                      <p:tavLst>
                                        <p:tav tm="0">
                                          <p:val>
                                            <p:strVal val="#ppt_y"/>
                                          </p:val>
                                        </p:tav>
                                        <p:tav tm="100000">
                                          <p:val>
                                            <p:strVal val="#ppt_y"/>
                                          </p:val>
                                        </p:tav>
                                      </p:tavLst>
                                    </p:anim>
                                  </p:childTnLst>
                                </p:cTn>
                              </p:par>
                              <p:par>
                                <p:cTn fill="hold" grpId="1" id="15" nodeType="withEffect" presetClass="emph" presetID="35" presetSubtype="0" repeatCount="3000">
                                  <p:stCondLst>
                                    <p:cond delay="600"/>
                                  </p:stCondLst>
                                  <p:childTnLst>
                                    <p:anim calcmode="discrete" valueType="str">
                                      <p:cBhvr>
                                        <p:cTn dur="100" fill="hold" id="16"/>
                                        <p:tgtEl>
                                          <p:spTgt spid="12"/>
                                        </p:tgtEl>
                                        <p:attrNameLst>
                                          <p:attrName>style.visibility</p:attrName>
                                        </p:attrNameLst>
                                      </p:cBhvr>
                                      <p:tavLst>
                                        <p:tav tm="0">
                                          <p:val>
                                            <p:strVal val="hidden"/>
                                          </p:val>
                                        </p:tav>
                                        <p:tav tm="50000">
                                          <p:val>
                                            <p:strVal val="visible"/>
                                          </p:val>
                                        </p:tav>
                                      </p:tavLst>
                                    </p:anim>
                                  </p:childTnLst>
                                </p:cTn>
                              </p:par>
                              <p:par>
                                <p:cTn fill="hold" grpId="0" id="17" nodeType="withEffect" presetClass="entr" presetID="47" presetSubtype="0">
                                  <p:stCondLst>
                                    <p:cond delay="700"/>
                                  </p:stCondLst>
                                  <p:childTnLst>
                                    <p:set>
                                      <p:cBhvr>
                                        <p:cTn dur="1" fill="hold" id="18">
                                          <p:stCondLst>
                                            <p:cond delay="0"/>
                                          </p:stCondLst>
                                        </p:cTn>
                                        <p:tgtEl>
                                          <p:spTgt spid="14"/>
                                        </p:tgtEl>
                                        <p:attrNameLst>
                                          <p:attrName>style.visibility</p:attrName>
                                        </p:attrNameLst>
                                      </p:cBhvr>
                                      <p:to>
                                        <p:strVal val="visible"/>
                                      </p:to>
                                    </p:set>
                                    <p:animEffect filter="fade" transition="in">
                                      <p:cBhvr>
                                        <p:cTn dur="300" id="19"/>
                                        <p:tgtEl>
                                          <p:spTgt spid="14"/>
                                        </p:tgtEl>
                                      </p:cBhvr>
                                    </p:animEffect>
                                    <p:anim calcmode="lin" valueType="num">
                                      <p:cBhvr>
                                        <p:cTn dur="300" fill="hold" id="20"/>
                                        <p:tgtEl>
                                          <p:spTgt spid="14"/>
                                        </p:tgtEl>
                                        <p:attrNameLst>
                                          <p:attrName>ppt_x</p:attrName>
                                        </p:attrNameLst>
                                      </p:cBhvr>
                                      <p:tavLst>
                                        <p:tav tm="0">
                                          <p:val>
                                            <p:strVal val="#ppt_x"/>
                                          </p:val>
                                        </p:tav>
                                        <p:tav tm="100000">
                                          <p:val>
                                            <p:strVal val="#ppt_x"/>
                                          </p:val>
                                        </p:tav>
                                      </p:tavLst>
                                    </p:anim>
                                    <p:anim calcmode="lin" valueType="num">
                                      <p:cBhvr>
                                        <p:cTn dur="300" fill="hold" id="21"/>
                                        <p:tgtEl>
                                          <p:spTgt spid="14"/>
                                        </p:tgtEl>
                                        <p:attrNameLst>
                                          <p:attrName>ppt_y</p:attrName>
                                        </p:attrNameLst>
                                      </p:cBhvr>
                                      <p:tavLst>
                                        <p:tav tm="0">
                                          <p:val>
                                            <p:strVal val="#ppt_y-.1"/>
                                          </p:val>
                                        </p:tav>
                                        <p:tav tm="100000">
                                          <p:val>
                                            <p:strVal val="#ppt_y"/>
                                          </p:val>
                                        </p:tav>
                                      </p:tavLst>
                                    </p:anim>
                                  </p:childTnLst>
                                </p:cTn>
                              </p:par>
                              <p:par>
                                <p:cTn fill="hold" grpId="0" id="22" nodeType="withEffect" presetClass="entr" presetID="42" presetSubtype="0">
                                  <p:stCondLst>
                                    <p:cond delay="700"/>
                                  </p:stCondLst>
                                  <p:childTnLst>
                                    <p:set>
                                      <p:cBhvr>
                                        <p:cTn dur="1" fill="hold" id="23">
                                          <p:stCondLst>
                                            <p:cond delay="0"/>
                                          </p:stCondLst>
                                        </p:cTn>
                                        <p:tgtEl>
                                          <p:spTgt spid="15"/>
                                        </p:tgtEl>
                                        <p:attrNameLst>
                                          <p:attrName>style.visibility</p:attrName>
                                        </p:attrNameLst>
                                      </p:cBhvr>
                                      <p:to>
                                        <p:strVal val="visible"/>
                                      </p:to>
                                    </p:set>
                                    <p:animEffect filter="fade" transition="in">
                                      <p:cBhvr>
                                        <p:cTn dur="300" id="24"/>
                                        <p:tgtEl>
                                          <p:spTgt spid="15"/>
                                        </p:tgtEl>
                                      </p:cBhvr>
                                    </p:animEffect>
                                    <p:anim calcmode="lin" valueType="num">
                                      <p:cBhvr>
                                        <p:cTn dur="300" fill="hold" id="25"/>
                                        <p:tgtEl>
                                          <p:spTgt spid="15"/>
                                        </p:tgtEl>
                                        <p:attrNameLst>
                                          <p:attrName>ppt_x</p:attrName>
                                        </p:attrNameLst>
                                      </p:cBhvr>
                                      <p:tavLst>
                                        <p:tav tm="0">
                                          <p:val>
                                            <p:strVal val="#ppt_x"/>
                                          </p:val>
                                        </p:tav>
                                        <p:tav tm="100000">
                                          <p:val>
                                            <p:strVal val="#ppt_x"/>
                                          </p:val>
                                        </p:tav>
                                      </p:tavLst>
                                    </p:anim>
                                    <p:anim calcmode="lin" valueType="num">
                                      <p:cBhvr>
                                        <p:cTn dur="300" fill="hold" id="26"/>
                                        <p:tgtEl>
                                          <p:spTgt spid="15"/>
                                        </p:tgtEl>
                                        <p:attrNameLst>
                                          <p:attrName>ppt_y</p:attrName>
                                        </p:attrNameLst>
                                      </p:cBhvr>
                                      <p:tavLst>
                                        <p:tav tm="0">
                                          <p:val>
                                            <p:strVal val="#ppt_y+.1"/>
                                          </p:val>
                                        </p:tav>
                                        <p:tav tm="100000">
                                          <p:val>
                                            <p:strVal val="#ppt_y"/>
                                          </p:val>
                                        </p:tav>
                                      </p:tavLst>
                                    </p:anim>
                                  </p:childTnLst>
                                </p:cTn>
                              </p:par>
                              <p:par>
                                <p:cTn fill="hold" grpId="0" id="27" nodeType="withEffect" presetClass="entr" presetID="12" presetSubtype="8">
                                  <p:stCondLst>
                                    <p:cond delay="800"/>
                                  </p:stCondLst>
                                  <p:childTnLst>
                                    <p:set>
                                      <p:cBhvr>
                                        <p:cTn dur="1" fill="hold" id="28">
                                          <p:stCondLst>
                                            <p:cond delay="0"/>
                                          </p:stCondLst>
                                        </p:cTn>
                                        <p:tgtEl>
                                          <p:spTgt spid="22"/>
                                        </p:tgtEl>
                                        <p:attrNameLst>
                                          <p:attrName>style.visibility</p:attrName>
                                        </p:attrNameLst>
                                      </p:cBhvr>
                                      <p:to>
                                        <p:strVal val="visible"/>
                                      </p:to>
                                    </p:set>
                                    <p:anim calcmode="lin" valueType="num">
                                      <p:cBhvr additive="base">
                                        <p:cTn dur="500" id="29"/>
                                        <p:tgtEl>
                                          <p:spTgt spid="22"/>
                                        </p:tgtEl>
                                        <p:attrNameLst>
                                          <p:attrName>ppt_x</p:attrName>
                                        </p:attrNameLst>
                                      </p:cBhvr>
                                      <p:tavLst>
                                        <p:tav tm="0">
                                          <p:val>
                                            <p:strVal val="#ppt_x-#ppt_w*1.125000"/>
                                          </p:val>
                                        </p:tav>
                                        <p:tav tm="100000">
                                          <p:val>
                                            <p:strVal val="#ppt_x"/>
                                          </p:val>
                                        </p:tav>
                                      </p:tavLst>
                                    </p:anim>
                                    <p:animEffect filter="wipe(right)" transition="in">
                                      <p:cBhvr>
                                        <p:cTn dur="500" id="30"/>
                                        <p:tgtEl>
                                          <p:spTgt spid="22"/>
                                        </p:tgtEl>
                                      </p:cBhvr>
                                    </p:animEffect>
                                  </p:childTnLst>
                                </p:cTn>
                              </p:par>
                              <p:par>
                                <p:cTn fill="hold" grpId="0" id="31" nodeType="withEffect" presetClass="entr" presetID="22" presetSubtype="4">
                                  <p:stCondLst>
                                    <p:cond delay="1300"/>
                                  </p:stCondLst>
                                  <p:childTnLst>
                                    <p:set>
                                      <p:cBhvr>
                                        <p:cTn dur="1" fill="hold" id="32">
                                          <p:stCondLst>
                                            <p:cond delay="0"/>
                                          </p:stCondLst>
                                        </p:cTn>
                                        <p:tgtEl>
                                          <p:spTgt spid="6"/>
                                        </p:tgtEl>
                                        <p:attrNameLst>
                                          <p:attrName>style.visibility</p:attrName>
                                        </p:attrNameLst>
                                      </p:cBhvr>
                                      <p:to>
                                        <p:strVal val="visible"/>
                                      </p:to>
                                    </p:set>
                                    <p:animEffect filter="wipe(down)" transition="in">
                                      <p:cBhvr>
                                        <p:cTn dur="500" id="33"/>
                                        <p:tgtEl>
                                          <p:spTgt spid="6"/>
                                        </p:tgtEl>
                                      </p:cBhvr>
                                    </p:animEffect>
                                  </p:childTnLst>
                                </p:cTn>
                              </p:par>
                              <p:par>
                                <p:cTn fill="hold" grpId="0" id="34" nodeType="withEffect" presetClass="entr" presetID="53" presetSubtype="0">
                                  <p:stCondLst>
                                    <p:cond delay="1300"/>
                                  </p:stCondLst>
                                  <p:childTnLst>
                                    <p:set>
                                      <p:cBhvr>
                                        <p:cTn dur="1" fill="hold" id="35">
                                          <p:stCondLst>
                                            <p:cond delay="0"/>
                                          </p:stCondLst>
                                        </p:cTn>
                                        <p:tgtEl>
                                          <p:spTgt spid="40"/>
                                        </p:tgtEl>
                                        <p:attrNameLst>
                                          <p:attrName>style.visibility</p:attrName>
                                        </p:attrNameLst>
                                      </p:cBhvr>
                                      <p:to>
                                        <p:strVal val="visible"/>
                                      </p:to>
                                    </p:set>
                                    <p:anim calcmode="lin" valueType="num">
                                      <p:cBhvr>
                                        <p:cTn dur="500" fill="hold" id="36"/>
                                        <p:tgtEl>
                                          <p:spTgt spid="40"/>
                                        </p:tgtEl>
                                        <p:attrNameLst>
                                          <p:attrName>ppt_w</p:attrName>
                                        </p:attrNameLst>
                                      </p:cBhvr>
                                      <p:tavLst>
                                        <p:tav tm="0">
                                          <p:val>
                                            <p:fltVal val="0"/>
                                          </p:val>
                                        </p:tav>
                                        <p:tav tm="100000">
                                          <p:val>
                                            <p:strVal val="#ppt_w"/>
                                          </p:val>
                                        </p:tav>
                                      </p:tavLst>
                                    </p:anim>
                                    <p:anim calcmode="lin" valueType="num">
                                      <p:cBhvr>
                                        <p:cTn dur="500" fill="hold" id="37"/>
                                        <p:tgtEl>
                                          <p:spTgt spid="40"/>
                                        </p:tgtEl>
                                        <p:attrNameLst>
                                          <p:attrName>ppt_h</p:attrName>
                                        </p:attrNameLst>
                                      </p:cBhvr>
                                      <p:tavLst>
                                        <p:tav tm="0">
                                          <p:val>
                                            <p:fltVal val="0"/>
                                          </p:val>
                                        </p:tav>
                                        <p:tav tm="100000">
                                          <p:val>
                                            <p:strVal val="#ppt_h"/>
                                          </p:val>
                                        </p:tav>
                                      </p:tavLst>
                                    </p:anim>
                                    <p:animEffect filter="fade" transition="in">
                                      <p:cBhvr>
                                        <p:cTn dur="500" id="38"/>
                                        <p:tgtEl>
                                          <p:spTgt spid="40"/>
                                        </p:tgtEl>
                                      </p:cBhvr>
                                    </p:animEffect>
                                  </p:childTnLst>
                                </p:cTn>
                              </p:par>
                              <p:par>
                                <p:cTn fill="hold" grpId="0" id="39" nodeType="withEffect" presetClass="entr" presetID="53" presetSubtype="0">
                                  <p:stCondLst>
                                    <p:cond delay="1800"/>
                                  </p:stCondLst>
                                  <p:childTnLst>
                                    <p:set>
                                      <p:cBhvr>
                                        <p:cTn dur="1" fill="hold" id="40">
                                          <p:stCondLst>
                                            <p:cond delay="0"/>
                                          </p:stCondLst>
                                        </p:cTn>
                                        <p:tgtEl>
                                          <p:spTgt spid="11"/>
                                        </p:tgtEl>
                                        <p:attrNameLst>
                                          <p:attrName>style.visibility</p:attrName>
                                        </p:attrNameLst>
                                      </p:cBhvr>
                                      <p:to>
                                        <p:strVal val="visible"/>
                                      </p:to>
                                    </p:set>
                                    <p:anim calcmode="lin" valueType="num">
                                      <p:cBhvr>
                                        <p:cTn dur="500" fill="hold" id="41"/>
                                        <p:tgtEl>
                                          <p:spTgt spid="11"/>
                                        </p:tgtEl>
                                        <p:attrNameLst>
                                          <p:attrName>ppt_w</p:attrName>
                                        </p:attrNameLst>
                                      </p:cBhvr>
                                      <p:tavLst>
                                        <p:tav tm="0">
                                          <p:val>
                                            <p:fltVal val="0"/>
                                          </p:val>
                                        </p:tav>
                                        <p:tav tm="100000">
                                          <p:val>
                                            <p:strVal val="#ppt_w"/>
                                          </p:val>
                                        </p:tav>
                                      </p:tavLst>
                                    </p:anim>
                                    <p:anim calcmode="lin" valueType="num">
                                      <p:cBhvr>
                                        <p:cTn dur="500" fill="hold" id="42"/>
                                        <p:tgtEl>
                                          <p:spTgt spid="11"/>
                                        </p:tgtEl>
                                        <p:attrNameLst>
                                          <p:attrName>ppt_h</p:attrName>
                                        </p:attrNameLst>
                                      </p:cBhvr>
                                      <p:tavLst>
                                        <p:tav tm="0">
                                          <p:val>
                                            <p:fltVal val="0"/>
                                          </p:val>
                                        </p:tav>
                                        <p:tav tm="100000">
                                          <p:val>
                                            <p:strVal val="#ppt_h"/>
                                          </p:val>
                                        </p:tav>
                                      </p:tavLst>
                                    </p:anim>
                                    <p:animEffect filter="fade" transition="in">
                                      <p:cBhvr>
                                        <p:cTn dur="500" id="43"/>
                                        <p:tgtEl>
                                          <p:spTgt spid="11"/>
                                        </p:tgtEl>
                                      </p:cBhvr>
                                    </p:animEffect>
                                  </p:childTnLst>
                                </p:cTn>
                              </p:par>
                              <p:par>
                                <p:cTn fill="hold" grpId="0" id="44" nodeType="withEffect" presetClass="entr" presetID="53" presetSubtype="0">
                                  <p:stCondLst>
                                    <p:cond delay="1800"/>
                                  </p:stCondLst>
                                  <p:childTnLst>
                                    <p:set>
                                      <p:cBhvr>
                                        <p:cTn dur="1" fill="hold" id="45">
                                          <p:stCondLst>
                                            <p:cond delay="0"/>
                                          </p:stCondLst>
                                        </p:cTn>
                                        <p:tgtEl>
                                          <p:spTgt spid="28"/>
                                        </p:tgtEl>
                                        <p:attrNameLst>
                                          <p:attrName>style.visibility</p:attrName>
                                        </p:attrNameLst>
                                      </p:cBhvr>
                                      <p:to>
                                        <p:strVal val="visible"/>
                                      </p:to>
                                    </p:set>
                                    <p:anim calcmode="lin" valueType="num">
                                      <p:cBhvr>
                                        <p:cTn dur="500" fill="hold" id="46"/>
                                        <p:tgtEl>
                                          <p:spTgt spid="28"/>
                                        </p:tgtEl>
                                        <p:attrNameLst>
                                          <p:attrName>ppt_w</p:attrName>
                                        </p:attrNameLst>
                                      </p:cBhvr>
                                      <p:tavLst>
                                        <p:tav tm="0">
                                          <p:val>
                                            <p:fltVal val="0"/>
                                          </p:val>
                                        </p:tav>
                                        <p:tav tm="100000">
                                          <p:val>
                                            <p:strVal val="#ppt_w"/>
                                          </p:val>
                                        </p:tav>
                                      </p:tavLst>
                                    </p:anim>
                                    <p:anim calcmode="lin" valueType="num">
                                      <p:cBhvr>
                                        <p:cTn dur="500" fill="hold" id="47"/>
                                        <p:tgtEl>
                                          <p:spTgt spid="28"/>
                                        </p:tgtEl>
                                        <p:attrNameLst>
                                          <p:attrName>ppt_h</p:attrName>
                                        </p:attrNameLst>
                                      </p:cBhvr>
                                      <p:tavLst>
                                        <p:tav tm="0">
                                          <p:val>
                                            <p:fltVal val="0"/>
                                          </p:val>
                                        </p:tav>
                                        <p:tav tm="100000">
                                          <p:val>
                                            <p:strVal val="#ppt_h"/>
                                          </p:val>
                                        </p:tav>
                                      </p:tavLst>
                                    </p:anim>
                                    <p:animEffect filter="fade" transition="in">
                                      <p:cBhvr>
                                        <p:cTn dur="500" id="48"/>
                                        <p:tgtEl>
                                          <p:spTgt spid="28"/>
                                        </p:tgtEl>
                                      </p:cBhvr>
                                    </p:animEffect>
                                  </p:childTnLst>
                                </p:cTn>
                              </p:par>
                              <p:par>
                                <p:cTn fill="hold" grpId="0" id="49" nodeType="withEffect" presetClass="entr" presetID="42" presetSubtype="0">
                                  <p:stCondLst>
                                    <p:cond delay="1800"/>
                                  </p:stCondLst>
                                  <p:childTnLst>
                                    <p:set>
                                      <p:cBhvr>
                                        <p:cTn dur="1" fill="hold" id="50">
                                          <p:stCondLst>
                                            <p:cond delay="0"/>
                                          </p:stCondLst>
                                        </p:cTn>
                                        <p:tgtEl>
                                          <p:spTgt spid="32"/>
                                        </p:tgtEl>
                                        <p:attrNameLst>
                                          <p:attrName>style.visibility</p:attrName>
                                        </p:attrNameLst>
                                      </p:cBhvr>
                                      <p:to>
                                        <p:strVal val="visible"/>
                                      </p:to>
                                    </p:set>
                                    <p:animEffect filter="fade" transition="in">
                                      <p:cBhvr>
                                        <p:cTn dur="500" id="51"/>
                                        <p:tgtEl>
                                          <p:spTgt spid="32"/>
                                        </p:tgtEl>
                                      </p:cBhvr>
                                    </p:animEffect>
                                    <p:anim calcmode="lin" valueType="num">
                                      <p:cBhvr>
                                        <p:cTn dur="500" fill="hold" id="52"/>
                                        <p:tgtEl>
                                          <p:spTgt spid="32"/>
                                        </p:tgtEl>
                                        <p:attrNameLst>
                                          <p:attrName>ppt_x</p:attrName>
                                        </p:attrNameLst>
                                      </p:cBhvr>
                                      <p:tavLst>
                                        <p:tav tm="0">
                                          <p:val>
                                            <p:strVal val="#ppt_x"/>
                                          </p:val>
                                        </p:tav>
                                        <p:tav tm="100000">
                                          <p:val>
                                            <p:strVal val="#ppt_x"/>
                                          </p:val>
                                        </p:tav>
                                      </p:tavLst>
                                    </p:anim>
                                    <p:anim calcmode="lin" valueType="num">
                                      <p:cBhvr>
                                        <p:cTn dur="500" fill="hold" id="53"/>
                                        <p:tgtEl>
                                          <p:spTgt spid="32"/>
                                        </p:tgtEl>
                                        <p:attrNameLst>
                                          <p:attrName>ppt_y</p:attrName>
                                        </p:attrNameLst>
                                      </p:cBhvr>
                                      <p:tavLst>
                                        <p:tav tm="0">
                                          <p:val>
                                            <p:strVal val="#ppt_y+.1"/>
                                          </p:val>
                                        </p:tav>
                                        <p:tav tm="100000">
                                          <p:val>
                                            <p:strVal val="#ppt_y"/>
                                          </p:val>
                                        </p:tav>
                                      </p:tavLst>
                                    </p:anim>
                                  </p:childTnLst>
                                </p:cTn>
                              </p:par>
                              <p:par>
                                <p:cTn fill="hold" grpId="0" id="54" nodeType="withEffect" presetClass="entr" presetID="12" presetSubtype="8">
                                  <p:stCondLst>
                                    <p:cond delay="2300"/>
                                  </p:stCondLst>
                                  <p:childTnLst>
                                    <p:set>
                                      <p:cBhvr>
                                        <p:cTn dur="1" fill="hold" id="55">
                                          <p:stCondLst>
                                            <p:cond delay="0"/>
                                          </p:stCondLst>
                                        </p:cTn>
                                        <p:tgtEl>
                                          <p:spTgt spid="23"/>
                                        </p:tgtEl>
                                        <p:attrNameLst>
                                          <p:attrName>style.visibility</p:attrName>
                                        </p:attrNameLst>
                                      </p:cBhvr>
                                      <p:to>
                                        <p:strVal val="visible"/>
                                      </p:to>
                                    </p:set>
                                    <p:anim calcmode="lin" valueType="num">
                                      <p:cBhvr additive="base">
                                        <p:cTn dur="500" id="56"/>
                                        <p:tgtEl>
                                          <p:spTgt spid="23"/>
                                        </p:tgtEl>
                                        <p:attrNameLst>
                                          <p:attrName>ppt_x</p:attrName>
                                        </p:attrNameLst>
                                      </p:cBhvr>
                                      <p:tavLst>
                                        <p:tav tm="0">
                                          <p:val>
                                            <p:strVal val="#ppt_x-#ppt_w*1.125000"/>
                                          </p:val>
                                        </p:tav>
                                        <p:tav tm="100000">
                                          <p:val>
                                            <p:strVal val="#ppt_x"/>
                                          </p:val>
                                        </p:tav>
                                      </p:tavLst>
                                    </p:anim>
                                    <p:animEffect filter="wipe(right)" transition="in">
                                      <p:cBhvr>
                                        <p:cTn dur="500" id="57"/>
                                        <p:tgtEl>
                                          <p:spTgt spid="23"/>
                                        </p:tgtEl>
                                      </p:cBhvr>
                                    </p:animEffect>
                                  </p:childTnLst>
                                </p:cTn>
                              </p:par>
                              <p:par>
                                <p:cTn fill="hold" grpId="0" id="58" nodeType="withEffect" presetClass="entr" presetID="53" presetSubtype="0">
                                  <p:stCondLst>
                                    <p:cond delay="2800"/>
                                  </p:stCondLst>
                                  <p:childTnLst>
                                    <p:set>
                                      <p:cBhvr>
                                        <p:cTn dur="1" fill="hold" id="59">
                                          <p:stCondLst>
                                            <p:cond delay="0"/>
                                          </p:stCondLst>
                                        </p:cTn>
                                        <p:tgtEl>
                                          <p:spTgt spid="41"/>
                                        </p:tgtEl>
                                        <p:attrNameLst>
                                          <p:attrName>style.visibility</p:attrName>
                                        </p:attrNameLst>
                                      </p:cBhvr>
                                      <p:to>
                                        <p:strVal val="visible"/>
                                      </p:to>
                                    </p:set>
                                    <p:anim calcmode="lin" valueType="num">
                                      <p:cBhvr>
                                        <p:cTn dur="500" fill="hold" id="60"/>
                                        <p:tgtEl>
                                          <p:spTgt spid="41"/>
                                        </p:tgtEl>
                                        <p:attrNameLst>
                                          <p:attrName>ppt_w</p:attrName>
                                        </p:attrNameLst>
                                      </p:cBhvr>
                                      <p:tavLst>
                                        <p:tav tm="0">
                                          <p:val>
                                            <p:fltVal val="0"/>
                                          </p:val>
                                        </p:tav>
                                        <p:tav tm="100000">
                                          <p:val>
                                            <p:strVal val="#ppt_w"/>
                                          </p:val>
                                        </p:tav>
                                      </p:tavLst>
                                    </p:anim>
                                    <p:anim calcmode="lin" valueType="num">
                                      <p:cBhvr>
                                        <p:cTn dur="500" fill="hold" id="61"/>
                                        <p:tgtEl>
                                          <p:spTgt spid="41"/>
                                        </p:tgtEl>
                                        <p:attrNameLst>
                                          <p:attrName>ppt_h</p:attrName>
                                        </p:attrNameLst>
                                      </p:cBhvr>
                                      <p:tavLst>
                                        <p:tav tm="0">
                                          <p:val>
                                            <p:fltVal val="0"/>
                                          </p:val>
                                        </p:tav>
                                        <p:tav tm="100000">
                                          <p:val>
                                            <p:strVal val="#ppt_h"/>
                                          </p:val>
                                        </p:tav>
                                      </p:tavLst>
                                    </p:anim>
                                    <p:animEffect filter="fade" transition="in">
                                      <p:cBhvr>
                                        <p:cTn dur="500" id="62"/>
                                        <p:tgtEl>
                                          <p:spTgt spid="41"/>
                                        </p:tgtEl>
                                      </p:cBhvr>
                                    </p:animEffect>
                                  </p:childTnLst>
                                </p:cTn>
                              </p:par>
                              <p:par>
                                <p:cTn fill="hold" grpId="0" id="63" nodeType="withEffect" presetClass="entr" presetID="22" presetSubtype="1">
                                  <p:stCondLst>
                                    <p:cond delay="2800"/>
                                  </p:stCondLst>
                                  <p:childTnLst>
                                    <p:set>
                                      <p:cBhvr>
                                        <p:cTn dur="1" fill="hold" id="64">
                                          <p:stCondLst>
                                            <p:cond delay="0"/>
                                          </p:stCondLst>
                                        </p:cTn>
                                        <p:tgtEl>
                                          <p:spTgt spid="7"/>
                                        </p:tgtEl>
                                        <p:attrNameLst>
                                          <p:attrName>style.visibility</p:attrName>
                                        </p:attrNameLst>
                                      </p:cBhvr>
                                      <p:to>
                                        <p:strVal val="visible"/>
                                      </p:to>
                                    </p:set>
                                    <p:animEffect filter="wipe(up)" transition="in">
                                      <p:cBhvr>
                                        <p:cTn dur="500" id="65"/>
                                        <p:tgtEl>
                                          <p:spTgt spid="7"/>
                                        </p:tgtEl>
                                      </p:cBhvr>
                                    </p:animEffect>
                                  </p:childTnLst>
                                </p:cTn>
                              </p:par>
                              <p:par>
                                <p:cTn fill="hold" grpId="0" id="66" nodeType="withEffect" presetClass="entr" presetID="53" presetSubtype="0">
                                  <p:stCondLst>
                                    <p:cond delay="3300"/>
                                  </p:stCondLst>
                                  <p:childTnLst>
                                    <p:set>
                                      <p:cBhvr>
                                        <p:cTn dur="1" fill="hold" id="67">
                                          <p:stCondLst>
                                            <p:cond delay="0"/>
                                          </p:stCondLst>
                                        </p:cTn>
                                        <p:tgtEl>
                                          <p:spTgt spid="31"/>
                                        </p:tgtEl>
                                        <p:attrNameLst>
                                          <p:attrName>style.visibility</p:attrName>
                                        </p:attrNameLst>
                                      </p:cBhvr>
                                      <p:to>
                                        <p:strVal val="visible"/>
                                      </p:to>
                                    </p:set>
                                    <p:anim calcmode="lin" valueType="num">
                                      <p:cBhvr>
                                        <p:cTn dur="500" fill="hold" id="68"/>
                                        <p:tgtEl>
                                          <p:spTgt spid="31"/>
                                        </p:tgtEl>
                                        <p:attrNameLst>
                                          <p:attrName>ppt_w</p:attrName>
                                        </p:attrNameLst>
                                      </p:cBhvr>
                                      <p:tavLst>
                                        <p:tav tm="0">
                                          <p:val>
                                            <p:fltVal val="0"/>
                                          </p:val>
                                        </p:tav>
                                        <p:tav tm="100000">
                                          <p:val>
                                            <p:strVal val="#ppt_w"/>
                                          </p:val>
                                        </p:tav>
                                      </p:tavLst>
                                    </p:anim>
                                    <p:anim calcmode="lin" valueType="num">
                                      <p:cBhvr>
                                        <p:cTn dur="500" fill="hold" id="69"/>
                                        <p:tgtEl>
                                          <p:spTgt spid="31"/>
                                        </p:tgtEl>
                                        <p:attrNameLst>
                                          <p:attrName>ppt_h</p:attrName>
                                        </p:attrNameLst>
                                      </p:cBhvr>
                                      <p:tavLst>
                                        <p:tav tm="0">
                                          <p:val>
                                            <p:fltVal val="0"/>
                                          </p:val>
                                        </p:tav>
                                        <p:tav tm="100000">
                                          <p:val>
                                            <p:strVal val="#ppt_h"/>
                                          </p:val>
                                        </p:tav>
                                      </p:tavLst>
                                    </p:anim>
                                    <p:animEffect filter="fade" transition="in">
                                      <p:cBhvr>
                                        <p:cTn dur="500" id="70"/>
                                        <p:tgtEl>
                                          <p:spTgt spid="31"/>
                                        </p:tgtEl>
                                      </p:cBhvr>
                                    </p:animEffect>
                                  </p:childTnLst>
                                </p:cTn>
                              </p:par>
                              <p:par>
                                <p:cTn fill="hold" grpId="0" id="71" nodeType="withEffect" presetClass="entr" presetID="53" presetSubtype="0">
                                  <p:stCondLst>
                                    <p:cond delay="3300"/>
                                  </p:stCondLst>
                                  <p:childTnLst>
                                    <p:set>
                                      <p:cBhvr>
                                        <p:cTn dur="1" fill="hold" id="72">
                                          <p:stCondLst>
                                            <p:cond delay="0"/>
                                          </p:stCondLst>
                                        </p:cTn>
                                        <p:tgtEl>
                                          <p:spTgt spid="20"/>
                                        </p:tgtEl>
                                        <p:attrNameLst>
                                          <p:attrName>style.visibility</p:attrName>
                                        </p:attrNameLst>
                                      </p:cBhvr>
                                      <p:to>
                                        <p:strVal val="visible"/>
                                      </p:to>
                                    </p:set>
                                    <p:anim calcmode="lin" valueType="num">
                                      <p:cBhvr>
                                        <p:cTn dur="500" fill="hold" id="73"/>
                                        <p:tgtEl>
                                          <p:spTgt spid="20"/>
                                        </p:tgtEl>
                                        <p:attrNameLst>
                                          <p:attrName>ppt_w</p:attrName>
                                        </p:attrNameLst>
                                      </p:cBhvr>
                                      <p:tavLst>
                                        <p:tav tm="0">
                                          <p:val>
                                            <p:fltVal val="0"/>
                                          </p:val>
                                        </p:tav>
                                        <p:tav tm="100000">
                                          <p:val>
                                            <p:strVal val="#ppt_w"/>
                                          </p:val>
                                        </p:tav>
                                      </p:tavLst>
                                    </p:anim>
                                    <p:anim calcmode="lin" valueType="num">
                                      <p:cBhvr>
                                        <p:cTn dur="500" fill="hold" id="74"/>
                                        <p:tgtEl>
                                          <p:spTgt spid="20"/>
                                        </p:tgtEl>
                                        <p:attrNameLst>
                                          <p:attrName>ppt_h</p:attrName>
                                        </p:attrNameLst>
                                      </p:cBhvr>
                                      <p:tavLst>
                                        <p:tav tm="0">
                                          <p:val>
                                            <p:fltVal val="0"/>
                                          </p:val>
                                        </p:tav>
                                        <p:tav tm="100000">
                                          <p:val>
                                            <p:strVal val="#ppt_h"/>
                                          </p:val>
                                        </p:tav>
                                      </p:tavLst>
                                    </p:anim>
                                    <p:animEffect filter="fade" transition="in">
                                      <p:cBhvr>
                                        <p:cTn dur="500" id="75"/>
                                        <p:tgtEl>
                                          <p:spTgt spid="20"/>
                                        </p:tgtEl>
                                      </p:cBhvr>
                                    </p:animEffect>
                                  </p:childTnLst>
                                </p:cTn>
                              </p:par>
                              <p:par>
                                <p:cTn fill="hold" grpId="0" id="76" nodeType="withEffect" presetClass="entr" presetID="47" presetSubtype="0">
                                  <p:stCondLst>
                                    <p:cond delay="3300"/>
                                  </p:stCondLst>
                                  <p:childTnLst>
                                    <p:set>
                                      <p:cBhvr>
                                        <p:cTn dur="1" fill="hold" id="77">
                                          <p:stCondLst>
                                            <p:cond delay="0"/>
                                          </p:stCondLst>
                                        </p:cTn>
                                        <p:tgtEl>
                                          <p:spTgt spid="37"/>
                                        </p:tgtEl>
                                        <p:attrNameLst>
                                          <p:attrName>style.visibility</p:attrName>
                                        </p:attrNameLst>
                                      </p:cBhvr>
                                      <p:to>
                                        <p:strVal val="visible"/>
                                      </p:to>
                                    </p:set>
                                    <p:animEffect filter="fade" transition="in">
                                      <p:cBhvr>
                                        <p:cTn dur="500" id="78"/>
                                        <p:tgtEl>
                                          <p:spTgt spid="37"/>
                                        </p:tgtEl>
                                      </p:cBhvr>
                                    </p:animEffect>
                                    <p:anim calcmode="lin" valueType="num">
                                      <p:cBhvr>
                                        <p:cTn dur="500" fill="hold" id="79"/>
                                        <p:tgtEl>
                                          <p:spTgt spid="37"/>
                                        </p:tgtEl>
                                        <p:attrNameLst>
                                          <p:attrName>ppt_x</p:attrName>
                                        </p:attrNameLst>
                                      </p:cBhvr>
                                      <p:tavLst>
                                        <p:tav tm="0">
                                          <p:val>
                                            <p:strVal val="#ppt_x"/>
                                          </p:val>
                                        </p:tav>
                                        <p:tav tm="100000">
                                          <p:val>
                                            <p:strVal val="#ppt_x"/>
                                          </p:val>
                                        </p:tav>
                                      </p:tavLst>
                                    </p:anim>
                                    <p:anim calcmode="lin" valueType="num">
                                      <p:cBhvr>
                                        <p:cTn dur="500" fill="hold" id="80"/>
                                        <p:tgtEl>
                                          <p:spTgt spid="37"/>
                                        </p:tgtEl>
                                        <p:attrNameLst>
                                          <p:attrName>ppt_y</p:attrName>
                                        </p:attrNameLst>
                                      </p:cBhvr>
                                      <p:tavLst>
                                        <p:tav tm="0">
                                          <p:val>
                                            <p:strVal val="#ppt_y-.1"/>
                                          </p:val>
                                        </p:tav>
                                        <p:tav tm="100000">
                                          <p:val>
                                            <p:strVal val="#ppt_y"/>
                                          </p:val>
                                        </p:tav>
                                      </p:tavLst>
                                    </p:anim>
                                  </p:childTnLst>
                                </p:cTn>
                              </p:par>
                              <p:par>
                                <p:cTn fill="hold" grpId="0" id="81" nodeType="withEffect" presetClass="entr" presetID="12" presetSubtype="8">
                                  <p:stCondLst>
                                    <p:cond delay="3800"/>
                                  </p:stCondLst>
                                  <p:childTnLst>
                                    <p:set>
                                      <p:cBhvr>
                                        <p:cTn dur="1" fill="hold" id="82">
                                          <p:stCondLst>
                                            <p:cond delay="0"/>
                                          </p:stCondLst>
                                        </p:cTn>
                                        <p:tgtEl>
                                          <p:spTgt spid="24"/>
                                        </p:tgtEl>
                                        <p:attrNameLst>
                                          <p:attrName>style.visibility</p:attrName>
                                        </p:attrNameLst>
                                      </p:cBhvr>
                                      <p:to>
                                        <p:strVal val="visible"/>
                                      </p:to>
                                    </p:set>
                                    <p:anim calcmode="lin" valueType="num">
                                      <p:cBhvr additive="base">
                                        <p:cTn dur="500" id="83"/>
                                        <p:tgtEl>
                                          <p:spTgt spid="24"/>
                                        </p:tgtEl>
                                        <p:attrNameLst>
                                          <p:attrName>ppt_x</p:attrName>
                                        </p:attrNameLst>
                                      </p:cBhvr>
                                      <p:tavLst>
                                        <p:tav tm="0">
                                          <p:val>
                                            <p:strVal val="#ppt_x-#ppt_w*1.125000"/>
                                          </p:val>
                                        </p:tav>
                                        <p:tav tm="100000">
                                          <p:val>
                                            <p:strVal val="#ppt_x"/>
                                          </p:val>
                                        </p:tav>
                                      </p:tavLst>
                                    </p:anim>
                                    <p:animEffect filter="wipe(right)" transition="in">
                                      <p:cBhvr>
                                        <p:cTn dur="500" id="84"/>
                                        <p:tgtEl>
                                          <p:spTgt spid="24"/>
                                        </p:tgtEl>
                                      </p:cBhvr>
                                    </p:animEffect>
                                  </p:childTnLst>
                                </p:cTn>
                              </p:par>
                              <p:par>
                                <p:cTn fill="hold" grpId="0" id="85" nodeType="withEffect" presetClass="entr" presetID="53" presetSubtype="0">
                                  <p:stCondLst>
                                    <p:cond delay="4300"/>
                                  </p:stCondLst>
                                  <p:childTnLst>
                                    <p:set>
                                      <p:cBhvr>
                                        <p:cTn dur="1" fill="hold" id="86">
                                          <p:stCondLst>
                                            <p:cond delay="0"/>
                                          </p:stCondLst>
                                        </p:cTn>
                                        <p:tgtEl>
                                          <p:spTgt spid="42"/>
                                        </p:tgtEl>
                                        <p:attrNameLst>
                                          <p:attrName>style.visibility</p:attrName>
                                        </p:attrNameLst>
                                      </p:cBhvr>
                                      <p:to>
                                        <p:strVal val="visible"/>
                                      </p:to>
                                    </p:set>
                                    <p:anim calcmode="lin" valueType="num">
                                      <p:cBhvr>
                                        <p:cTn dur="500" fill="hold" id="87"/>
                                        <p:tgtEl>
                                          <p:spTgt spid="42"/>
                                        </p:tgtEl>
                                        <p:attrNameLst>
                                          <p:attrName>ppt_w</p:attrName>
                                        </p:attrNameLst>
                                      </p:cBhvr>
                                      <p:tavLst>
                                        <p:tav tm="0">
                                          <p:val>
                                            <p:fltVal val="0"/>
                                          </p:val>
                                        </p:tav>
                                        <p:tav tm="100000">
                                          <p:val>
                                            <p:strVal val="#ppt_w"/>
                                          </p:val>
                                        </p:tav>
                                      </p:tavLst>
                                    </p:anim>
                                    <p:anim calcmode="lin" valueType="num">
                                      <p:cBhvr>
                                        <p:cTn dur="500" fill="hold" id="88"/>
                                        <p:tgtEl>
                                          <p:spTgt spid="42"/>
                                        </p:tgtEl>
                                        <p:attrNameLst>
                                          <p:attrName>ppt_h</p:attrName>
                                        </p:attrNameLst>
                                      </p:cBhvr>
                                      <p:tavLst>
                                        <p:tav tm="0">
                                          <p:val>
                                            <p:fltVal val="0"/>
                                          </p:val>
                                        </p:tav>
                                        <p:tav tm="100000">
                                          <p:val>
                                            <p:strVal val="#ppt_h"/>
                                          </p:val>
                                        </p:tav>
                                      </p:tavLst>
                                    </p:anim>
                                    <p:animEffect filter="fade" transition="in">
                                      <p:cBhvr>
                                        <p:cTn dur="500" id="89"/>
                                        <p:tgtEl>
                                          <p:spTgt spid="42"/>
                                        </p:tgtEl>
                                      </p:cBhvr>
                                    </p:animEffect>
                                  </p:childTnLst>
                                </p:cTn>
                              </p:par>
                              <p:par>
                                <p:cTn fill="hold" grpId="0" id="90" nodeType="withEffect" presetClass="entr" presetID="22" presetSubtype="4">
                                  <p:stCondLst>
                                    <p:cond delay="4300"/>
                                  </p:stCondLst>
                                  <p:childTnLst>
                                    <p:set>
                                      <p:cBhvr>
                                        <p:cTn dur="1" fill="hold" id="91">
                                          <p:stCondLst>
                                            <p:cond delay="0"/>
                                          </p:stCondLst>
                                        </p:cTn>
                                        <p:tgtEl>
                                          <p:spTgt spid="9"/>
                                        </p:tgtEl>
                                        <p:attrNameLst>
                                          <p:attrName>style.visibility</p:attrName>
                                        </p:attrNameLst>
                                      </p:cBhvr>
                                      <p:to>
                                        <p:strVal val="visible"/>
                                      </p:to>
                                    </p:set>
                                    <p:animEffect filter="wipe(down)" transition="in">
                                      <p:cBhvr>
                                        <p:cTn dur="500" id="92"/>
                                        <p:tgtEl>
                                          <p:spTgt spid="9"/>
                                        </p:tgtEl>
                                      </p:cBhvr>
                                    </p:animEffect>
                                  </p:childTnLst>
                                </p:cTn>
                              </p:par>
                              <p:par>
                                <p:cTn fill="hold" grpId="0" id="93" nodeType="withEffect" presetClass="entr" presetID="53" presetSubtype="0">
                                  <p:stCondLst>
                                    <p:cond delay="4800"/>
                                  </p:stCondLst>
                                  <p:childTnLst>
                                    <p:set>
                                      <p:cBhvr>
                                        <p:cTn dur="1" fill="hold" id="94">
                                          <p:stCondLst>
                                            <p:cond delay="0"/>
                                          </p:stCondLst>
                                        </p:cTn>
                                        <p:tgtEl>
                                          <p:spTgt spid="16"/>
                                        </p:tgtEl>
                                        <p:attrNameLst>
                                          <p:attrName>style.visibility</p:attrName>
                                        </p:attrNameLst>
                                      </p:cBhvr>
                                      <p:to>
                                        <p:strVal val="visible"/>
                                      </p:to>
                                    </p:set>
                                    <p:anim calcmode="lin" valueType="num">
                                      <p:cBhvr>
                                        <p:cTn dur="500" fill="hold" id="95"/>
                                        <p:tgtEl>
                                          <p:spTgt spid="16"/>
                                        </p:tgtEl>
                                        <p:attrNameLst>
                                          <p:attrName>ppt_w</p:attrName>
                                        </p:attrNameLst>
                                      </p:cBhvr>
                                      <p:tavLst>
                                        <p:tav tm="0">
                                          <p:val>
                                            <p:fltVal val="0"/>
                                          </p:val>
                                        </p:tav>
                                        <p:tav tm="100000">
                                          <p:val>
                                            <p:strVal val="#ppt_w"/>
                                          </p:val>
                                        </p:tav>
                                      </p:tavLst>
                                    </p:anim>
                                    <p:anim calcmode="lin" valueType="num">
                                      <p:cBhvr>
                                        <p:cTn dur="500" fill="hold" id="96"/>
                                        <p:tgtEl>
                                          <p:spTgt spid="16"/>
                                        </p:tgtEl>
                                        <p:attrNameLst>
                                          <p:attrName>ppt_h</p:attrName>
                                        </p:attrNameLst>
                                      </p:cBhvr>
                                      <p:tavLst>
                                        <p:tav tm="0">
                                          <p:val>
                                            <p:fltVal val="0"/>
                                          </p:val>
                                        </p:tav>
                                        <p:tav tm="100000">
                                          <p:val>
                                            <p:strVal val="#ppt_h"/>
                                          </p:val>
                                        </p:tav>
                                      </p:tavLst>
                                    </p:anim>
                                    <p:animEffect filter="fade" transition="in">
                                      <p:cBhvr>
                                        <p:cTn dur="500" id="97"/>
                                        <p:tgtEl>
                                          <p:spTgt spid="16"/>
                                        </p:tgtEl>
                                      </p:cBhvr>
                                    </p:animEffect>
                                  </p:childTnLst>
                                </p:cTn>
                              </p:par>
                              <p:par>
                                <p:cTn fill="hold" grpId="0" id="98" nodeType="withEffect" presetClass="entr" presetID="53" presetSubtype="0">
                                  <p:stCondLst>
                                    <p:cond delay="4800"/>
                                  </p:stCondLst>
                                  <p:childTnLst>
                                    <p:set>
                                      <p:cBhvr>
                                        <p:cTn dur="1" fill="hold" id="99">
                                          <p:stCondLst>
                                            <p:cond delay="0"/>
                                          </p:stCondLst>
                                        </p:cTn>
                                        <p:tgtEl>
                                          <p:spTgt spid="29"/>
                                        </p:tgtEl>
                                        <p:attrNameLst>
                                          <p:attrName>style.visibility</p:attrName>
                                        </p:attrNameLst>
                                      </p:cBhvr>
                                      <p:to>
                                        <p:strVal val="visible"/>
                                      </p:to>
                                    </p:set>
                                    <p:anim calcmode="lin" valueType="num">
                                      <p:cBhvr>
                                        <p:cTn dur="500" fill="hold" id="100"/>
                                        <p:tgtEl>
                                          <p:spTgt spid="29"/>
                                        </p:tgtEl>
                                        <p:attrNameLst>
                                          <p:attrName>ppt_w</p:attrName>
                                        </p:attrNameLst>
                                      </p:cBhvr>
                                      <p:tavLst>
                                        <p:tav tm="0">
                                          <p:val>
                                            <p:fltVal val="0"/>
                                          </p:val>
                                        </p:tav>
                                        <p:tav tm="100000">
                                          <p:val>
                                            <p:strVal val="#ppt_w"/>
                                          </p:val>
                                        </p:tav>
                                      </p:tavLst>
                                    </p:anim>
                                    <p:anim calcmode="lin" valueType="num">
                                      <p:cBhvr>
                                        <p:cTn dur="500" fill="hold" id="101"/>
                                        <p:tgtEl>
                                          <p:spTgt spid="29"/>
                                        </p:tgtEl>
                                        <p:attrNameLst>
                                          <p:attrName>ppt_h</p:attrName>
                                        </p:attrNameLst>
                                      </p:cBhvr>
                                      <p:tavLst>
                                        <p:tav tm="0">
                                          <p:val>
                                            <p:fltVal val="0"/>
                                          </p:val>
                                        </p:tav>
                                        <p:tav tm="100000">
                                          <p:val>
                                            <p:strVal val="#ppt_h"/>
                                          </p:val>
                                        </p:tav>
                                      </p:tavLst>
                                    </p:anim>
                                    <p:animEffect filter="fade" transition="in">
                                      <p:cBhvr>
                                        <p:cTn dur="500" id="102"/>
                                        <p:tgtEl>
                                          <p:spTgt spid="29"/>
                                        </p:tgtEl>
                                      </p:cBhvr>
                                    </p:animEffect>
                                  </p:childTnLst>
                                </p:cTn>
                              </p:par>
                              <p:par>
                                <p:cTn fill="hold" grpId="0" id="103" nodeType="withEffect" presetClass="entr" presetID="42" presetSubtype="0">
                                  <p:stCondLst>
                                    <p:cond delay="4800"/>
                                  </p:stCondLst>
                                  <p:childTnLst>
                                    <p:set>
                                      <p:cBhvr>
                                        <p:cTn dur="1" fill="hold" id="104">
                                          <p:stCondLst>
                                            <p:cond delay="0"/>
                                          </p:stCondLst>
                                        </p:cTn>
                                        <p:tgtEl>
                                          <p:spTgt spid="35"/>
                                        </p:tgtEl>
                                        <p:attrNameLst>
                                          <p:attrName>style.visibility</p:attrName>
                                        </p:attrNameLst>
                                      </p:cBhvr>
                                      <p:to>
                                        <p:strVal val="visible"/>
                                      </p:to>
                                    </p:set>
                                    <p:animEffect filter="fade" transition="in">
                                      <p:cBhvr>
                                        <p:cTn dur="500" id="105"/>
                                        <p:tgtEl>
                                          <p:spTgt spid="35"/>
                                        </p:tgtEl>
                                      </p:cBhvr>
                                    </p:animEffect>
                                    <p:anim calcmode="lin" valueType="num">
                                      <p:cBhvr>
                                        <p:cTn dur="500" fill="hold" id="106"/>
                                        <p:tgtEl>
                                          <p:spTgt spid="35"/>
                                        </p:tgtEl>
                                        <p:attrNameLst>
                                          <p:attrName>ppt_x</p:attrName>
                                        </p:attrNameLst>
                                      </p:cBhvr>
                                      <p:tavLst>
                                        <p:tav tm="0">
                                          <p:val>
                                            <p:strVal val="#ppt_x"/>
                                          </p:val>
                                        </p:tav>
                                        <p:tav tm="100000">
                                          <p:val>
                                            <p:strVal val="#ppt_x"/>
                                          </p:val>
                                        </p:tav>
                                      </p:tavLst>
                                    </p:anim>
                                    <p:anim calcmode="lin" valueType="num">
                                      <p:cBhvr>
                                        <p:cTn dur="500" fill="hold" id="107"/>
                                        <p:tgtEl>
                                          <p:spTgt spid="35"/>
                                        </p:tgtEl>
                                        <p:attrNameLst>
                                          <p:attrName>ppt_y</p:attrName>
                                        </p:attrNameLst>
                                      </p:cBhvr>
                                      <p:tavLst>
                                        <p:tav tm="0">
                                          <p:val>
                                            <p:strVal val="#ppt_y+.1"/>
                                          </p:val>
                                        </p:tav>
                                        <p:tav tm="100000">
                                          <p:val>
                                            <p:strVal val="#ppt_y"/>
                                          </p:val>
                                        </p:tav>
                                      </p:tavLst>
                                    </p:anim>
                                  </p:childTnLst>
                                </p:cTn>
                              </p:par>
                              <p:par>
                                <p:cTn fill="hold" grpId="0" id="108" nodeType="withEffect" presetClass="entr" presetID="12" presetSubtype="8">
                                  <p:stCondLst>
                                    <p:cond delay="5300"/>
                                  </p:stCondLst>
                                  <p:childTnLst>
                                    <p:set>
                                      <p:cBhvr>
                                        <p:cTn dur="1" fill="hold" id="109">
                                          <p:stCondLst>
                                            <p:cond delay="0"/>
                                          </p:stCondLst>
                                        </p:cTn>
                                        <p:tgtEl>
                                          <p:spTgt spid="25"/>
                                        </p:tgtEl>
                                        <p:attrNameLst>
                                          <p:attrName>style.visibility</p:attrName>
                                        </p:attrNameLst>
                                      </p:cBhvr>
                                      <p:to>
                                        <p:strVal val="visible"/>
                                      </p:to>
                                    </p:set>
                                    <p:anim calcmode="lin" valueType="num">
                                      <p:cBhvr additive="base">
                                        <p:cTn dur="500" id="110"/>
                                        <p:tgtEl>
                                          <p:spTgt spid="25"/>
                                        </p:tgtEl>
                                        <p:attrNameLst>
                                          <p:attrName>ppt_x</p:attrName>
                                        </p:attrNameLst>
                                      </p:cBhvr>
                                      <p:tavLst>
                                        <p:tav tm="0">
                                          <p:val>
                                            <p:strVal val="#ppt_x-#ppt_w*1.125000"/>
                                          </p:val>
                                        </p:tav>
                                        <p:tav tm="100000">
                                          <p:val>
                                            <p:strVal val="#ppt_x"/>
                                          </p:val>
                                        </p:tav>
                                      </p:tavLst>
                                    </p:anim>
                                    <p:animEffect filter="wipe(right)" transition="in">
                                      <p:cBhvr>
                                        <p:cTn dur="500" id="111"/>
                                        <p:tgtEl>
                                          <p:spTgt spid="25"/>
                                        </p:tgtEl>
                                      </p:cBhvr>
                                    </p:animEffect>
                                  </p:childTnLst>
                                </p:cTn>
                              </p:par>
                              <p:par>
                                <p:cTn fill="hold" grpId="0" id="112" nodeType="withEffect" presetClass="entr" presetID="53" presetSubtype="0">
                                  <p:stCondLst>
                                    <p:cond delay="5800"/>
                                  </p:stCondLst>
                                  <p:childTnLst>
                                    <p:set>
                                      <p:cBhvr>
                                        <p:cTn dur="1" fill="hold" id="113">
                                          <p:stCondLst>
                                            <p:cond delay="0"/>
                                          </p:stCondLst>
                                        </p:cTn>
                                        <p:tgtEl>
                                          <p:spTgt spid="43"/>
                                        </p:tgtEl>
                                        <p:attrNameLst>
                                          <p:attrName>style.visibility</p:attrName>
                                        </p:attrNameLst>
                                      </p:cBhvr>
                                      <p:to>
                                        <p:strVal val="visible"/>
                                      </p:to>
                                    </p:set>
                                    <p:anim calcmode="lin" valueType="num">
                                      <p:cBhvr>
                                        <p:cTn dur="500" fill="hold" id="114"/>
                                        <p:tgtEl>
                                          <p:spTgt spid="43"/>
                                        </p:tgtEl>
                                        <p:attrNameLst>
                                          <p:attrName>ppt_w</p:attrName>
                                        </p:attrNameLst>
                                      </p:cBhvr>
                                      <p:tavLst>
                                        <p:tav tm="0">
                                          <p:val>
                                            <p:fltVal val="0"/>
                                          </p:val>
                                        </p:tav>
                                        <p:tav tm="100000">
                                          <p:val>
                                            <p:strVal val="#ppt_w"/>
                                          </p:val>
                                        </p:tav>
                                      </p:tavLst>
                                    </p:anim>
                                    <p:anim calcmode="lin" valueType="num">
                                      <p:cBhvr>
                                        <p:cTn dur="500" fill="hold" id="115"/>
                                        <p:tgtEl>
                                          <p:spTgt spid="43"/>
                                        </p:tgtEl>
                                        <p:attrNameLst>
                                          <p:attrName>ppt_h</p:attrName>
                                        </p:attrNameLst>
                                      </p:cBhvr>
                                      <p:tavLst>
                                        <p:tav tm="0">
                                          <p:val>
                                            <p:fltVal val="0"/>
                                          </p:val>
                                        </p:tav>
                                        <p:tav tm="100000">
                                          <p:val>
                                            <p:strVal val="#ppt_h"/>
                                          </p:val>
                                        </p:tav>
                                      </p:tavLst>
                                    </p:anim>
                                    <p:animEffect filter="fade" transition="in">
                                      <p:cBhvr>
                                        <p:cTn dur="500" id="116"/>
                                        <p:tgtEl>
                                          <p:spTgt spid="43"/>
                                        </p:tgtEl>
                                      </p:cBhvr>
                                    </p:animEffect>
                                  </p:childTnLst>
                                </p:cTn>
                              </p:par>
                              <p:par>
                                <p:cTn fill="hold" grpId="0" id="117" nodeType="withEffect" presetClass="entr" presetID="22" presetSubtype="1">
                                  <p:stCondLst>
                                    <p:cond delay="5800"/>
                                  </p:stCondLst>
                                  <p:childTnLst>
                                    <p:set>
                                      <p:cBhvr>
                                        <p:cTn dur="1" fill="hold" id="118">
                                          <p:stCondLst>
                                            <p:cond delay="0"/>
                                          </p:stCondLst>
                                        </p:cTn>
                                        <p:tgtEl>
                                          <p:spTgt spid="8"/>
                                        </p:tgtEl>
                                        <p:attrNameLst>
                                          <p:attrName>style.visibility</p:attrName>
                                        </p:attrNameLst>
                                      </p:cBhvr>
                                      <p:to>
                                        <p:strVal val="visible"/>
                                      </p:to>
                                    </p:set>
                                    <p:animEffect filter="wipe(up)" transition="in">
                                      <p:cBhvr>
                                        <p:cTn dur="500" id="119"/>
                                        <p:tgtEl>
                                          <p:spTgt spid="8"/>
                                        </p:tgtEl>
                                      </p:cBhvr>
                                    </p:animEffect>
                                  </p:childTnLst>
                                </p:cTn>
                              </p:par>
                              <p:par>
                                <p:cTn fill="hold" grpId="0" id="120" nodeType="withEffect" presetClass="entr" presetID="53" presetSubtype="0">
                                  <p:stCondLst>
                                    <p:cond delay="6300"/>
                                  </p:stCondLst>
                                  <p:childTnLst>
                                    <p:set>
                                      <p:cBhvr>
                                        <p:cTn dur="1" fill="hold" id="121">
                                          <p:stCondLst>
                                            <p:cond delay="0"/>
                                          </p:stCondLst>
                                        </p:cTn>
                                        <p:tgtEl>
                                          <p:spTgt spid="17"/>
                                        </p:tgtEl>
                                        <p:attrNameLst>
                                          <p:attrName>style.visibility</p:attrName>
                                        </p:attrNameLst>
                                      </p:cBhvr>
                                      <p:to>
                                        <p:strVal val="visible"/>
                                      </p:to>
                                    </p:set>
                                    <p:anim calcmode="lin" valueType="num">
                                      <p:cBhvr>
                                        <p:cTn dur="500" fill="hold" id="122"/>
                                        <p:tgtEl>
                                          <p:spTgt spid="17"/>
                                        </p:tgtEl>
                                        <p:attrNameLst>
                                          <p:attrName>ppt_w</p:attrName>
                                        </p:attrNameLst>
                                      </p:cBhvr>
                                      <p:tavLst>
                                        <p:tav tm="0">
                                          <p:val>
                                            <p:fltVal val="0"/>
                                          </p:val>
                                        </p:tav>
                                        <p:tav tm="100000">
                                          <p:val>
                                            <p:strVal val="#ppt_w"/>
                                          </p:val>
                                        </p:tav>
                                      </p:tavLst>
                                    </p:anim>
                                    <p:anim calcmode="lin" valueType="num">
                                      <p:cBhvr>
                                        <p:cTn dur="500" fill="hold" id="123"/>
                                        <p:tgtEl>
                                          <p:spTgt spid="17"/>
                                        </p:tgtEl>
                                        <p:attrNameLst>
                                          <p:attrName>ppt_h</p:attrName>
                                        </p:attrNameLst>
                                      </p:cBhvr>
                                      <p:tavLst>
                                        <p:tav tm="0">
                                          <p:val>
                                            <p:fltVal val="0"/>
                                          </p:val>
                                        </p:tav>
                                        <p:tav tm="100000">
                                          <p:val>
                                            <p:strVal val="#ppt_h"/>
                                          </p:val>
                                        </p:tav>
                                      </p:tavLst>
                                    </p:anim>
                                    <p:animEffect filter="fade" transition="in">
                                      <p:cBhvr>
                                        <p:cTn dur="500" id="124"/>
                                        <p:tgtEl>
                                          <p:spTgt spid="17"/>
                                        </p:tgtEl>
                                      </p:cBhvr>
                                    </p:animEffect>
                                  </p:childTnLst>
                                </p:cTn>
                              </p:par>
                              <p:par>
                                <p:cTn fill="hold" grpId="0" id="125" nodeType="withEffect" presetClass="entr" presetID="53" presetSubtype="0">
                                  <p:stCondLst>
                                    <p:cond delay="6300"/>
                                  </p:stCondLst>
                                  <p:childTnLst>
                                    <p:set>
                                      <p:cBhvr>
                                        <p:cTn dur="1" fill="hold" id="126">
                                          <p:stCondLst>
                                            <p:cond delay="0"/>
                                          </p:stCondLst>
                                        </p:cTn>
                                        <p:tgtEl>
                                          <p:spTgt spid="30"/>
                                        </p:tgtEl>
                                        <p:attrNameLst>
                                          <p:attrName>style.visibility</p:attrName>
                                        </p:attrNameLst>
                                      </p:cBhvr>
                                      <p:to>
                                        <p:strVal val="visible"/>
                                      </p:to>
                                    </p:set>
                                    <p:anim calcmode="lin" valueType="num">
                                      <p:cBhvr>
                                        <p:cTn dur="500" fill="hold" id="127"/>
                                        <p:tgtEl>
                                          <p:spTgt spid="30"/>
                                        </p:tgtEl>
                                        <p:attrNameLst>
                                          <p:attrName>ppt_w</p:attrName>
                                        </p:attrNameLst>
                                      </p:cBhvr>
                                      <p:tavLst>
                                        <p:tav tm="0">
                                          <p:val>
                                            <p:fltVal val="0"/>
                                          </p:val>
                                        </p:tav>
                                        <p:tav tm="100000">
                                          <p:val>
                                            <p:strVal val="#ppt_w"/>
                                          </p:val>
                                        </p:tav>
                                      </p:tavLst>
                                    </p:anim>
                                    <p:anim calcmode="lin" valueType="num">
                                      <p:cBhvr>
                                        <p:cTn dur="500" fill="hold" id="128"/>
                                        <p:tgtEl>
                                          <p:spTgt spid="30"/>
                                        </p:tgtEl>
                                        <p:attrNameLst>
                                          <p:attrName>ppt_h</p:attrName>
                                        </p:attrNameLst>
                                      </p:cBhvr>
                                      <p:tavLst>
                                        <p:tav tm="0">
                                          <p:val>
                                            <p:fltVal val="0"/>
                                          </p:val>
                                        </p:tav>
                                        <p:tav tm="100000">
                                          <p:val>
                                            <p:strVal val="#ppt_h"/>
                                          </p:val>
                                        </p:tav>
                                      </p:tavLst>
                                    </p:anim>
                                    <p:animEffect filter="fade" transition="in">
                                      <p:cBhvr>
                                        <p:cTn dur="500" id="129"/>
                                        <p:tgtEl>
                                          <p:spTgt spid="30"/>
                                        </p:tgtEl>
                                      </p:cBhvr>
                                    </p:animEffect>
                                  </p:childTnLst>
                                </p:cTn>
                              </p:par>
                              <p:par>
                                <p:cTn fill="hold" grpId="0" id="130" nodeType="withEffect" presetClass="entr" presetID="47" presetSubtype="0">
                                  <p:stCondLst>
                                    <p:cond delay="6300"/>
                                  </p:stCondLst>
                                  <p:childTnLst>
                                    <p:set>
                                      <p:cBhvr>
                                        <p:cTn dur="1" fill="hold" id="131">
                                          <p:stCondLst>
                                            <p:cond delay="0"/>
                                          </p:stCondLst>
                                        </p:cTn>
                                        <p:tgtEl>
                                          <p:spTgt spid="38"/>
                                        </p:tgtEl>
                                        <p:attrNameLst>
                                          <p:attrName>style.visibility</p:attrName>
                                        </p:attrNameLst>
                                      </p:cBhvr>
                                      <p:to>
                                        <p:strVal val="visible"/>
                                      </p:to>
                                    </p:set>
                                    <p:animEffect filter="fade" transition="in">
                                      <p:cBhvr>
                                        <p:cTn dur="500" id="132"/>
                                        <p:tgtEl>
                                          <p:spTgt spid="38"/>
                                        </p:tgtEl>
                                      </p:cBhvr>
                                    </p:animEffect>
                                    <p:anim calcmode="lin" valueType="num">
                                      <p:cBhvr>
                                        <p:cTn dur="500" fill="hold" id="133"/>
                                        <p:tgtEl>
                                          <p:spTgt spid="38"/>
                                        </p:tgtEl>
                                        <p:attrNameLst>
                                          <p:attrName>ppt_x</p:attrName>
                                        </p:attrNameLst>
                                      </p:cBhvr>
                                      <p:tavLst>
                                        <p:tav tm="0">
                                          <p:val>
                                            <p:strVal val="#ppt_x"/>
                                          </p:val>
                                        </p:tav>
                                        <p:tav tm="100000">
                                          <p:val>
                                            <p:strVal val="#ppt_x"/>
                                          </p:val>
                                        </p:tav>
                                      </p:tavLst>
                                    </p:anim>
                                    <p:anim calcmode="lin" valueType="num">
                                      <p:cBhvr>
                                        <p:cTn dur="500" fill="hold" id="134"/>
                                        <p:tgtEl>
                                          <p:spTgt spid="38"/>
                                        </p:tgtEl>
                                        <p:attrNameLst>
                                          <p:attrName>ppt_y</p:attrName>
                                        </p:attrNameLst>
                                      </p:cBhvr>
                                      <p:tavLst>
                                        <p:tav tm="0">
                                          <p:val>
                                            <p:strVal val="#ppt_y-.1"/>
                                          </p:val>
                                        </p:tav>
                                        <p:tav tm="100000">
                                          <p:val>
                                            <p:strVal val="#ppt_y"/>
                                          </p:val>
                                        </p:tav>
                                      </p:tavLst>
                                    </p:anim>
                                  </p:childTnLst>
                                </p:cTn>
                              </p:par>
                              <p:par>
                                <p:cTn fill="hold" grpId="0" id="135" nodeType="withEffect" presetClass="entr" presetID="12" presetSubtype="8">
                                  <p:stCondLst>
                                    <p:cond delay="6800"/>
                                  </p:stCondLst>
                                  <p:childTnLst>
                                    <p:set>
                                      <p:cBhvr>
                                        <p:cTn dur="1" fill="hold" id="136">
                                          <p:stCondLst>
                                            <p:cond delay="0"/>
                                          </p:stCondLst>
                                        </p:cTn>
                                        <p:tgtEl>
                                          <p:spTgt spid="26"/>
                                        </p:tgtEl>
                                        <p:attrNameLst>
                                          <p:attrName>style.visibility</p:attrName>
                                        </p:attrNameLst>
                                      </p:cBhvr>
                                      <p:to>
                                        <p:strVal val="visible"/>
                                      </p:to>
                                    </p:set>
                                    <p:anim calcmode="lin" valueType="num">
                                      <p:cBhvr additive="base">
                                        <p:cTn dur="500" id="137"/>
                                        <p:tgtEl>
                                          <p:spTgt spid="26"/>
                                        </p:tgtEl>
                                        <p:attrNameLst>
                                          <p:attrName>ppt_x</p:attrName>
                                        </p:attrNameLst>
                                      </p:cBhvr>
                                      <p:tavLst>
                                        <p:tav tm="0">
                                          <p:val>
                                            <p:strVal val="#ppt_x-#ppt_w*1.125000"/>
                                          </p:val>
                                        </p:tav>
                                        <p:tav tm="100000">
                                          <p:val>
                                            <p:strVal val="#ppt_x"/>
                                          </p:val>
                                        </p:tav>
                                      </p:tavLst>
                                    </p:anim>
                                    <p:animEffect filter="wipe(right)" transition="in">
                                      <p:cBhvr>
                                        <p:cTn dur="500" id="138"/>
                                        <p:tgtEl>
                                          <p:spTgt spid="26"/>
                                        </p:tgtEl>
                                      </p:cBhvr>
                                    </p:animEffect>
                                  </p:childTnLst>
                                </p:cTn>
                              </p:par>
                              <p:par>
                                <p:cTn fill="hold" grpId="0" id="139" nodeType="withEffect" presetClass="entr" presetID="53" presetSubtype="0">
                                  <p:stCondLst>
                                    <p:cond delay="7300"/>
                                  </p:stCondLst>
                                  <p:childTnLst>
                                    <p:set>
                                      <p:cBhvr>
                                        <p:cTn dur="1" fill="hold" id="140">
                                          <p:stCondLst>
                                            <p:cond delay="0"/>
                                          </p:stCondLst>
                                        </p:cTn>
                                        <p:tgtEl>
                                          <p:spTgt spid="44"/>
                                        </p:tgtEl>
                                        <p:attrNameLst>
                                          <p:attrName>style.visibility</p:attrName>
                                        </p:attrNameLst>
                                      </p:cBhvr>
                                      <p:to>
                                        <p:strVal val="visible"/>
                                      </p:to>
                                    </p:set>
                                    <p:anim calcmode="lin" valueType="num">
                                      <p:cBhvr>
                                        <p:cTn dur="500" fill="hold" id="141"/>
                                        <p:tgtEl>
                                          <p:spTgt spid="44"/>
                                        </p:tgtEl>
                                        <p:attrNameLst>
                                          <p:attrName>ppt_w</p:attrName>
                                        </p:attrNameLst>
                                      </p:cBhvr>
                                      <p:tavLst>
                                        <p:tav tm="0">
                                          <p:val>
                                            <p:fltVal val="0"/>
                                          </p:val>
                                        </p:tav>
                                        <p:tav tm="100000">
                                          <p:val>
                                            <p:strVal val="#ppt_w"/>
                                          </p:val>
                                        </p:tav>
                                      </p:tavLst>
                                    </p:anim>
                                    <p:anim calcmode="lin" valueType="num">
                                      <p:cBhvr>
                                        <p:cTn dur="500" fill="hold" id="142"/>
                                        <p:tgtEl>
                                          <p:spTgt spid="44"/>
                                        </p:tgtEl>
                                        <p:attrNameLst>
                                          <p:attrName>ppt_h</p:attrName>
                                        </p:attrNameLst>
                                      </p:cBhvr>
                                      <p:tavLst>
                                        <p:tav tm="0">
                                          <p:val>
                                            <p:fltVal val="0"/>
                                          </p:val>
                                        </p:tav>
                                        <p:tav tm="100000">
                                          <p:val>
                                            <p:strVal val="#ppt_h"/>
                                          </p:val>
                                        </p:tav>
                                      </p:tavLst>
                                    </p:anim>
                                    <p:animEffect filter="fade" transition="in">
                                      <p:cBhvr>
                                        <p:cTn dur="500" id="143"/>
                                        <p:tgtEl>
                                          <p:spTgt spid="44"/>
                                        </p:tgtEl>
                                      </p:cBhvr>
                                    </p:animEffect>
                                  </p:childTnLst>
                                </p:cTn>
                              </p:par>
                              <p:par>
                                <p:cTn fill="hold" grpId="0" id="144" nodeType="withEffect" presetClass="entr" presetID="22" presetSubtype="4">
                                  <p:stCondLst>
                                    <p:cond delay="7300"/>
                                  </p:stCondLst>
                                  <p:childTnLst>
                                    <p:set>
                                      <p:cBhvr>
                                        <p:cTn dur="1" fill="hold" id="145">
                                          <p:stCondLst>
                                            <p:cond delay="0"/>
                                          </p:stCondLst>
                                        </p:cTn>
                                        <p:tgtEl>
                                          <p:spTgt spid="10"/>
                                        </p:tgtEl>
                                        <p:attrNameLst>
                                          <p:attrName>style.visibility</p:attrName>
                                        </p:attrNameLst>
                                      </p:cBhvr>
                                      <p:to>
                                        <p:strVal val="visible"/>
                                      </p:to>
                                    </p:set>
                                    <p:animEffect filter="wipe(down)" transition="in">
                                      <p:cBhvr>
                                        <p:cTn dur="500" id="146"/>
                                        <p:tgtEl>
                                          <p:spTgt spid="10"/>
                                        </p:tgtEl>
                                      </p:cBhvr>
                                    </p:animEffect>
                                  </p:childTnLst>
                                </p:cTn>
                              </p:par>
                              <p:par>
                                <p:cTn fill="hold" grpId="0" id="147" nodeType="withEffect" presetClass="entr" presetID="53" presetSubtype="0">
                                  <p:stCondLst>
                                    <p:cond delay="7800"/>
                                  </p:stCondLst>
                                  <p:childTnLst>
                                    <p:set>
                                      <p:cBhvr>
                                        <p:cTn dur="1" fill="hold" id="148">
                                          <p:stCondLst>
                                            <p:cond delay="0"/>
                                          </p:stCondLst>
                                        </p:cTn>
                                        <p:tgtEl>
                                          <p:spTgt spid="21"/>
                                        </p:tgtEl>
                                        <p:attrNameLst>
                                          <p:attrName>style.visibility</p:attrName>
                                        </p:attrNameLst>
                                      </p:cBhvr>
                                      <p:to>
                                        <p:strVal val="visible"/>
                                      </p:to>
                                    </p:set>
                                    <p:anim calcmode="lin" valueType="num">
                                      <p:cBhvr>
                                        <p:cTn dur="500" fill="hold" id="149"/>
                                        <p:tgtEl>
                                          <p:spTgt spid="21"/>
                                        </p:tgtEl>
                                        <p:attrNameLst>
                                          <p:attrName>ppt_w</p:attrName>
                                        </p:attrNameLst>
                                      </p:cBhvr>
                                      <p:tavLst>
                                        <p:tav tm="0">
                                          <p:val>
                                            <p:fltVal val="0"/>
                                          </p:val>
                                        </p:tav>
                                        <p:tav tm="100000">
                                          <p:val>
                                            <p:strVal val="#ppt_w"/>
                                          </p:val>
                                        </p:tav>
                                      </p:tavLst>
                                    </p:anim>
                                    <p:anim calcmode="lin" valueType="num">
                                      <p:cBhvr>
                                        <p:cTn dur="500" fill="hold" id="150"/>
                                        <p:tgtEl>
                                          <p:spTgt spid="21"/>
                                        </p:tgtEl>
                                        <p:attrNameLst>
                                          <p:attrName>ppt_h</p:attrName>
                                        </p:attrNameLst>
                                      </p:cBhvr>
                                      <p:tavLst>
                                        <p:tav tm="0">
                                          <p:val>
                                            <p:fltVal val="0"/>
                                          </p:val>
                                        </p:tav>
                                        <p:tav tm="100000">
                                          <p:val>
                                            <p:strVal val="#ppt_h"/>
                                          </p:val>
                                        </p:tav>
                                      </p:tavLst>
                                    </p:anim>
                                    <p:animEffect filter="fade" transition="in">
                                      <p:cBhvr>
                                        <p:cTn dur="500" id="151"/>
                                        <p:tgtEl>
                                          <p:spTgt spid="21"/>
                                        </p:tgtEl>
                                      </p:cBhvr>
                                    </p:animEffect>
                                  </p:childTnLst>
                                </p:cTn>
                              </p:par>
                              <p:par>
                                <p:cTn fill="hold" grpId="0" id="152" nodeType="withEffect" presetClass="entr" presetID="53" presetSubtype="0">
                                  <p:stCondLst>
                                    <p:cond delay="7800"/>
                                  </p:stCondLst>
                                  <p:childTnLst>
                                    <p:set>
                                      <p:cBhvr>
                                        <p:cTn dur="1" fill="hold" id="153">
                                          <p:stCondLst>
                                            <p:cond delay="0"/>
                                          </p:stCondLst>
                                        </p:cTn>
                                        <p:tgtEl>
                                          <p:spTgt spid="34"/>
                                        </p:tgtEl>
                                        <p:attrNameLst>
                                          <p:attrName>style.visibility</p:attrName>
                                        </p:attrNameLst>
                                      </p:cBhvr>
                                      <p:to>
                                        <p:strVal val="visible"/>
                                      </p:to>
                                    </p:set>
                                    <p:anim calcmode="lin" valueType="num">
                                      <p:cBhvr>
                                        <p:cTn dur="500" fill="hold" id="154"/>
                                        <p:tgtEl>
                                          <p:spTgt spid="34"/>
                                        </p:tgtEl>
                                        <p:attrNameLst>
                                          <p:attrName>ppt_w</p:attrName>
                                        </p:attrNameLst>
                                      </p:cBhvr>
                                      <p:tavLst>
                                        <p:tav tm="0">
                                          <p:val>
                                            <p:fltVal val="0"/>
                                          </p:val>
                                        </p:tav>
                                        <p:tav tm="100000">
                                          <p:val>
                                            <p:strVal val="#ppt_w"/>
                                          </p:val>
                                        </p:tav>
                                      </p:tavLst>
                                    </p:anim>
                                    <p:anim calcmode="lin" valueType="num">
                                      <p:cBhvr>
                                        <p:cTn dur="500" fill="hold" id="155"/>
                                        <p:tgtEl>
                                          <p:spTgt spid="34"/>
                                        </p:tgtEl>
                                        <p:attrNameLst>
                                          <p:attrName>ppt_h</p:attrName>
                                        </p:attrNameLst>
                                      </p:cBhvr>
                                      <p:tavLst>
                                        <p:tav tm="0">
                                          <p:val>
                                            <p:fltVal val="0"/>
                                          </p:val>
                                        </p:tav>
                                        <p:tav tm="100000">
                                          <p:val>
                                            <p:strVal val="#ppt_h"/>
                                          </p:val>
                                        </p:tav>
                                      </p:tavLst>
                                    </p:anim>
                                    <p:animEffect filter="fade" transition="in">
                                      <p:cBhvr>
                                        <p:cTn dur="500" id="156"/>
                                        <p:tgtEl>
                                          <p:spTgt spid="34"/>
                                        </p:tgtEl>
                                      </p:cBhvr>
                                    </p:animEffect>
                                  </p:childTnLst>
                                </p:cTn>
                              </p:par>
                              <p:par>
                                <p:cTn fill="hold" grpId="0" id="157" nodeType="withEffect" presetClass="entr" presetID="42" presetSubtype="0">
                                  <p:stCondLst>
                                    <p:cond delay="7800"/>
                                  </p:stCondLst>
                                  <p:childTnLst>
                                    <p:set>
                                      <p:cBhvr>
                                        <p:cTn dur="1" fill="hold" id="158">
                                          <p:stCondLst>
                                            <p:cond delay="0"/>
                                          </p:stCondLst>
                                        </p:cTn>
                                        <p:tgtEl>
                                          <p:spTgt spid="36"/>
                                        </p:tgtEl>
                                        <p:attrNameLst>
                                          <p:attrName>style.visibility</p:attrName>
                                        </p:attrNameLst>
                                      </p:cBhvr>
                                      <p:to>
                                        <p:strVal val="visible"/>
                                      </p:to>
                                    </p:set>
                                    <p:animEffect filter="fade" transition="in">
                                      <p:cBhvr>
                                        <p:cTn dur="500" id="159"/>
                                        <p:tgtEl>
                                          <p:spTgt spid="36"/>
                                        </p:tgtEl>
                                      </p:cBhvr>
                                    </p:animEffect>
                                    <p:anim calcmode="lin" valueType="num">
                                      <p:cBhvr>
                                        <p:cTn dur="500" fill="hold" id="160"/>
                                        <p:tgtEl>
                                          <p:spTgt spid="36"/>
                                        </p:tgtEl>
                                        <p:attrNameLst>
                                          <p:attrName>ppt_x</p:attrName>
                                        </p:attrNameLst>
                                      </p:cBhvr>
                                      <p:tavLst>
                                        <p:tav tm="0">
                                          <p:val>
                                            <p:strVal val="#ppt_x"/>
                                          </p:val>
                                        </p:tav>
                                        <p:tav tm="100000">
                                          <p:val>
                                            <p:strVal val="#ppt_x"/>
                                          </p:val>
                                        </p:tav>
                                      </p:tavLst>
                                    </p:anim>
                                    <p:anim calcmode="lin" valueType="num">
                                      <p:cBhvr>
                                        <p:cTn dur="500" fill="hold" id="161"/>
                                        <p:tgtEl>
                                          <p:spTgt spid="36"/>
                                        </p:tgtEl>
                                        <p:attrNameLst>
                                          <p:attrName>ppt_y</p:attrName>
                                        </p:attrNameLst>
                                      </p:cBhvr>
                                      <p:tavLst>
                                        <p:tav tm="0">
                                          <p:val>
                                            <p:strVal val="#ppt_y+.1"/>
                                          </p:val>
                                        </p:tav>
                                        <p:tav tm="100000">
                                          <p:val>
                                            <p:strVal val="#ppt_y"/>
                                          </p:val>
                                        </p:tav>
                                      </p:tavLst>
                                    </p:anim>
                                  </p:childTnLst>
                                </p:cTn>
                              </p:par>
                              <p:par>
                                <p:cTn fill="hold" grpId="0" id="162" nodeType="withEffect" presetClass="entr" presetID="12" presetSubtype="8">
                                  <p:stCondLst>
                                    <p:cond delay="8300"/>
                                  </p:stCondLst>
                                  <p:childTnLst>
                                    <p:set>
                                      <p:cBhvr>
                                        <p:cTn dur="1" fill="hold" id="163">
                                          <p:stCondLst>
                                            <p:cond delay="0"/>
                                          </p:stCondLst>
                                        </p:cTn>
                                        <p:tgtEl>
                                          <p:spTgt spid="27"/>
                                        </p:tgtEl>
                                        <p:attrNameLst>
                                          <p:attrName>style.visibility</p:attrName>
                                        </p:attrNameLst>
                                      </p:cBhvr>
                                      <p:to>
                                        <p:strVal val="visible"/>
                                      </p:to>
                                    </p:set>
                                    <p:anim calcmode="lin" valueType="num">
                                      <p:cBhvr additive="base">
                                        <p:cTn dur="500" id="164"/>
                                        <p:tgtEl>
                                          <p:spTgt spid="27"/>
                                        </p:tgtEl>
                                        <p:attrNameLst>
                                          <p:attrName>ppt_x</p:attrName>
                                        </p:attrNameLst>
                                      </p:cBhvr>
                                      <p:tavLst>
                                        <p:tav tm="0">
                                          <p:val>
                                            <p:strVal val="#ppt_x-#ppt_w*1.125000"/>
                                          </p:val>
                                        </p:tav>
                                        <p:tav tm="100000">
                                          <p:val>
                                            <p:strVal val="#ppt_x"/>
                                          </p:val>
                                        </p:tav>
                                      </p:tavLst>
                                    </p:anim>
                                    <p:animEffect filter="wipe(right)" transition="in">
                                      <p:cBhvr>
                                        <p:cTn dur="500" id="165"/>
                                        <p:tgtEl>
                                          <p:spTgt spid="27"/>
                                        </p:tgtEl>
                                      </p:cBhvr>
                                    </p:animEffect>
                                  </p:childTnLst>
                                </p:cTn>
                              </p:par>
                              <p:par>
                                <p:cTn fill="hold" grpId="0" id="166" nodeType="withEffect" presetClass="entr" presetID="53" presetSubtype="0">
                                  <p:stCondLst>
                                    <p:cond delay="8800"/>
                                  </p:stCondLst>
                                  <p:childTnLst>
                                    <p:set>
                                      <p:cBhvr>
                                        <p:cTn dur="1" fill="hold" id="167">
                                          <p:stCondLst>
                                            <p:cond delay="0"/>
                                          </p:stCondLst>
                                        </p:cTn>
                                        <p:tgtEl>
                                          <p:spTgt spid="45"/>
                                        </p:tgtEl>
                                        <p:attrNameLst>
                                          <p:attrName>style.visibility</p:attrName>
                                        </p:attrNameLst>
                                      </p:cBhvr>
                                      <p:to>
                                        <p:strVal val="visible"/>
                                      </p:to>
                                    </p:set>
                                    <p:anim calcmode="lin" valueType="num">
                                      <p:cBhvr>
                                        <p:cTn dur="500" fill="hold" id="168"/>
                                        <p:tgtEl>
                                          <p:spTgt spid="45"/>
                                        </p:tgtEl>
                                        <p:attrNameLst>
                                          <p:attrName>ppt_w</p:attrName>
                                        </p:attrNameLst>
                                      </p:cBhvr>
                                      <p:tavLst>
                                        <p:tav tm="0">
                                          <p:val>
                                            <p:fltVal val="0"/>
                                          </p:val>
                                        </p:tav>
                                        <p:tav tm="100000">
                                          <p:val>
                                            <p:strVal val="#ppt_w"/>
                                          </p:val>
                                        </p:tav>
                                      </p:tavLst>
                                    </p:anim>
                                    <p:anim calcmode="lin" valueType="num">
                                      <p:cBhvr>
                                        <p:cTn dur="500" fill="hold" id="169"/>
                                        <p:tgtEl>
                                          <p:spTgt spid="45"/>
                                        </p:tgtEl>
                                        <p:attrNameLst>
                                          <p:attrName>ppt_h</p:attrName>
                                        </p:attrNameLst>
                                      </p:cBhvr>
                                      <p:tavLst>
                                        <p:tav tm="0">
                                          <p:val>
                                            <p:fltVal val="0"/>
                                          </p:val>
                                        </p:tav>
                                        <p:tav tm="100000">
                                          <p:val>
                                            <p:strVal val="#ppt_h"/>
                                          </p:val>
                                        </p:tav>
                                      </p:tavLst>
                                    </p:anim>
                                    <p:animEffect filter="fade" transition="in">
                                      <p:cBhvr>
                                        <p:cTn dur="500" id="170"/>
                                        <p:tgtEl>
                                          <p:spTgt spid="45"/>
                                        </p:tgtEl>
                                      </p:cBhvr>
                                    </p:animEffect>
                                  </p:childTnLst>
                                </p:cTn>
                              </p:par>
                              <p:par>
                                <p:cTn fill="hold" grpId="0" id="171" nodeType="withEffect" presetClass="entr" presetID="22" presetSubtype="1">
                                  <p:stCondLst>
                                    <p:cond delay="8800"/>
                                  </p:stCondLst>
                                  <p:childTnLst>
                                    <p:set>
                                      <p:cBhvr>
                                        <p:cTn dur="1" fill="hold" id="172">
                                          <p:stCondLst>
                                            <p:cond delay="0"/>
                                          </p:stCondLst>
                                        </p:cTn>
                                        <p:tgtEl>
                                          <p:spTgt spid="18"/>
                                        </p:tgtEl>
                                        <p:attrNameLst>
                                          <p:attrName>style.visibility</p:attrName>
                                        </p:attrNameLst>
                                      </p:cBhvr>
                                      <p:to>
                                        <p:strVal val="visible"/>
                                      </p:to>
                                    </p:set>
                                    <p:animEffect filter="wipe(up)" transition="in">
                                      <p:cBhvr>
                                        <p:cTn dur="500" id="173"/>
                                        <p:tgtEl>
                                          <p:spTgt spid="18"/>
                                        </p:tgtEl>
                                      </p:cBhvr>
                                    </p:animEffect>
                                  </p:childTnLst>
                                </p:cTn>
                              </p:par>
                              <p:par>
                                <p:cTn fill="hold" grpId="0" id="174" nodeType="withEffect" presetClass="entr" presetID="53" presetSubtype="0">
                                  <p:stCondLst>
                                    <p:cond delay="9300"/>
                                  </p:stCondLst>
                                  <p:childTnLst>
                                    <p:set>
                                      <p:cBhvr>
                                        <p:cTn dur="1" fill="hold" id="175">
                                          <p:stCondLst>
                                            <p:cond delay="0"/>
                                          </p:stCondLst>
                                        </p:cTn>
                                        <p:tgtEl>
                                          <p:spTgt spid="19"/>
                                        </p:tgtEl>
                                        <p:attrNameLst>
                                          <p:attrName>style.visibility</p:attrName>
                                        </p:attrNameLst>
                                      </p:cBhvr>
                                      <p:to>
                                        <p:strVal val="visible"/>
                                      </p:to>
                                    </p:set>
                                    <p:anim calcmode="lin" valueType="num">
                                      <p:cBhvr>
                                        <p:cTn dur="500" fill="hold" id="176"/>
                                        <p:tgtEl>
                                          <p:spTgt spid="19"/>
                                        </p:tgtEl>
                                        <p:attrNameLst>
                                          <p:attrName>ppt_w</p:attrName>
                                        </p:attrNameLst>
                                      </p:cBhvr>
                                      <p:tavLst>
                                        <p:tav tm="0">
                                          <p:val>
                                            <p:fltVal val="0"/>
                                          </p:val>
                                        </p:tav>
                                        <p:tav tm="100000">
                                          <p:val>
                                            <p:strVal val="#ppt_w"/>
                                          </p:val>
                                        </p:tav>
                                      </p:tavLst>
                                    </p:anim>
                                    <p:anim calcmode="lin" valueType="num">
                                      <p:cBhvr>
                                        <p:cTn dur="500" fill="hold" id="177"/>
                                        <p:tgtEl>
                                          <p:spTgt spid="19"/>
                                        </p:tgtEl>
                                        <p:attrNameLst>
                                          <p:attrName>ppt_h</p:attrName>
                                        </p:attrNameLst>
                                      </p:cBhvr>
                                      <p:tavLst>
                                        <p:tav tm="0">
                                          <p:val>
                                            <p:fltVal val="0"/>
                                          </p:val>
                                        </p:tav>
                                        <p:tav tm="100000">
                                          <p:val>
                                            <p:strVal val="#ppt_h"/>
                                          </p:val>
                                        </p:tav>
                                      </p:tavLst>
                                    </p:anim>
                                    <p:animEffect filter="fade" transition="in">
                                      <p:cBhvr>
                                        <p:cTn dur="500" id="178"/>
                                        <p:tgtEl>
                                          <p:spTgt spid="19"/>
                                        </p:tgtEl>
                                      </p:cBhvr>
                                    </p:animEffect>
                                  </p:childTnLst>
                                </p:cTn>
                              </p:par>
                              <p:par>
                                <p:cTn fill="hold" grpId="0" id="179" nodeType="withEffect" presetClass="entr" presetID="53" presetSubtype="0">
                                  <p:stCondLst>
                                    <p:cond delay="9300"/>
                                  </p:stCondLst>
                                  <p:childTnLst>
                                    <p:set>
                                      <p:cBhvr>
                                        <p:cTn dur="1" fill="hold" id="180">
                                          <p:stCondLst>
                                            <p:cond delay="0"/>
                                          </p:stCondLst>
                                        </p:cTn>
                                        <p:tgtEl>
                                          <p:spTgt spid="33"/>
                                        </p:tgtEl>
                                        <p:attrNameLst>
                                          <p:attrName>style.visibility</p:attrName>
                                        </p:attrNameLst>
                                      </p:cBhvr>
                                      <p:to>
                                        <p:strVal val="visible"/>
                                      </p:to>
                                    </p:set>
                                    <p:anim calcmode="lin" valueType="num">
                                      <p:cBhvr>
                                        <p:cTn dur="500" fill="hold" id="181"/>
                                        <p:tgtEl>
                                          <p:spTgt spid="33"/>
                                        </p:tgtEl>
                                        <p:attrNameLst>
                                          <p:attrName>ppt_w</p:attrName>
                                        </p:attrNameLst>
                                      </p:cBhvr>
                                      <p:tavLst>
                                        <p:tav tm="0">
                                          <p:val>
                                            <p:fltVal val="0"/>
                                          </p:val>
                                        </p:tav>
                                        <p:tav tm="100000">
                                          <p:val>
                                            <p:strVal val="#ppt_w"/>
                                          </p:val>
                                        </p:tav>
                                      </p:tavLst>
                                    </p:anim>
                                    <p:anim calcmode="lin" valueType="num">
                                      <p:cBhvr>
                                        <p:cTn dur="500" fill="hold" id="182"/>
                                        <p:tgtEl>
                                          <p:spTgt spid="33"/>
                                        </p:tgtEl>
                                        <p:attrNameLst>
                                          <p:attrName>ppt_h</p:attrName>
                                        </p:attrNameLst>
                                      </p:cBhvr>
                                      <p:tavLst>
                                        <p:tav tm="0">
                                          <p:val>
                                            <p:fltVal val="0"/>
                                          </p:val>
                                        </p:tav>
                                        <p:tav tm="100000">
                                          <p:val>
                                            <p:strVal val="#ppt_h"/>
                                          </p:val>
                                        </p:tav>
                                      </p:tavLst>
                                    </p:anim>
                                    <p:animEffect filter="fade" transition="in">
                                      <p:cBhvr>
                                        <p:cTn dur="500" id="183"/>
                                        <p:tgtEl>
                                          <p:spTgt spid="33"/>
                                        </p:tgtEl>
                                      </p:cBhvr>
                                    </p:animEffect>
                                  </p:childTnLst>
                                </p:cTn>
                              </p:par>
                              <p:par>
                                <p:cTn fill="hold" grpId="0" id="184" nodeType="withEffect" presetClass="entr" presetID="47" presetSubtype="0">
                                  <p:stCondLst>
                                    <p:cond delay="9300"/>
                                  </p:stCondLst>
                                  <p:childTnLst>
                                    <p:set>
                                      <p:cBhvr>
                                        <p:cTn dur="1" fill="hold" id="185">
                                          <p:stCondLst>
                                            <p:cond delay="0"/>
                                          </p:stCondLst>
                                        </p:cTn>
                                        <p:tgtEl>
                                          <p:spTgt spid="39"/>
                                        </p:tgtEl>
                                        <p:attrNameLst>
                                          <p:attrName>style.visibility</p:attrName>
                                        </p:attrNameLst>
                                      </p:cBhvr>
                                      <p:to>
                                        <p:strVal val="visible"/>
                                      </p:to>
                                    </p:set>
                                    <p:animEffect filter="fade" transition="in">
                                      <p:cBhvr>
                                        <p:cTn dur="500" id="186"/>
                                        <p:tgtEl>
                                          <p:spTgt spid="39"/>
                                        </p:tgtEl>
                                      </p:cBhvr>
                                    </p:animEffect>
                                    <p:anim calcmode="lin" valueType="num">
                                      <p:cBhvr>
                                        <p:cTn dur="500" fill="hold" id="187"/>
                                        <p:tgtEl>
                                          <p:spTgt spid="39"/>
                                        </p:tgtEl>
                                        <p:attrNameLst>
                                          <p:attrName>ppt_x</p:attrName>
                                        </p:attrNameLst>
                                      </p:cBhvr>
                                      <p:tavLst>
                                        <p:tav tm="0">
                                          <p:val>
                                            <p:strVal val="#ppt_x"/>
                                          </p:val>
                                        </p:tav>
                                        <p:tav tm="100000">
                                          <p:val>
                                            <p:strVal val="#ppt_x"/>
                                          </p:val>
                                        </p:tav>
                                      </p:tavLst>
                                    </p:anim>
                                    <p:anim calcmode="lin" valueType="num">
                                      <p:cBhvr>
                                        <p:cTn dur="500" fill="hold" id="188"/>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2"/>
      <p:bldP grpId="1" spid="12"/>
      <p:bldP grpId="0" spid="13"/>
      <p:bldP grpId="1" spid="13"/>
      <p:bldP grpId="0" spid="14"/>
      <p:bldP grpId="0" spid="15"/>
      <p:bldP grpId="0" spid="6"/>
      <p:bldP grpId="0" spid="7"/>
      <p:bldP grpId="0" spid="8"/>
      <p:bldP grpId="0" spid="9"/>
      <p:bldP grpId="0" spid="10"/>
      <p:bldP grpId="0" spid="11"/>
      <p:bldP grpId="0" spid="16"/>
      <p:bldP grpId="0" spid="17"/>
      <p:bldP grpId="0" spid="18"/>
      <p:bldP grpId="0" spid="19"/>
      <p:bldP grpId="0" spid="20"/>
      <p:bldP grpId="0" spid="21"/>
      <p:bldP grpId="0" spid="22"/>
      <p:bldP grpId="0" spid="23"/>
      <p:bldP grpId="0" spid="24"/>
      <p:bldP grpId="0" spid="25"/>
      <p:bldP grpId="0" spid="26"/>
      <p:bldP grpId="0" spid="27"/>
      <p:bldP grpId="0" spid="28"/>
      <p:bldP grpId="0" spid="29"/>
      <p:bldP grpId="0" spid="30"/>
      <p:bldP grpId="0" spid="31"/>
      <p:bldP grpId="0" spid="32"/>
      <p:bldP grpId="0" spid="33"/>
      <p:bldP grpId="0" spid="34"/>
      <p:bldP grpId="0" spid="35"/>
      <p:bldP grpId="0" spid="36"/>
      <p:bldP grpId="0" spid="37"/>
      <p:bldP grpId="0" spid="38"/>
      <p:bldP grpId="0" spid="39"/>
      <p:bldP grpId="0" spid="40"/>
      <p:bldP grpId="0" spid="41"/>
      <p:bldP grpId="0" spid="42"/>
      <p:bldP grpId="0" spid="43"/>
      <p:bldP grpId="0" spid="44"/>
      <p:bldP grpId="0" spid="45"/>
    </p:bldLst>
  </p:timing>
</p:sld>
</file>

<file path=ppt/slides/slide3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2" name="原创设计师QQ598969553             _1"/>
          <p:cNvSpPr/>
          <p:nvPr/>
        </p:nvSpPr>
        <p:spPr bwMode="auto">
          <a:xfrm>
            <a:off x="0" y="0"/>
            <a:ext cx="322337" cy="643548"/>
          </a:xfrm>
          <a:custGeom>
            <a:gdLst>
              <a:gd fmla="*/ 0 w 286" name="T0"/>
              <a:gd fmla="*/ 0 h 571" name="T1"/>
              <a:gd fmla="*/ 286 w 286" name="T2"/>
              <a:gd fmla="*/ 287 h 571" name="T3"/>
              <a:gd fmla="*/ 0 w 286" name="T4"/>
              <a:gd fmla="*/ 571 h 571" name="T5"/>
              <a:gd fmla="*/ 0 w 286" name="T6"/>
              <a:gd fmla="*/ 0 h 571" name="T7"/>
            </a:gdLst>
            <a:cxnLst>
              <a:cxn ang="0">
                <a:pos x="T0" y="T1"/>
              </a:cxn>
              <a:cxn ang="0">
                <a:pos x="T2" y="T3"/>
              </a:cxn>
              <a:cxn ang="0">
                <a:pos x="T4" y="T5"/>
              </a:cxn>
              <a:cxn ang="0">
                <a:pos x="T6" y="T7"/>
              </a:cxn>
            </a:cxnLst>
            <a:rect b="b" l="0" r="r" t="0"/>
            <a:pathLst>
              <a:path h="571" w="286">
                <a:moveTo>
                  <a:pt x="0" y="0"/>
                </a:moveTo>
                <a:lnTo>
                  <a:pt x="286" y="287"/>
                </a:lnTo>
                <a:lnTo>
                  <a:pt x="0" y="571"/>
                </a:lnTo>
                <a:lnTo>
                  <a:pt x="0" y="0"/>
                </a:lnTo>
                <a:close/>
              </a:path>
            </a:pathLst>
          </a:custGeom>
          <a:solidFill>
            <a:schemeClr val="tx1">
              <a:lumMod val="75000"/>
              <a:lumOff val="25000"/>
            </a:schemeClr>
          </a:solidFill>
          <a:ln cap="flat" w="6350">
            <a:noFill/>
            <a:prstDash val="solid"/>
            <a:miter lim="800000"/>
          </a:ln>
        </p:spPr>
        <p:txBody>
          <a:bodyPr anchor="t" anchorCtr="0" bIns="45720" compatLnSpc="1" lIns="91440" numCol="1" rIns="91440" tIns="45720" vert="horz" wrap="square"/>
          <a:lstStyle/>
          <a:p>
            <a:endParaRPr altLang="en-US" lang="zh-CN"/>
          </a:p>
        </p:txBody>
      </p:sp>
      <p:sp>
        <p:nvSpPr>
          <p:cNvPr id="13" name="原创设计师QQ598969553             _2"/>
          <p:cNvSpPr/>
          <p:nvPr/>
        </p:nvSpPr>
        <p:spPr bwMode="auto">
          <a:xfrm>
            <a:off x="99884" y="225172"/>
            <a:ext cx="216113" cy="433005"/>
          </a:xfrm>
          <a:custGeom>
            <a:gdLst>
              <a:gd fmla="*/ 0 w 278" name="T0"/>
              <a:gd fmla="*/ 0 h 557" name="T1"/>
              <a:gd fmla="*/ 278 w 278" name="T2"/>
              <a:gd fmla="*/ 278 h 557" name="T3"/>
              <a:gd fmla="*/ 0 w 278" name="T4"/>
              <a:gd fmla="*/ 557 h 557" name="T5"/>
              <a:gd fmla="*/ 0 w 278" name="T6"/>
              <a:gd fmla="*/ 0 h 557" name="T7"/>
            </a:gdLst>
            <a:cxnLst>
              <a:cxn ang="0">
                <a:pos x="T0" y="T1"/>
              </a:cxn>
              <a:cxn ang="0">
                <a:pos x="T2" y="T3"/>
              </a:cxn>
              <a:cxn ang="0">
                <a:pos x="T4" y="T5"/>
              </a:cxn>
              <a:cxn ang="0">
                <a:pos x="T6" y="T7"/>
              </a:cxn>
            </a:cxnLst>
            <a:rect b="b" l="0" r="r" t="0"/>
            <a:pathLst>
              <a:path h="557" w="278">
                <a:moveTo>
                  <a:pt x="0" y="0"/>
                </a:moveTo>
                <a:lnTo>
                  <a:pt x="278" y="278"/>
                </a:lnTo>
                <a:lnTo>
                  <a:pt x="0" y="557"/>
                </a:lnTo>
                <a:lnTo>
                  <a:pt x="0" y="0"/>
                </a:lnTo>
                <a:close/>
              </a:path>
            </a:pathLst>
          </a:custGeom>
          <a:solidFill>
            <a:schemeClr val="accent1"/>
          </a:solidFill>
          <a:ln>
            <a:noFill/>
          </a:ln>
        </p:spPr>
        <p:txBody>
          <a:bodyPr anchor="t" anchorCtr="0" bIns="45720" compatLnSpc="1" lIns="91440" numCol="1" rIns="91440" tIns="45720" vert="horz" wrap="square"/>
          <a:lstStyle/>
          <a:p>
            <a:endParaRPr altLang="en-US" lang="zh-CN"/>
          </a:p>
        </p:txBody>
      </p:sp>
      <p:sp>
        <p:nvSpPr>
          <p:cNvPr id="14" name="原创设计师QQ598969553             _3"/>
          <p:cNvSpPr>
            <a:spLocks noChangeArrowheads="1"/>
          </p:cNvSpPr>
          <p:nvPr/>
        </p:nvSpPr>
        <p:spPr bwMode="auto">
          <a:xfrm>
            <a:off x="463550" y="194692"/>
            <a:ext cx="1544638" cy="304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none">
            <a:spAutoFit/>
          </a:bodyPr>
          <a:lstStyle/>
          <a:p>
            <a:pPr fontAlgn="base">
              <a:spcBef>
                <a:spcPct val="0"/>
              </a:spcBef>
              <a:spcAft>
                <a:spcPct val="0"/>
              </a:spcAft>
            </a:pPr>
            <a:r>
              <a:rPr altLang="en-US" b="1" lang="zh-CN" sz="2000">
                <a:solidFill>
                  <a:schemeClr val="accent1"/>
                </a:solidFill>
                <a:latin charset="0" pitchFamily="34" typeface="Impact"/>
                <a:ea charset="-122" pitchFamily="34" typeface="微软雅黑"/>
                <a:cs charset="-122" pitchFamily="2" typeface="宋体"/>
              </a:rPr>
              <a:t>数据图—饼图</a:t>
            </a:r>
          </a:p>
        </p:txBody>
      </p:sp>
      <p:sp>
        <p:nvSpPr>
          <p:cNvPr id="15" name="原创设计师QQ598969553             _4"/>
          <p:cNvSpPr>
            <a:spLocks noChangeArrowheads="1"/>
          </p:cNvSpPr>
          <p:nvPr/>
        </p:nvSpPr>
        <p:spPr bwMode="auto">
          <a:xfrm>
            <a:off x="467544" y="540445"/>
            <a:ext cx="1800606" cy="1219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fontAlgn="base">
              <a:spcBef>
                <a:spcPct val="0"/>
              </a:spcBef>
              <a:spcAft>
                <a:spcPct val="0"/>
              </a:spcAft>
              <a:buFont charset="0" pitchFamily="34" typeface="Arial"/>
              <a:buNone/>
            </a:pPr>
            <a:r>
              <a:rPr altLang="zh-CN" lang="en-US" sz="800">
                <a:solidFill>
                  <a:srgbClr val="53585E"/>
                </a:solidFill>
                <a:latin charset="0" pitchFamily="34" typeface="Arial"/>
                <a:cs charset="0" pitchFamily="34" typeface="Arial"/>
              </a:rPr>
              <a:t>This is a subtitle for your presentation</a:t>
            </a:r>
          </a:p>
        </p:txBody>
      </p:sp>
      <p:graphicFrame>
        <p:nvGraphicFramePr>
          <p:cNvPr id="6" name="原创设计师QQ598969553             _5"/>
          <p:cNvGraphicFramePr/>
          <p:nvPr>
            <p:extLst/>
          </p:nvPr>
        </p:nvGraphicFramePr>
        <p:xfrm>
          <a:off x="683568" y="1403587"/>
          <a:ext cx="2870862" cy="2700436"/>
        </p:xfrm>
        <a:graphic>
          <a:graphicData uri="http://schemas.openxmlformats.org/drawingml/2006/chart">
            <c:chart xmlns:c="http://schemas.openxmlformats.org/drawingml/2006/chart" r:id="rId3"/>
          </a:graphicData>
        </a:graphic>
      </p:graphicFrame>
      <p:sp>
        <p:nvSpPr>
          <p:cNvPr id="7" name="原创设计师QQ598969553             _6"/>
          <p:cNvSpPr>
            <a:spLocks noChangeArrowheads="1"/>
          </p:cNvSpPr>
          <p:nvPr/>
        </p:nvSpPr>
        <p:spPr bwMode="auto">
          <a:xfrm>
            <a:off x="5004048" y="1383659"/>
            <a:ext cx="3456384" cy="7696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nSpc>
                <a:spcPct val="120000"/>
              </a:lnSpc>
              <a:spcBef>
                <a:spcPts val="300"/>
              </a:spcBef>
            </a:pPr>
            <a:r>
              <a:rPr altLang="en-US" b="1" lang="zh-CN" sz="1000">
                <a:solidFill>
                  <a:schemeClr val="tx1">
                    <a:lumMod val="75000"/>
                    <a:lumOff val="25000"/>
                  </a:schemeClr>
                </a:solidFill>
              </a:rPr>
              <a:t>TOPIC HEADER HERE</a:t>
            </a:r>
          </a:p>
          <a:p>
            <a:pPr>
              <a:lnSpc>
                <a:spcPct val="120000"/>
              </a:lnSpc>
              <a:spcBef>
                <a:spcPts val="300"/>
              </a:spcBef>
            </a:pPr>
            <a:r>
              <a:rPr altLang="en-US" b="1" lang="zh-CN" sz="1000">
                <a:solidFill>
                  <a:schemeClr val="tx1">
                    <a:lumMod val="75000"/>
                    <a:lumOff val="25000"/>
                  </a:schemeClr>
                </a:solidFill>
              </a:rPr>
              <a:t>We have many PowerPoint templates that has been specifically designed to help anyone that is stepping into the world of PowerPoint for the very first time. </a:t>
            </a:r>
          </a:p>
        </p:txBody>
      </p:sp>
      <p:sp>
        <p:nvSpPr>
          <p:cNvPr id="8" name="原创设计师QQ598969553             _7"/>
          <p:cNvSpPr/>
          <p:nvPr/>
        </p:nvSpPr>
        <p:spPr>
          <a:xfrm>
            <a:off x="4359289" y="1430250"/>
            <a:ext cx="425422" cy="42542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a:t>01</a:t>
            </a:r>
          </a:p>
        </p:txBody>
      </p:sp>
      <p:sp>
        <p:nvSpPr>
          <p:cNvPr id="9" name="原创设计师QQ598969553             _8"/>
          <p:cNvSpPr>
            <a:spLocks noChangeArrowheads="1"/>
          </p:cNvSpPr>
          <p:nvPr/>
        </p:nvSpPr>
        <p:spPr bwMode="auto">
          <a:xfrm>
            <a:off x="5004048" y="2139032"/>
            <a:ext cx="3456384" cy="7696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nSpc>
                <a:spcPct val="120000"/>
              </a:lnSpc>
              <a:spcBef>
                <a:spcPts val="300"/>
              </a:spcBef>
            </a:pPr>
            <a:r>
              <a:rPr altLang="en-US" b="1" lang="zh-CN" sz="1000">
                <a:solidFill>
                  <a:schemeClr val="tx1">
                    <a:lumMod val="75000"/>
                    <a:lumOff val="25000"/>
                  </a:schemeClr>
                </a:solidFill>
              </a:rPr>
              <a:t>TOPIC HEADER HERE</a:t>
            </a:r>
          </a:p>
          <a:p>
            <a:pPr>
              <a:lnSpc>
                <a:spcPct val="120000"/>
              </a:lnSpc>
              <a:spcBef>
                <a:spcPts val="300"/>
              </a:spcBef>
            </a:pPr>
            <a:r>
              <a:rPr altLang="en-US" b="1" lang="zh-CN" sz="1000">
                <a:solidFill>
                  <a:schemeClr val="tx1">
                    <a:lumMod val="75000"/>
                    <a:lumOff val="25000"/>
                  </a:schemeClr>
                </a:solidFill>
              </a:rPr>
              <a:t>We have many PowerPoint templates that has been specifically designed to help anyone that is stepping into the world of PowerPoint for the very first time. </a:t>
            </a:r>
          </a:p>
        </p:txBody>
      </p:sp>
      <p:sp>
        <p:nvSpPr>
          <p:cNvPr id="10" name="原创设计师QQ598969553             _9"/>
          <p:cNvSpPr/>
          <p:nvPr/>
        </p:nvSpPr>
        <p:spPr>
          <a:xfrm>
            <a:off x="4359289" y="2185623"/>
            <a:ext cx="425422" cy="42542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a:t>02</a:t>
            </a:r>
          </a:p>
        </p:txBody>
      </p:sp>
      <p:sp>
        <p:nvSpPr>
          <p:cNvPr id="11" name="原创设计师QQ598969553             _10"/>
          <p:cNvSpPr>
            <a:spLocks noChangeArrowheads="1"/>
          </p:cNvSpPr>
          <p:nvPr/>
        </p:nvSpPr>
        <p:spPr bwMode="auto">
          <a:xfrm>
            <a:off x="5004048" y="2881155"/>
            <a:ext cx="3456384" cy="7696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nSpc>
                <a:spcPct val="120000"/>
              </a:lnSpc>
              <a:spcBef>
                <a:spcPts val="300"/>
              </a:spcBef>
            </a:pPr>
            <a:r>
              <a:rPr altLang="en-US" b="1" lang="zh-CN" sz="1000">
                <a:solidFill>
                  <a:schemeClr val="tx1">
                    <a:lumMod val="75000"/>
                    <a:lumOff val="25000"/>
                  </a:schemeClr>
                </a:solidFill>
              </a:rPr>
              <a:t>TOPIC HEADER HERE</a:t>
            </a:r>
          </a:p>
          <a:p>
            <a:pPr>
              <a:lnSpc>
                <a:spcPct val="120000"/>
              </a:lnSpc>
              <a:spcBef>
                <a:spcPts val="300"/>
              </a:spcBef>
            </a:pPr>
            <a:r>
              <a:rPr altLang="en-US" b="1" lang="zh-CN" sz="1000">
                <a:solidFill>
                  <a:schemeClr val="tx1">
                    <a:lumMod val="75000"/>
                    <a:lumOff val="25000"/>
                  </a:schemeClr>
                </a:solidFill>
              </a:rPr>
              <a:t>We have many PowerPoint templates that has been specifically designed to help anyone that is stepping into the world of PowerPoint for the very first time. </a:t>
            </a:r>
          </a:p>
        </p:txBody>
      </p:sp>
      <p:sp>
        <p:nvSpPr>
          <p:cNvPr id="16" name="原创设计师QQ598969553             _11"/>
          <p:cNvSpPr/>
          <p:nvPr/>
        </p:nvSpPr>
        <p:spPr>
          <a:xfrm>
            <a:off x="4359289" y="2927746"/>
            <a:ext cx="425422" cy="42542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a:t>03</a:t>
            </a:r>
          </a:p>
        </p:txBody>
      </p:sp>
      <p:sp>
        <p:nvSpPr>
          <p:cNvPr id="17" name="原创设计师QQ598969553             _12"/>
          <p:cNvSpPr>
            <a:spLocks noChangeArrowheads="1"/>
          </p:cNvSpPr>
          <p:nvPr/>
        </p:nvSpPr>
        <p:spPr bwMode="auto">
          <a:xfrm>
            <a:off x="5004048" y="3636528"/>
            <a:ext cx="3456384" cy="7696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nSpc>
                <a:spcPct val="120000"/>
              </a:lnSpc>
              <a:spcBef>
                <a:spcPts val="300"/>
              </a:spcBef>
            </a:pPr>
            <a:r>
              <a:rPr altLang="en-US" b="1" lang="zh-CN" sz="1000">
                <a:solidFill>
                  <a:schemeClr val="tx1">
                    <a:lumMod val="75000"/>
                    <a:lumOff val="25000"/>
                  </a:schemeClr>
                </a:solidFill>
              </a:rPr>
              <a:t>TOPIC HEADER HERE</a:t>
            </a:r>
          </a:p>
          <a:p>
            <a:pPr>
              <a:lnSpc>
                <a:spcPct val="120000"/>
              </a:lnSpc>
              <a:spcBef>
                <a:spcPts val="300"/>
              </a:spcBef>
            </a:pPr>
            <a:r>
              <a:rPr altLang="en-US" b="1" lang="zh-CN" sz="1000">
                <a:solidFill>
                  <a:schemeClr val="tx1">
                    <a:lumMod val="75000"/>
                    <a:lumOff val="25000"/>
                  </a:schemeClr>
                </a:solidFill>
              </a:rPr>
              <a:t>We have many PowerPoint templates that has been specifically designed to help anyone that is stepping into the world of PowerPoint for the very first time. </a:t>
            </a:r>
          </a:p>
        </p:txBody>
      </p:sp>
      <p:sp>
        <p:nvSpPr>
          <p:cNvPr id="18" name="原创设计师QQ598969553             _13"/>
          <p:cNvSpPr/>
          <p:nvPr/>
        </p:nvSpPr>
        <p:spPr>
          <a:xfrm>
            <a:off x="4359289" y="3683119"/>
            <a:ext cx="425422" cy="42542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a:t>04</a:t>
            </a:r>
          </a:p>
        </p:txBody>
      </p:sp>
      <p:pic>
        <p:nvPicPr>
          <p:cNvPr id="19" name="Picture 64"/>
          <p:cNvPicPr>
            <a:picLocks noChangeAspect="1" noChangeShapeType="1" noGrp="1" noMove="1" noResize="1" noRot="1" noSelect="1"/>
          </p:cNvPicPr>
          <p:nvPr/>
        </p:nvPicPr>
        <p:blipFill>
          <a:blip r:embed="rId4">
            <a:extLst>
              <a:ext uri="{28A0092B-C50C-407E-A947-70E740481C1C}">
                <a14:useLocalDpi val="0"/>
              </a:ext>
            </a:extLst>
          </a:blip>
          <a:stretch>
            <a:fillRect/>
          </a:stretch>
        </p:blipFill>
        <p:spPr bwMode="auto">
          <a:xfrm>
            <a:off x="3582988" y="17705388"/>
            <a:ext cx="1978025" cy="51117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Tree>
    <p:extLst>
      <p:ext uri="{BB962C8B-B14F-4D97-AF65-F5344CB8AC3E}">
        <p14:creationId val="2497489003"/>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 presetSubtype="8">
                                  <p:stCondLst>
                                    <p:cond delay="0"/>
                                  </p:stCondLst>
                                  <p:childTnLst>
                                    <p:set>
                                      <p:cBhvr>
                                        <p:cTn dur="1" fill="hold" id="6">
                                          <p:stCondLst>
                                            <p:cond delay="0"/>
                                          </p:stCondLst>
                                        </p:cTn>
                                        <p:tgtEl>
                                          <p:spTgt spid="13"/>
                                        </p:tgtEl>
                                        <p:attrNameLst>
                                          <p:attrName>style.visibility</p:attrName>
                                        </p:attrNameLst>
                                      </p:cBhvr>
                                      <p:to>
                                        <p:strVal val="visible"/>
                                      </p:to>
                                    </p:set>
                                    <p:anim calcmode="lin" valueType="num">
                                      <p:cBhvr additive="base">
                                        <p:cTn dur="500" fill="hold" id="7"/>
                                        <p:tgtEl>
                                          <p:spTgt spid="13"/>
                                        </p:tgtEl>
                                        <p:attrNameLst>
                                          <p:attrName>ppt_x</p:attrName>
                                        </p:attrNameLst>
                                      </p:cBhvr>
                                      <p:tavLst>
                                        <p:tav tm="0">
                                          <p:val>
                                            <p:strVal val="0-#ppt_w/2"/>
                                          </p:val>
                                        </p:tav>
                                        <p:tav tm="100000">
                                          <p:val>
                                            <p:strVal val="#ppt_x"/>
                                          </p:val>
                                        </p:tav>
                                      </p:tavLst>
                                    </p:anim>
                                    <p:anim calcmode="lin" valueType="num">
                                      <p:cBhvr additive="base">
                                        <p:cTn dur="500" fill="hold" id="8"/>
                                        <p:tgtEl>
                                          <p:spTgt spid="13"/>
                                        </p:tgtEl>
                                        <p:attrNameLst>
                                          <p:attrName>ppt_y</p:attrName>
                                        </p:attrNameLst>
                                      </p:cBhvr>
                                      <p:tavLst>
                                        <p:tav tm="0">
                                          <p:val>
                                            <p:strVal val="#ppt_y"/>
                                          </p:val>
                                        </p:tav>
                                        <p:tav tm="100000">
                                          <p:val>
                                            <p:strVal val="#ppt_y"/>
                                          </p:val>
                                        </p:tav>
                                      </p:tavLst>
                                    </p:anim>
                                  </p:childTnLst>
                                </p:cTn>
                              </p:par>
                              <p:par>
                                <p:cTn fill="hold" grpId="1" id="9" nodeType="withEffect" presetClass="emph" presetID="35" presetSubtype="0" repeatCount="3000">
                                  <p:stCondLst>
                                    <p:cond delay="400"/>
                                  </p:stCondLst>
                                  <p:childTnLst>
                                    <p:anim calcmode="discrete" valueType="str">
                                      <p:cBhvr>
                                        <p:cTn dur="100" fill="hold" id="10"/>
                                        <p:tgtEl>
                                          <p:spTgt spid="13"/>
                                        </p:tgtEl>
                                        <p:attrNameLst>
                                          <p:attrName>style.visibility</p:attrName>
                                        </p:attrNameLst>
                                      </p:cBhvr>
                                      <p:tavLst>
                                        <p:tav tm="0">
                                          <p:val>
                                            <p:strVal val="hidden"/>
                                          </p:val>
                                        </p:tav>
                                        <p:tav tm="50000">
                                          <p:val>
                                            <p:strVal val="visible"/>
                                          </p:val>
                                        </p:tav>
                                      </p:tavLst>
                                    </p:anim>
                                  </p:childTnLst>
                                </p:cTn>
                              </p:par>
                              <p:par>
                                <p:cTn fill="hold" grpId="0" id="11" nodeType="withEffect" presetClass="entr" presetID="2" presetSubtype="8">
                                  <p:stCondLst>
                                    <p:cond delay="200"/>
                                  </p:stCondLst>
                                  <p:childTnLst>
                                    <p:set>
                                      <p:cBhvr>
                                        <p:cTn dur="1" fill="hold" id="12">
                                          <p:stCondLst>
                                            <p:cond delay="0"/>
                                          </p:stCondLst>
                                        </p:cTn>
                                        <p:tgtEl>
                                          <p:spTgt spid="12"/>
                                        </p:tgtEl>
                                        <p:attrNameLst>
                                          <p:attrName>style.visibility</p:attrName>
                                        </p:attrNameLst>
                                      </p:cBhvr>
                                      <p:to>
                                        <p:strVal val="visible"/>
                                      </p:to>
                                    </p:set>
                                    <p:anim calcmode="lin" valueType="num">
                                      <p:cBhvr additive="base">
                                        <p:cTn dur="500" fill="hold" id="13"/>
                                        <p:tgtEl>
                                          <p:spTgt spid="12"/>
                                        </p:tgtEl>
                                        <p:attrNameLst>
                                          <p:attrName>ppt_x</p:attrName>
                                        </p:attrNameLst>
                                      </p:cBhvr>
                                      <p:tavLst>
                                        <p:tav tm="0">
                                          <p:val>
                                            <p:strVal val="0-#ppt_w/2"/>
                                          </p:val>
                                        </p:tav>
                                        <p:tav tm="100000">
                                          <p:val>
                                            <p:strVal val="#ppt_x"/>
                                          </p:val>
                                        </p:tav>
                                      </p:tavLst>
                                    </p:anim>
                                    <p:anim calcmode="lin" valueType="num">
                                      <p:cBhvr additive="base">
                                        <p:cTn dur="500" fill="hold" id="14"/>
                                        <p:tgtEl>
                                          <p:spTgt spid="12"/>
                                        </p:tgtEl>
                                        <p:attrNameLst>
                                          <p:attrName>ppt_y</p:attrName>
                                        </p:attrNameLst>
                                      </p:cBhvr>
                                      <p:tavLst>
                                        <p:tav tm="0">
                                          <p:val>
                                            <p:strVal val="#ppt_y"/>
                                          </p:val>
                                        </p:tav>
                                        <p:tav tm="100000">
                                          <p:val>
                                            <p:strVal val="#ppt_y"/>
                                          </p:val>
                                        </p:tav>
                                      </p:tavLst>
                                    </p:anim>
                                  </p:childTnLst>
                                </p:cTn>
                              </p:par>
                              <p:par>
                                <p:cTn fill="hold" grpId="1" id="15" nodeType="withEffect" presetClass="emph" presetID="35" presetSubtype="0" repeatCount="3000">
                                  <p:stCondLst>
                                    <p:cond delay="600"/>
                                  </p:stCondLst>
                                  <p:childTnLst>
                                    <p:anim calcmode="discrete" valueType="str">
                                      <p:cBhvr>
                                        <p:cTn dur="100" fill="hold" id="16"/>
                                        <p:tgtEl>
                                          <p:spTgt spid="12"/>
                                        </p:tgtEl>
                                        <p:attrNameLst>
                                          <p:attrName>style.visibility</p:attrName>
                                        </p:attrNameLst>
                                      </p:cBhvr>
                                      <p:tavLst>
                                        <p:tav tm="0">
                                          <p:val>
                                            <p:strVal val="hidden"/>
                                          </p:val>
                                        </p:tav>
                                        <p:tav tm="50000">
                                          <p:val>
                                            <p:strVal val="visible"/>
                                          </p:val>
                                        </p:tav>
                                      </p:tavLst>
                                    </p:anim>
                                  </p:childTnLst>
                                </p:cTn>
                              </p:par>
                              <p:par>
                                <p:cTn fill="hold" grpId="0" id="17" nodeType="withEffect" presetClass="entr" presetID="47" presetSubtype="0">
                                  <p:stCondLst>
                                    <p:cond delay="700"/>
                                  </p:stCondLst>
                                  <p:childTnLst>
                                    <p:set>
                                      <p:cBhvr>
                                        <p:cTn dur="1" fill="hold" id="18">
                                          <p:stCondLst>
                                            <p:cond delay="0"/>
                                          </p:stCondLst>
                                        </p:cTn>
                                        <p:tgtEl>
                                          <p:spTgt spid="14"/>
                                        </p:tgtEl>
                                        <p:attrNameLst>
                                          <p:attrName>style.visibility</p:attrName>
                                        </p:attrNameLst>
                                      </p:cBhvr>
                                      <p:to>
                                        <p:strVal val="visible"/>
                                      </p:to>
                                    </p:set>
                                    <p:animEffect filter="fade" transition="in">
                                      <p:cBhvr>
                                        <p:cTn dur="300" id="19"/>
                                        <p:tgtEl>
                                          <p:spTgt spid="14"/>
                                        </p:tgtEl>
                                      </p:cBhvr>
                                    </p:animEffect>
                                    <p:anim calcmode="lin" valueType="num">
                                      <p:cBhvr>
                                        <p:cTn dur="300" fill="hold" id="20"/>
                                        <p:tgtEl>
                                          <p:spTgt spid="14"/>
                                        </p:tgtEl>
                                        <p:attrNameLst>
                                          <p:attrName>ppt_x</p:attrName>
                                        </p:attrNameLst>
                                      </p:cBhvr>
                                      <p:tavLst>
                                        <p:tav tm="0">
                                          <p:val>
                                            <p:strVal val="#ppt_x"/>
                                          </p:val>
                                        </p:tav>
                                        <p:tav tm="100000">
                                          <p:val>
                                            <p:strVal val="#ppt_x"/>
                                          </p:val>
                                        </p:tav>
                                      </p:tavLst>
                                    </p:anim>
                                    <p:anim calcmode="lin" valueType="num">
                                      <p:cBhvr>
                                        <p:cTn dur="300" fill="hold" id="21"/>
                                        <p:tgtEl>
                                          <p:spTgt spid="14"/>
                                        </p:tgtEl>
                                        <p:attrNameLst>
                                          <p:attrName>ppt_y</p:attrName>
                                        </p:attrNameLst>
                                      </p:cBhvr>
                                      <p:tavLst>
                                        <p:tav tm="0">
                                          <p:val>
                                            <p:strVal val="#ppt_y-.1"/>
                                          </p:val>
                                        </p:tav>
                                        <p:tav tm="100000">
                                          <p:val>
                                            <p:strVal val="#ppt_y"/>
                                          </p:val>
                                        </p:tav>
                                      </p:tavLst>
                                    </p:anim>
                                  </p:childTnLst>
                                </p:cTn>
                              </p:par>
                              <p:par>
                                <p:cTn fill="hold" grpId="0" id="22" nodeType="withEffect" presetClass="entr" presetID="42" presetSubtype="0">
                                  <p:stCondLst>
                                    <p:cond delay="700"/>
                                  </p:stCondLst>
                                  <p:childTnLst>
                                    <p:set>
                                      <p:cBhvr>
                                        <p:cTn dur="1" fill="hold" id="23">
                                          <p:stCondLst>
                                            <p:cond delay="0"/>
                                          </p:stCondLst>
                                        </p:cTn>
                                        <p:tgtEl>
                                          <p:spTgt spid="15"/>
                                        </p:tgtEl>
                                        <p:attrNameLst>
                                          <p:attrName>style.visibility</p:attrName>
                                        </p:attrNameLst>
                                      </p:cBhvr>
                                      <p:to>
                                        <p:strVal val="visible"/>
                                      </p:to>
                                    </p:set>
                                    <p:animEffect filter="fade" transition="in">
                                      <p:cBhvr>
                                        <p:cTn dur="300" id="24"/>
                                        <p:tgtEl>
                                          <p:spTgt spid="15"/>
                                        </p:tgtEl>
                                      </p:cBhvr>
                                    </p:animEffect>
                                    <p:anim calcmode="lin" valueType="num">
                                      <p:cBhvr>
                                        <p:cTn dur="300" fill="hold" id="25"/>
                                        <p:tgtEl>
                                          <p:spTgt spid="15"/>
                                        </p:tgtEl>
                                        <p:attrNameLst>
                                          <p:attrName>ppt_x</p:attrName>
                                        </p:attrNameLst>
                                      </p:cBhvr>
                                      <p:tavLst>
                                        <p:tav tm="0">
                                          <p:val>
                                            <p:strVal val="#ppt_x"/>
                                          </p:val>
                                        </p:tav>
                                        <p:tav tm="100000">
                                          <p:val>
                                            <p:strVal val="#ppt_x"/>
                                          </p:val>
                                        </p:tav>
                                      </p:tavLst>
                                    </p:anim>
                                    <p:anim calcmode="lin" valueType="num">
                                      <p:cBhvr>
                                        <p:cTn dur="300" fill="hold" id="26"/>
                                        <p:tgtEl>
                                          <p:spTgt spid="15"/>
                                        </p:tgtEl>
                                        <p:attrNameLst>
                                          <p:attrName>ppt_y</p:attrName>
                                        </p:attrNameLst>
                                      </p:cBhvr>
                                      <p:tavLst>
                                        <p:tav tm="0">
                                          <p:val>
                                            <p:strVal val="#ppt_y+.1"/>
                                          </p:val>
                                        </p:tav>
                                        <p:tav tm="100000">
                                          <p:val>
                                            <p:strVal val="#ppt_y"/>
                                          </p:val>
                                        </p:tav>
                                      </p:tavLst>
                                    </p:anim>
                                  </p:childTnLst>
                                </p:cTn>
                              </p:par>
                              <p:par>
                                <p:cTn fill="hold" grpId="0" id="27" nodeType="withEffect" presetClass="entr" presetID="21" presetSubtype="1">
                                  <p:stCondLst>
                                    <p:cond delay="600"/>
                                  </p:stCondLst>
                                  <p:childTnLst>
                                    <p:set>
                                      <p:cBhvr>
                                        <p:cTn dur="1" fill="hold" id="28">
                                          <p:stCondLst>
                                            <p:cond delay="0"/>
                                          </p:stCondLst>
                                        </p:cTn>
                                        <p:tgtEl>
                                          <p:spTgt spid="6"/>
                                        </p:tgtEl>
                                        <p:attrNameLst>
                                          <p:attrName>style.visibility</p:attrName>
                                        </p:attrNameLst>
                                      </p:cBhvr>
                                      <p:to>
                                        <p:strVal val="visible"/>
                                      </p:to>
                                    </p:set>
                                    <p:animEffect filter="wheel(1)" transition="in">
                                      <p:cBhvr>
                                        <p:cTn dur="750" id="29"/>
                                        <p:tgtEl>
                                          <p:spTgt spid="6"/>
                                        </p:tgtEl>
                                      </p:cBhvr>
                                    </p:animEffect>
                                  </p:childTnLst>
                                </p:cTn>
                              </p:par>
                              <p:par>
                                <p:cTn fill="hold" grpId="0" id="30" nodeType="withEffect" presetClass="entr" presetID="53" presetSubtype="0">
                                  <p:stCondLst>
                                    <p:cond delay="1400"/>
                                  </p:stCondLst>
                                  <p:childTnLst>
                                    <p:set>
                                      <p:cBhvr>
                                        <p:cTn dur="1" fill="hold" id="31">
                                          <p:stCondLst>
                                            <p:cond delay="0"/>
                                          </p:stCondLst>
                                        </p:cTn>
                                        <p:tgtEl>
                                          <p:spTgt spid="8"/>
                                        </p:tgtEl>
                                        <p:attrNameLst>
                                          <p:attrName>style.visibility</p:attrName>
                                        </p:attrNameLst>
                                      </p:cBhvr>
                                      <p:to>
                                        <p:strVal val="visible"/>
                                      </p:to>
                                    </p:set>
                                    <p:anim calcmode="lin" valueType="num">
                                      <p:cBhvr>
                                        <p:cTn dur="500" fill="hold" id="32"/>
                                        <p:tgtEl>
                                          <p:spTgt spid="8"/>
                                        </p:tgtEl>
                                        <p:attrNameLst>
                                          <p:attrName>ppt_w</p:attrName>
                                        </p:attrNameLst>
                                      </p:cBhvr>
                                      <p:tavLst>
                                        <p:tav tm="0">
                                          <p:val>
                                            <p:fltVal val="0"/>
                                          </p:val>
                                        </p:tav>
                                        <p:tav tm="100000">
                                          <p:val>
                                            <p:strVal val="#ppt_w"/>
                                          </p:val>
                                        </p:tav>
                                      </p:tavLst>
                                    </p:anim>
                                    <p:anim calcmode="lin" valueType="num">
                                      <p:cBhvr>
                                        <p:cTn dur="500" fill="hold" id="33"/>
                                        <p:tgtEl>
                                          <p:spTgt spid="8"/>
                                        </p:tgtEl>
                                        <p:attrNameLst>
                                          <p:attrName>ppt_h</p:attrName>
                                        </p:attrNameLst>
                                      </p:cBhvr>
                                      <p:tavLst>
                                        <p:tav tm="0">
                                          <p:val>
                                            <p:fltVal val="0"/>
                                          </p:val>
                                        </p:tav>
                                        <p:tav tm="100000">
                                          <p:val>
                                            <p:strVal val="#ppt_h"/>
                                          </p:val>
                                        </p:tav>
                                      </p:tavLst>
                                    </p:anim>
                                    <p:animEffect filter="fade" transition="in">
                                      <p:cBhvr>
                                        <p:cTn dur="500" id="34"/>
                                        <p:tgtEl>
                                          <p:spTgt spid="8"/>
                                        </p:tgtEl>
                                      </p:cBhvr>
                                    </p:animEffect>
                                  </p:childTnLst>
                                </p:cTn>
                              </p:par>
                              <p:par>
                                <p:cTn fill="hold" grpId="0" id="35" nodeType="withEffect" presetClass="entr" presetID="2" presetSubtype="2">
                                  <p:stCondLst>
                                    <p:cond delay="1400"/>
                                  </p:stCondLst>
                                  <p:childTnLst>
                                    <p:set>
                                      <p:cBhvr>
                                        <p:cTn dur="1" fill="hold" id="36">
                                          <p:stCondLst>
                                            <p:cond delay="0"/>
                                          </p:stCondLst>
                                        </p:cTn>
                                        <p:tgtEl>
                                          <p:spTgt spid="7"/>
                                        </p:tgtEl>
                                        <p:attrNameLst>
                                          <p:attrName>style.visibility</p:attrName>
                                        </p:attrNameLst>
                                      </p:cBhvr>
                                      <p:to>
                                        <p:strVal val="visible"/>
                                      </p:to>
                                    </p:set>
                                    <p:anim calcmode="lin" valueType="num">
                                      <p:cBhvr additive="base">
                                        <p:cTn dur="500" fill="hold" id="37"/>
                                        <p:tgtEl>
                                          <p:spTgt spid="7"/>
                                        </p:tgtEl>
                                        <p:attrNameLst>
                                          <p:attrName>ppt_x</p:attrName>
                                        </p:attrNameLst>
                                      </p:cBhvr>
                                      <p:tavLst>
                                        <p:tav tm="0">
                                          <p:val>
                                            <p:strVal val="1+#ppt_w/2"/>
                                          </p:val>
                                        </p:tav>
                                        <p:tav tm="100000">
                                          <p:val>
                                            <p:strVal val="#ppt_x"/>
                                          </p:val>
                                        </p:tav>
                                      </p:tavLst>
                                    </p:anim>
                                    <p:anim calcmode="lin" valueType="num">
                                      <p:cBhvr additive="base">
                                        <p:cTn dur="500" fill="hold" id="38"/>
                                        <p:tgtEl>
                                          <p:spTgt spid="7"/>
                                        </p:tgtEl>
                                        <p:attrNameLst>
                                          <p:attrName>ppt_y</p:attrName>
                                        </p:attrNameLst>
                                      </p:cBhvr>
                                      <p:tavLst>
                                        <p:tav tm="0">
                                          <p:val>
                                            <p:strVal val="#ppt_y"/>
                                          </p:val>
                                        </p:tav>
                                        <p:tav tm="100000">
                                          <p:val>
                                            <p:strVal val="#ppt_y"/>
                                          </p:val>
                                        </p:tav>
                                      </p:tavLst>
                                    </p:anim>
                                  </p:childTnLst>
                                </p:cTn>
                              </p:par>
                              <p:par>
                                <p:cTn fill="hold" grpId="0" id="39" nodeType="withEffect" presetClass="entr" presetID="53" presetSubtype="0">
                                  <p:stCondLst>
                                    <p:cond delay="1900"/>
                                  </p:stCondLst>
                                  <p:childTnLst>
                                    <p:set>
                                      <p:cBhvr>
                                        <p:cTn dur="1" fill="hold" id="40">
                                          <p:stCondLst>
                                            <p:cond delay="0"/>
                                          </p:stCondLst>
                                        </p:cTn>
                                        <p:tgtEl>
                                          <p:spTgt spid="10"/>
                                        </p:tgtEl>
                                        <p:attrNameLst>
                                          <p:attrName>style.visibility</p:attrName>
                                        </p:attrNameLst>
                                      </p:cBhvr>
                                      <p:to>
                                        <p:strVal val="visible"/>
                                      </p:to>
                                    </p:set>
                                    <p:anim calcmode="lin" valueType="num">
                                      <p:cBhvr>
                                        <p:cTn dur="500" fill="hold" id="41"/>
                                        <p:tgtEl>
                                          <p:spTgt spid="10"/>
                                        </p:tgtEl>
                                        <p:attrNameLst>
                                          <p:attrName>ppt_w</p:attrName>
                                        </p:attrNameLst>
                                      </p:cBhvr>
                                      <p:tavLst>
                                        <p:tav tm="0">
                                          <p:val>
                                            <p:fltVal val="0"/>
                                          </p:val>
                                        </p:tav>
                                        <p:tav tm="100000">
                                          <p:val>
                                            <p:strVal val="#ppt_w"/>
                                          </p:val>
                                        </p:tav>
                                      </p:tavLst>
                                    </p:anim>
                                    <p:anim calcmode="lin" valueType="num">
                                      <p:cBhvr>
                                        <p:cTn dur="500" fill="hold" id="42"/>
                                        <p:tgtEl>
                                          <p:spTgt spid="10"/>
                                        </p:tgtEl>
                                        <p:attrNameLst>
                                          <p:attrName>ppt_h</p:attrName>
                                        </p:attrNameLst>
                                      </p:cBhvr>
                                      <p:tavLst>
                                        <p:tav tm="0">
                                          <p:val>
                                            <p:fltVal val="0"/>
                                          </p:val>
                                        </p:tav>
                                        <p:tav tm="100000">
                                          <p:val>
                                            <p:strVal val="#ppt_h"/>
                                          </p:val>
                                        </p:tav>
                                      </p:tavLst>
                                    </p:anim>
                                    <p:animEffect filter="fade" transition="in">
                                      <p:cBhvr>
                                        <p:cTn dur="500" id="43"/>
                                        <p:tgtEl>
                                          <p:spTgt spid="10"/>
                                        </p:tgtEl>
                                      </p:cBhvr>
                                    </p:animEffect>
                                  </p:childTnLst>
                                </p:cTn>
                              </p:par>
                              <p:par>
                                <p:cTn fill="hold" grpId="0" id="44" nodeType="withEffect" presetClass="entr" presetID="2" presetSubtype="2">
                                  <p:stCondLst>
                                    <p:cond delay="1900"/>
                                  </p:stCondLst>
                                  <p:childTnLst>
                                    <p:set>
                                      <p:cBhvr>
                                        <p:cTn dur="1" fill="hold" id="45">
                                          <p:stCondLst>
                                            <p:cond delay="0"/>
                                          </p:stCondLst>
                                        </p:cTn>
                                        <p:tgtEl>
                                          <p:spTgt spid="9"/>
                                        </p:tgtEl>
                                        <p:attrNameLst>
                                          <p:attrName>style.visibility</p:attrName>
                                        </p:attrNameLst>
                                      </p:cBhvr>
                                      <p:to>
                                        <p:strVal val="visible"/>
                                      </p:to>
                                    </p:set>
                                    <p:anim calcmode="lin" valueType="num">
                                      <p:cBhvr additive="base">
                                        <p:cTn dur="500" fill="hold" id="46"/>
                                        <p:tgtEl>
                                          <p:spTgt spid="9"/>
                                        </p:tgtEl>
                                        <p:attrNameLst>
                                          <p:attrName>ppt_x</p:attrName>
                                        </p:attrNameLst>
                                      </p:cBhvr>
                                      <p:tavLst>
                                        <p:tav tm="0">
                                          <p:val>
                                            <p:strVal val="1+#ppt_w/2"/>
                                          </p:val>
                                        </p:tav>
                                        <p:tav tm="100000">
                                          <p:val>
                                            <p:strVal val="#ppt_x"/>
                                          </p:val>
                                        </p:tav>
                                      </p:tavLst>
                                    </p:anim>
                                    <p:anim calcmode="lin" valueType="num">
                                      <p:cBhvr additive="base">
                                        <p:cTn dur="500" fill="hold" id="47"/>
                                        <p:tgtEl>
                                          <p:spTgt spid="9"/>
                                        </p:tgtEl>
                                        <p:attrNameLst>
                                          <p:attrName>ppt_y</p:attrName>
                                        </p:attrNameLst>
                                      </p:cBhvr>
                                      <p:tavLst>
                                        <p:tav tm="0">
                                          <p:val>
                                            <p:strVal val="#ppt_y"/>
                                          </p:val>
                                        </p:tav>
                                        <p:tav tm="100000">
                                          <p:val>
                                            <p:strVal val="#ppt_y"/>
                                          </p:val>
                                        </p:tav>
                                      </p:tavLst>
                                    </p:anim>
                                  </p:childTnLst>
                                </p:cTn>
                              </p:par>
                              <p:par>
                                <p:cTn fill="hold" grpId="0" id="48" nodeType="withEffect" presetClass="entr" presetID="53" presetSubtype="0">
                                  <p:stCondLst>
                                    <p:cond delay="2400"/>
                                  </p:stCondLst>
                                  <p:childTnLst>
                                    <p:set>
                                      <p:cBhvr>
                                        <p:cTn dur="1" fill="hold" id="49">
                                          <p:stCondLst>
                                            <p:cond delay="0"/>
                                          </p:stCondLst>
                                        </p:cTn>
                                        <p:tgtEl>
                                          <p:spTgt spid="16"/>
                                        </p:tgtEl>
                                        <p:attrNameLst>
                                          <p:attrName>style.visibility</p:attrName>
                                        </p:attrNameLst>
                                      </p:cBhvr>
                                      <p:to>
                                        <p:strVal val="visible"/>
                                      </p:to>
                                    </p:set>
                                    <p:anim calcmode="lin" valueType="num">
                                      <p:cBhvr>
                                        <p:cTn dur="500" fill="hold" id="50"/>
                                        <p:tgtEl>
                                          <p:spTgt spid="16"/>
                                        </p:tgtEl>
                                        <p:attrNameLst>
                                          <p:attrName>ppt_w</p:attrName>
                                        </p:attrNameLst>
                                      </p:cBhvr>
                                      <p:tavLst>
                                        <p:tav tm="0">
                                          <p:val>
                                            <p:fltVal val="0"/>
                                          </p:val>
                                        </p:tav>
                                        <p:tav tm="100000">
                                          <p:val>
                                            <p:strVal val="#ppt_w"/>
                                          </p:val>
                                        </p:tav>
                                      </p:tavLst>
                                    </p:anim>
                                    <p:anim calcmode="lin" valueType="num">
                                      <p:cBhvr>
                                        <p:cTn dur="500" fill="hold" id="51"/>
                                        <p:tgtEl>
                                          <p:spTgt spid="16"/>
                                        </p:tgtEl>
                                        <p:attrNameLst>
                                          <p:attrName>ppt_h</p:attrName>
                                        </p:attrNameLst>
                                      </p:cBhvr>
                                      <p:tavLst>
                                        <p:tav tm="0">
                                          <p:val>
                                            <p:fltVal val="0"/>
                                          </p:val>
                                        </p:tav>
                                        <p:tav tm="100000">
                                          <p:val>
                                            <p:strVal val="#ppt_h"/>
                                          </p:val>
                                        </p:tav>
                                      </p:tavLst>
                                    </p:anim>
                                    <p:animEffect filter="fade" transition="in">
                                      <p:cBhvr>
                                        <p:cTn dur="500" id="52"/>
                                        <p:tgtEl>
                                          <p:spTgt spid="16"/>
                                        </p:tgtEl>
                                      </p:cBhvr>
                                    </p:animEffect>
                                  </p:childTnLst>
                                </p:cTn>
                              </p:par>
                              <p:par>
                                <p:cTn fill="hold" grpId="0" id="53" nodeType="withEffect" presetClass="entr" presetID="2" presetSubtype="2">
                                  <p:stCondLst>
                                    <p:cond delay="2400"/>
                                  </p:stCondLst>
                                  <p:childTnLst>
                                    <p:set>
                                      <p:cBhvr>
                                        <p:cTn dur="1" fill="hold" id="54">
                                          <p:stCondLst>
                                            <p:cond delay="0"/>
                                          </p:stCondLst>
                                        </p:cTn>
                                        <p:tgtEl>
                                          <p:spTgt spid="11"/>
                                        </p:tgtEl>
                                        <p:attrNameLst>
                                          <p:attrName>style.visibility</p:attrName>
                                        </p:attrNameLst>
                                      </p:cBhvr>
                                      <p:to>
                                        <p:strVal val="visible"/>
                                      </p:to>
                                    </p:set>
                                    <p:anim calcmode="lin" valueType="num">
                                      <p:cBhvr additive="base">
                                        <p:cTn dur="500" fill="hold" id="55"/>
                                        <p:tgtEl>
                                          <p:spTgt spid="11"/>
                                        </p:tgtEl>
                                        <p:attrNameLst>
                                          <p:attrName>ppt_x</p:attrName>
                                        </p:attrNameLst>
                                      </p:cBhvr>
                                      <p:tavLst>
                                        <p:tav tm="0">
                                          <p:val>
                                            <p:strVal val="1+#ppt_w/2"/>
                                          </p:val>
                                        </p:tav>
                                        <p:tav tm="100000">
                                          <p:val>
                                            <p:strVal val="#ppt_x"/>
                                          </p:val>
                                        </p:tav>
                                      </p:tavLst>
                                    </p:anim>
                                    <p:anim calcmode="lin" valueType="num">
                                      <p:cBhvr additive="base">
                                        <p:cTn dur="500" fill="hold" id="56"/>
                                        <p:tgtEl>
                                          <p:spTgt spid="11"/>
                                        </p:tgtEl>
                                        <p:attrNameLst>
                                          <p:attrName>ppt_y</p:attrName>
                                        </p:attrNameLst>
                                      </p:cBhvr>
                                      <p:tavLst>
                                        <p:tav tm="0">
                                          <p:val>
                                            <p:strVal val="#ppt_y"/>
                                          </p:val>
                                        </p:tav>
                                        <p:tav tm="100000">
                                          <p:val>
                                            <p:strVal val="#ppt_y"/>
                                          </p:val>
                                        </p:tav>
                                      </p:tavLst>
                                    </p:anim>
                                  </p:childTnLst>
                                </p:cTn>
                              </p:par>
                              <p:par>
                                <p:cTn fill="hold" grpId="0" id="57" nodeType="withEffect" presetClass="entr" presetID="53" presetSubtype="0">
                                  <p:stCondLst>
                                    <p:cond delay="2900"/>
                                  </p:stCondLst>
                                  <p:childTnLst>
                                    <p:set>
                                      <p:cBhvr>
                                        <p:cTn dur="1" fill="hold" id="58">
                                          <p:stCondLst>
                                            <p:cond delay="0"/>
                                          </p:stCondLst>
                                        </p:cTn>
                                        <p:tgtEl>
                                          <p:spTgt spid="18"/>
                                        </p:tgtEl>
                                        <p:attrNameLst>
                                          <p:attrName>style.visibility</p:attrName>
                                        </p:attrNameLst>
                                      </p:cBhvr>
                                      <p:to>
                                        <p:strVal val="visible"/>
                                      </p:to>
                                    </p:set>
                                    <p:anim calcmode="lin" valueType="num">
                                      <p:cBhvr>
                                        <p:cTn dur="500" fill="hold" id="59"/>
                                        <p:tgtEl>
                                          <p:spTgt spid="18"/>
                                        </p:tgtEl>
                                        <p:attrNameLst>
                                          <p:attrName>ppt_w</p:attrName>
                                        </p:attrNameLst>
                                      </p:cBhvr>
                                      <p:tavLst>
                                        <p:tav tm="0">
                                          <p:val>
                                            <p:fltVal val="0"/>
                                          </p:val>
                                        </p:tav>
                                        <p:tav tm="100000">
                                          <p:val>
                                            <p:strVal val="#ppt_w"/>
                                          </p:val>
                                        </p:tav>
                                      </p:tavLst>
                                    </p:anim>
                                    <p:anim calcmode="lin" valueType="num">
                                      <p:cBhvr>
                                        <p:cTn dur="500" fill="hold" id="60"/>
                                        <p:tgtEl>
                                          <p:spTgt spid="18"/>
                                        </p:tgtEl>
                                        <p:attrNameLst>
                                          <p:attrName>ppt_h</p:attrName>
                                        </p:attrNameLst>
                                      </p:cBhvr>
                                      <p:tavLst>
                                        <p:tav tm="0">
                                          <p:val>
                                            <p:fltVal val="0"/>
                                          </p:val>
                                        </p:tav>
                                        <p:tav tm="100000">
                                          <p:val>
                                            <p:strVal val="#ppt_h"/>
                                          </p:val>
                                        </p:tav>
                                      </p:tavLst>
                                    </p:anim>
                                    <p:animEffect filter="fade" transition="in">
                                      <p:cBhvr>
                                        <p:cTn dur="500" id="61"/>
                                        <p:tgtEl>
                                          <p:spTgt spid="18"/>
                                        </p:tgtEl>
                                      </p:cBhvr>
                                    </p:animEffect>
                                  </p:childTnLst>
                                </p:cTn>
                              </p:par>
                              <p:par>
                                <p:cTn fill="hold" grpId="0" id="62" nodeType="withEffect" presetClass="entr" presetID="2" presetSubtype="2">
                                  <p:stCondLst>
                                    <p:cond delay="2900"/>
                                  </p:stCondLst>
                                  <p:childTnLst>
                                    <p:set>
                                      <p:cBhvr>
                                        <p:cTn dur="1" fill="hold" id="63">
                                          <p:stCondLst>
                                            <p:cond delay="0"/>
                                          </p:stCondLst>
                                        </p:cTn>
                                        <p:tgtEl>
                                          <p:spTgt spid="17"/>
                                        </p:tgtEl>
                                        <p:attrNameLst>
                                          <p:attrName>style.visibility</p:attrName>
                                        </p:attrNameLst>
                                      </p:cBhvr>
                                      <p:to>
                                        <p:strVal val="visible"/>
                                      </p:to>
                                    </p:set>
                                    <p:anim calcmode="lin" valueType="num">
                                      <p:cBhvr additive="base">
                                        <p:cTn dur="500" fill="hold" id="64"/>
                                        <p:tgtEl>
                                          <p:spTgt spid="17"/>
                                        </p:tgtEl>
                                        <p:attrNameLst>
                                          <p:attrName>ppt_x</p:attrName>
                                        </p:attrNameLst>
                                      </p:cBhvr>
                                      <p:tavLst>
                                        <p:tav tm="0">
                                          <p:val>
                                            <p:strVal val="1+#ppt_w/2"/>
                                          </p:val>
                                        </p:tav>
                                        <p:tav tm="100000">
                                          <p:val>
                                            <p:strVal val="#ppt_x"/>
                                          </p:val>
                                        </p:tav>
                                      </p:tavLst>
                                    </p:anim>
                                    <p:anim calcmode="lin" valueType="num">
                                      <p:cBhvr additive="base">
                                        <p:cTn dur="500" fill="hold" id="65"/>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2"/>
      <p:bldP grpId="1" spid="12"/>
      <p:bldP grpId="0" spid="13"/>
      <p:bldP grpId="1" spid="13"/>
      <p:bldP grpId="0" spid="14"/>
      <p:bldP grpId="0" spid="15"/>
      <p:bldP grpId="0" spid="7"/>
      <p:bldP grpId="0" spid="8"/>
      <p:bldP grpId="0" spid="9"/>
      <p:bldP grpId="0" spid="10"/>
      <p:bldP grpId="0" spid="11"/>
      <p:bldP grpId="0" spid="16"/>
      <p:bldP grpId="0" spid="17"/>
      <p:bldP grpId="0" spid="18"/>
      <p:bldGraphic grpId="0" spid="6">
        <p:bldAsOne/>
      </p:bldGraphic>
    </p:bldLst>
  </p:timing>
</p:sld>
</file>

<file path=ppt/slides/slide3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2" name="原创设计师QQ598969553             _1"/>
          <p:cNvSpPr/>
          <p:nvPr/>
        </p:nvSpPr>
        <p:spPr bwMode="auto">
          <a:xfrm>
            <a:off x="0" y="0"/>
            <a:ext cx="322337" cy="643548"/>
          </a:xfrm>
          <a:custGeom>
            <a:gdLst>
              <a:gd fmla="*/ 0 w 286" name="T0"/>
              <a:gd fmla="*/ 0 h 571" name="T1"/>
              <a:gd fmla="*/ 286 w 286" name="T2"/>
              <a:gd fmla="*/ 287 h 571" name="T3"/>
              <a:gd fmla="*/ 0 w 286" name="T4"/>
              <a:gd fmla="*/ 571 h 571" name="T5"/>
              <a:gd fmla="*/ 0 w 286" name="T6"/>
              <a:gd fmla="*/ 0 h 571" name="T7"/>
            </a:gdLst>
            <a:cxnLst>
              <a:cxn ang="0">
                <a:pos x="T0" y="T1"/>
              </a:cxn>
              <a:cxn ang="0">
                <a:pos x="T2" y="T3"/>
              </a:cxn>
              <a:cxn ang="0">
                <a:pos x="T4" y="T5"/>
              </a:cxn>
              <a:cxn ang="0">
                <a:pos x="T6" y="T7"/>
              </a:cxn>
            </a:cxnLst>
            <a:rect b="b" l="0" r="r" t="0"/>
            <a:pathLst>
              <a:path h="571" w="286">
                <a:moveTo>
                  <a:pt x="0" y="0"/>
                </a:moveTo>
                <a:lnTo>
                  <a:pt x="286" y="287"/>
                </a:lnTo>
                <a:lnTo>
                  <a:pt x="0" y="571"/>
                </a:lnTo>
                <a:lnTo>
                  <a:pt x="0" y="0"/>
                </a:lnTo>
                <a:close/>
              </a:path>
            </a:pathLst>
          </a:custGeom>
          <a:solidFill>
            <a:schemeClr val="tx1">
              <a:lumMod val="75000"/>
              <a:lumOff val="25000"/>
            </a:schemeClr>
          </a:solidFill>
          <a:ln cap="flat" w="6350">
            <a:noFill/>
            <a:prstDash val="solid"/>
            <a:miter lim="800000"/>
          </a:ln>
        </p:spPr>
        <p:txBody>
          <a:bodyPr anchor="t" anchorCtr="0" bIns="45720" compatLnSpc="1" lIns="91440" numCol="1" rIns="91440" tIns="45720" vert="horz" wrap="square"/>
          <a:lstStyle/>
          <a:p>
            <a:endParaRPr altLang="en-US" lang="zh-CN"/>
          </a:p>
        </p:txBody>
      </p:sp>
      <p:sp>
        <p:nvSpPr>
          <p:cNvPr id="13" name="原创设计师QQ598969553             _2"/>
          <p:cNvSpPr/>
          <p:nvPr/>
        </p:nvSpPr>
        <p:spPr bwMode="auto">
          <a:xfrm>
            <a:off x="99884" y="225172"/>
            <a:ext cx="216113" cy="433005"/>
          </a:xfrm>
          <a:custGeom>
            <a:gdLst>
              <a:gd fmla="*/ 0 w 278" name="T0"/>
              <a:gd fmla="*/ 0 h 557" name="T1"/>
              <a:gd fmla="*/ 278 w 278" name="T2"/>
              <a:gd fmla="*/ 278 h 557" name="T3"/>
              <a:gd fmla="*/ 0 w 278" name="T4"/>
              <a:gd fmla="*/ 557 h 557" name="T5"/>
              <a:gd fmla="*/ 0 w 278" name="T6"/>
              <a:gd fmla="*/ 0 h 557" name="T7"/>
            </a:gdLst>
            <a:cxnLst>
              <a:cxn ang="0">
                <a:pos x="T0" y="T1"/>
              </a:cxn>
              <a:cxn ang="0">
                <a:pos x="T2" y="T3"/>
              </a:cxn>
              <a:cxn ang="0">
                <a:pos x="T4" y="T5"/>
              </a:cxn>
              <a:cxn ang="0">
                <a:pos x="T6" y="T7"/>
              </a:cxn>
            </a:cxnLst>
            <a:rect b="b" l="0" r="r" t="0"/>
            <a:pathLst>
              <a:path h="557" w="278">
                <a:moveTo>
                  <a:pt x="0" y="0"/>
                </a:moveTo>
                <a:lnTo>
                  <a:pt x="278" y="278"/>
                </a:lnTo>
                <a:lnTo>
                  <a:pt x="0" y="557"/>
                </a:lnTo>
                <a:lnTo>
                  <a:pt x="0" y="0"/>
                </a:lnTo>
                <a:close/>
              </a:path>
            </a:pathLst>
          </a:custGeom>
          <a:solidFill>
            <a:schemeClr val="accent1"/>
          </a:solidFill>
          <a:ln>
            <a:noFill/>
          </a:ln>
        </p:spPr>
        <p:txBody>
          <a:bodyPr anchor="t" anchorCtr="0" bIns="45720" compatLnSpc="1" lIns="91440" numCol="1" rIns="91440" tIns="45720" vert="horz" wrap="square"/>
          <a:lstStyle/>
          <a:p>
            <a:endParaRPr altLang="en-US" lang="zh-CN"/>
          </a:p>
        </p:txBody>
      </p:sp>
      <p:sp>
        <p:nvSpPr>
          <p:cNvPr id="14" name="原创设计师QQ598969553             _3"/>
          <p:cNvSpPr>
            <a:spLocks noChangeArrowheads="1"/>
          </p:cNvSpPr>
          <p:nvPr/>
        </p:nvSpPr>
        <p:spPr bwMode="auto">
          <a:xfrm>
            <a:off x="463550" y="194692"/>
            <a:ext cx="2306638" cy="304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none">
            <a:spAutoFit/>
          </a:bodyPr>
          <a:lstStyle/>
          <a:p>
            <a:pPr fontAlgn="base">
              <a:spcBef>
                <a:spcPct val="0"/>
              </a:spcBef>
              <a:spcAft>
                <a:spcPct val="0"/>
              </a:spcAft>
            </a:pPr>
            <a:r>
              <a:rPr altLang="en-US" b="1" lang="zh-CN" sz="2000">
                <a:solidFill>
                  <a:schemeClr val="accent1"/>
                </a:solidFill>
                <a:latin charset="0" pitchFamily="34" typeface="Impact"/>
                <a:ea charset="-122" pitchFamily="34" typeface="微软雅黑"/>
                <a:cs charset="-122" pitchFamily="2" typeface="宋体"/>
              </a:rPr>
              <a:t>数据图—创意圆环图</a:t>
            </a:r>
          </a:p>
        </p:txBody>
      </p:sp>
      <p:sp>
        <p:nvSpPr>
          <p:cNvPr id="15" name="原创设计师QQ598969553             _4"/>
          <p:cNvSpPr>
            <a:spLocks noChangeArrowheads="1"/>
          </p:cNvSpPr>
          <p:nvPr/>
        </p:nvSpPr>
        <p:spPr bwMode="auto">
          <a:xfrm>
            <a:off x="467544" y="540445"/>
            <a:ext cx="1800606" cy="1219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fontAlgn="base">
              <a:spcBef>
                <a:spcPct val="0"/>
              </a:spcBef>
              <a:spcAft>
                <a:spcPct val="0"/>
              </a:spcAft>
              <a:buFont charset="0" pitchFamily="34" typeface="Arial"/>
              <a:buNone/>
            </a:pPr>
            <a:r>
              <a:rPr altLang="zh-CN" lang="en-US" sz="800">
                <a:solidFill>
                  <a:srgbClr val="53585E"/>
                </a:solidFill>
                <a:latin charset="0" pitchFamily="34" typeface="Arial"/>
                <a:cs charset="0" pitchFamily="34" typeface="Arial"/>
              </a:rPr>
              <a:t>This is a subtitle for your presentation</a:t>
            </a:r>
          </a:p>
        </p:txBody>
      </p:sp>
      <p:graphicFrame>
        <p:nvGraphicFramePr>
          <p:cNvPr id="19" name="原创设计师QQ598969553             _5"/>
          <p:cNvGraphicFramePr/>
          <p:nvPr>
            <p:extLst/>
          </p:nvPr>
        </p:nvGraphicFramePr>
        <p:xfrm>
          <a:off x="3253409" y="1206449"/>
          <a:ext cx="2637182" cy="2711318"/>
        </p:xfrm>
        <a:graphic>
          <a:graphicData uri="http://schemas.openxmlformats.org/drawingml/2006/chart">
            <c:chart xmlns:c="http://schemas.openxmlformats.org/drawingml/2006/chart" r:id="rId3"/>
          </a:graphicData>
        </a:graphic>
      </p:graphicFrame>
      <p:grpSp>
        <p:nvGrpSpPr>
          <p:cNvPr id="20" name="原创设计师QQ598969553             _6"/>
          <p:cNvGrpSpPr/>
          <p:nvPr/>
        </p:nvGrpSpPr>
        <p:grpSpPr>
          <a:xfrm>
            <a:off x="3442514" y="1644856"/>
            <a:ext cx="2828142" cy="2828142"/>
            <a:chOff x="3491329" y="1261482"/>
            <a:chExt cx="3006725" cy="3006726"/>
          </a:xfrm>
        </p:grpSpPr>
        <p:grpSp>
          <p:nvGrpSpPr>
            <p:cNvPr id="21" name="组合 20"/>
            <p:cNvGrpSpPr/>
            <p:nvPr/>
          </p:nvGrpSpPr>
          <p:grpSpPr>
            <a:xfrm rot="900000">
              <a:off x="3491329" y="1261482"/>
              <a:ext cx="3006725" cy="3006726"/>
              <a:chOff x="3491329" y="1261482"/>
              <a:chExt cx="3006725" cy="3006726"/>
            </a:xfrm>
          </p:grpSpPr>
          <p:grpSp>
            <p:nvGrpSpPr>
              <p:cNvPr id="23" name="组合 22"/>
              <p:cNvGrpSpPr/>
              <p:nvPr/>
            </p:nvGrpSpPr>
            <p:grpSpPr>
              <a:xfrm>
                <a:off x="5015329" y="2787070"/>
                <a:ext cx="1482725" cy="1481138"/>
                <a:chOff x="4549776" y="2547938"/>
                <a:chExt cx="1482725" cy="1481138"/>
              </a:xfrm>
            </p:grpSpPr>
            <p:sp>
              <p:nvSpPr>
                <p:cNvPr id="25" name="Freeform 5"/>
                <p:cNvSpPr/>
                <p:nvPr/>
              </p:nvSpPr>
              <p:spPr bwMode="auto">
                <a:xfrm>
                  <a:off x="4735513" y="2732088"/>
                  <a:ext cx="538163" cy="538163"/>
                </a:xfrm>
                <a:custGeom>
                  <a:gdLst>
                    <a:gd fmla="*/ 339 w 339" name="T0"/>
                    <a:gd fmla="*/ 270 h 339" name="T1"/>
                    <a:gd fmla="*/ 270 w 339" name="T2"/>
                    <a:gd fmla="*/ 339 h 339" name="T3"/>
                    <a:gd fmla="*/ 0 w 339" name="T4"/>
                    <a:gd fmla="*/ 71 h 339" name="T5"/>
                    <a:gd fmla="*/ 70 w 339" name="T6"/>
                    <a:gd fmla="*/ 0 h 339" name="T7"/>
                    <a:gd fmla="*/ 339 w 339" name="T8"/>
                    <a:gd fmla="*/ 270 h 339" name="T9"/>
                  </a:gdLst>
                  <a:cxnLst>
                    <a:cxn ang="0">
                      <a:pos x="T0" y="T1"/>
                    </a:cxn>
                    <a:cxn ang="0">
                      <a:pos x="T2" y="T3"/>
                    </a:cxn>
                    <a:cxn ang="0">
                      <a:pos x="T4" y="T5"/>
                    </a:cxn>
                    <a:cxn ang="0">
                      <a:pos x="T6" y="T7"/>
                    </a:cxn>
                    <a:cxn ang="0">
                      <a:pos x="T8" y="T9"/>
                    </a:cxn>
                  </a:cxnLst>
                  <a:rect b="b" l="0" r="r" t="0"/>
                  <a:pathLst>
                    <a:path h="339" w="339">
                      <a:moveTo>
                        <a:pt x="339" y="270"/>
                      </a:moveTo>
                      <a:lnTo>
                        <a:pt x="270" y="339"/>
                      </a:lnTo>
                      <a:lnTo>
                        <a:pt x="0" y="71"/>
                      </a:lnTo>
                      <a:lnTo>
                        <a:pt x="70" y="0"/>
                      </a:lnTo>
                      <a:lnTo>
                        <a:pt x="339" y="270"/>
                      </a:lnTo>
                      <a:close/>
                    </a:path>
                  </a:pathLst>
                </a:custGeom>
                <a:solidFill>
                  <a:srgbClr val="949494"/>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6" name="Freeform 6"/>
                <p:cNvSpPr/>
                <p:nvPr/>
              </p:nvSpPr>
              <p:spPr bwMode="auto">
                <a:xfrm>
                  <a:off x="4549776" y="2547938"/>
                  <a:ext cx="388938" cy="388938"/>
                </a:xfrm>
                <a:custGeom>
                  <a:gdLst>
                    <a:gd fmla="*/ 188 w 197" name="T0"/>
                    <a:gd fmla="*/ 77 h 197" name="T1"/>
                    <a:gd fmla="*/ 188 w 197" name="T2"/>
                    <a:gd fmla="*/ 111 h 197" name="T3"/>
                    <a:gd fmla="*/ 112 w 197" name="T4"/>
                    <a:gd fmla="*/ 187 h 197" name="T5"/>
                    <a:gd fmla="*/ 78 w 197" name="T6"/>
                    <a:gd fmla="*/ 187 h 197" name="T7"/>
                    <a:gd fmla="*/ 10 w 197" name="T8"/>
                    <a:gd fmla="*/ 120 h 197" name="T9"/>
                    <a:gd fmla="*/ 10 w 197" name="T10"/>
                    <a:gd fmla="*/ 86 h 197" name="T11"/>
                    <a:gd fmla="*/ 86 w 197" name="T12"/>
                    <a:gd fmla="*/ 9 h 197" name="T13"/>
                    <a:gd fmla="*/ 120 w 197" name="T14"/>
                    <a:gd fmla="*/ 9 h 197" name="T15"/>
                    <a:gd fmla="*/ 188 w 197" name="T16"/>
                    <a:gd fmla="*/ 77 h 19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97" w="197">
                      <a:moveTo>
                        <a:pt x="188" y="77"/>
                      </a:moveTo>
                      <a:cubicBezTo>
                        <a:pt x="197" y="87"/>
                        <a:pt x="197" y="102"/>
                        <a:pt x="188" y="111"/>
                      </a:cubicBezTo>
                      <a:cubicBezTo>
                        <a:pt x="112" y="187"/>
                        <a:pt x="112" y="187"/>
                        <a:pt x="112" y="187"/>
                      </a:cubicBezTo>
                      <a:cubicBezTo>
                        <a:pt x="102" y="197"/>
                        <a:pt x="87" y="197"/>
                        <a:pt x="78" y="187"/>
                      </a:cubicBezTo>
                      <a:cubicBezTo>
                        <a:pt x="10" y="120"/>
                        <a:pt x="10" y="120"/>
                        <a:pt x="10" y="120"/>
                      </a:cubicBezTo>
                      <a:cubicBezTo>
                        <a:pt x="0" y="110"/>
                        <a:pt x="0" y="95"/>
                        <a:pt x="10" y="86"/>
                      </a:cubicBezTo>
                      <a:cubicBezTo>
                        <a:pt x="86" y="9"/>
                        <a:pt x="86" y="9"/>
                        <a:pt x="86" y="9"/>
                      </a:cubicBezTo>
                      <a:cubicBezTo>
                        <a:pt x="95" y="0"/>
                        <a:pt x="111" y="0"/>
                        <a:pt x="120" y="9"/>
                      </a:cubicBezTo>
                      <a:lnTo>
                        <a:pt x="188" y="77"/>
                      </a:lnTo>
                      <a:close/>
                    </a:path>
                  </a:pathLst>
                </a:custGeom>
                <a:solidFill>
                  <a:srgbClr val="CCCCCC"/>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7" name="Freeform 7"/>
                <p:cNvSpPr/>
                <p:nvPr/>
              </p:nvSpPr>
              <p:spPr bwMode="auto">
                <a:xfrm>
                  <a:off x="5057776" y="3052763"/>
                  <a:ext cx="974725" cy="976313"/>
                </a:xfrm>
                <a:custGeom>
                  <a:gdLst>
                    <a:gd fmla="*/ 86 w 494" name="T0"/>
                    <a:gd fmla="*/ 10 h 495" name="T1"/>
                    <a:gd fmla="*/ 41 w 494" name="T2"/>
                    <a:gd fmla="*/ 55 h 495" name="T3"/>
                    <a:gd fmla="*/ 31 w 494" name="T4"/>
                    <a:gd fmla="*/ 64 h 495" name="T5"/>
                    <a:gd fmla="*/ 26 w 494" name="T6"/>
                    <a:gd fmla="*/ 70 h 495" name="T7"/>
                    <a:gd fmla="*/ 9 w 494" name="T8"/>
                    <a:gd fmla="*/ 86 h 495" name="T9"/>
                    <a:gd fmla="*/ 9 w 494" name="T10"/>
                    <a:gd fmla="*/ 120 h 495" name="T11"/>
                    <a:gd fmla="*/ 374 w 494" name="T12"/>
                    <a:gd fmla="*/ 485 h 495" name="T13"/>
                    <a:gd fmla="*/ 408 w 494" name="T14"/>
                    <a:gd fmla="*/ 485 h 495" name="T15"/>
                    <a:gd fmla="*/ 425 w 494" name="T16"/>
                    <a:gd fmla="*/ 469 h 495" name="T17"/>
                    <a:gd fmla="*/ 430 w 494" name="T18"/>
                    <a:gd fmla="*/ 463 h 495" name="T19"/>
                    <a:gd fmla="*/ 440 w 494" name="T20"/>
                    <a:gd fmla="*/ 454 h 495" name="T21"/>
                    <a:gd fmla="*/ 485 w 494" name="T22"/>
                    <a:gd fmla="*/ 409 h 495" name="T23"/>
                    <a:gd fmla="*/ 485 w 494" name="T24"/>
                    <a:gd fmla="*/ 375 h 495" name="T25"/>
                    <a:gd fmla="*/ 119 w 494" name="T26"/>
                    <a:gd fmla="*/ 10 h 495" name="T27"/>
                    <a:gd fmla="*/ 86 w 494" name="T28"/>
                    <a:gd fmla="*/ 10 h 495"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495" w="493">
                      <a:moveTo>
                        <a:pt x="86" y="10"/>
                      </a:moveTo>
                      <a:cubicBezTo>
                        <a:pt x="41" y="55"/>
                        <a:pt x="41" y="55"/>
                        <a:pt x="41" y="55"/>
                      </a:cubicBezTo>
                      <a:cubicBezTo>
                        <a:pt x="31" y="64"/>
                        <a:pt x="31" y="64"/>
                        <a:pt x="31" y="64"/>
                      </a:cubicBezTo>
                      <a:cubicBezTo>
                        <a:pt x="26" y="70"/>
                        <a:pt x="26" y="70"/>
                        <a:pt x="26" y="70"/>
                      </a:cubicBezTo>
                      <a:cubicBezTo>
                        <a:pt x="9" y="86"/>
                        <a:pt x="9" y="86"/>
                        <a:pt x="9" y="86"/>
                      </a:cubicBezTo>
                      <a:cubicBezTo>
                        <a:pt x="0" y="95"/>
                        <a:pt x="0" y="111"/>
                        <a:pt x="9" y="120"/>
                      </a:cubicBezTo>
                      <a:cubicBezTo>
                        <a:pt x="374" y="485"/>
                        <a:pt x="374" y="485"/>
                        <a:pt x="374" y="485"/>
                      </a:cubicBezTo>
                      <a:cubicBezTo>
                        <a:pt x="384" y="495"/>
                        <a:pt x="399" y="495"/>
                        <a:pt x="408" y="485"/>
                      </a:cubicBezTo>
                      <a:cubicBezTo>
                        <a:pt x="425" y="469"/>
                        <a:pt x="425" y="469"/>
                        <a:pt x="425" y="469"/>
                      </a:cubicBezTo>
                      <a:cubicBezTo>
                        <a:pt x="430" y="463"/>
                        <a:pt x="430" y="463"/>
                        <a:pt x="430" y="463"/>
                      </a:cubicBezTo>
                      <a:cubicBezTo>
                        <a:pt x="440" y="454"/>
                        <a:pt x="440" y="454"/>
                        <a:pt x="440" y="454"/>
                      </a:cubicBezTo>
                      <a:cubicBezTo>
                        <a:pt x="485" y="409"/>
                        <a:pt x="485" y="409"/>
                        <a:pt x="485" y="409"/>
                      </a:cubicBezTo>
                      <a:cubicBezTo>
                        <a:pt x="494" y="399"/>
                        <a:pt x="494" y="384"/>
                        <a:pt x="485" y="375"/>
                      </a:cubicBezTo>
                      <a:cubicBezTo>
                        <a:pt x="119" y="10"/>
                        <a:pt x="119" y="10"/>
                        <a:pt x="119" y="10"/>
                      </a:cubicBezTo>
                      <a:cubicBezTo>
                        <a:pt x="110" y="0"/>
                        <a:pt x="95" y="0"/>
                        <a:pt x="86" y="10"/>
                      </a:cubicBezTo>
                      <a:close/>
                    </a:path>
                  </a:pathLst>
                </a:custGeom>
                <a:solidFill>
                  <a:srgbClr val="767676"/>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8" name="Freeform 8"/>
                <p:cNvSpPr/>
                <p:nvPr/>
              </p:nvSpPr>
              <p:spPr bwMode="auto">
                <a:xfrm>
                  <a:off x="5057776" y="3190875"/>
                  <a:ext cx="838200" cy="838200"/>
                </a:xfrm>
                <a:custGeom>
                  <a:gdLst>
                    <a:gd fmla="*/ 9 w 425" name="T0"/>
                    <a:gd fmla="*/ 16 h 425" name="T1"/>
                    <a:gd fmla="*/ 9 w 425" name="T2"/>
                    <a:gd fmla="*/ 50 h 425" name="T3"/>
                    <a:gd fmla="*/ 374 w 425" name="T4"/>
                    <a:gd fmla="*/ 415 h 425" name="T5"/>
                    <a:gd fmla="*/ 408 w 425" name="T6"/>
                    <a:gd fmla="*/ 415 h 425" name="T7"/>
                    <a:gd fmla="*/ 425 w 425" name="T8"/>
                    <a:gd fmla="*/ 399 h 425" name="T9"/>
                    <a:gd fmla="*/ 26 w 425" name="T10"/>
                    <a:gd fmla="*/ 0 h 425" name="T11"/>
                    <a:gd fmla="*/ 9 w 425" name="T12"/>
                    <a:gd fmla="*/ 16 h 425" name="T13"/>
                  </a:gdLst>
                  <a:cxnLst>
                    <a:cxn ang="0">
                      <a:pos x="T0" y="T1"/>
                    </a:cxn>
                    <a:cxn ang="0">
                      <a:pos x="T2" y="T3"/>
                    </a:cxn>
                    <a:cxn ang="0">
                      <a:pos x="T4" y="T5"/>
                    </a:cxn>
                    <a:cxn ang="0">
                      <a:pos x="T6" y="T7"/>
                    </a:cxn>
                    <a:cxn ang="0">
                      <a:pos x="T8" y="T9"/>
                    </a:cxn>
                    <a:cxn ang="0">
                      <a:pos x="T10" y="T11"/>
                    </a:cxn>
                    <a:cxn ang="0">
                      <a:pos x="T12" y="T13"/>
                    </a:cxn>
                  </a:cxnLst>
                  <a:rect b="b" l="0" r="r" t="0"/>
                  <a:pathLst>
                    <a:path h="425" w="425">
                      <a:moveTo>
                        <a:pt x="9" y="16"/>
                      </a:moveTo>
                      <a:cubicBezTo>
                        <a:pt x="0" y="25"/>
                        <a:pt x="0" y="41"/>
                        <a:pt x="9" y="50"/>
                      </a:cubicBezTo>
                      <a:cubicBezTo>
                        <a:pt x="374" y="415"/>
                        <a:pt x="374" y="415"/>
                        <a:pt x="374" y="415"/>
                      </a:cubicBezTo>
                      <a:cubicBezTo>
                        <a:pt x="384" y="425"/>
                        <a:pt x="399" y="425"/>
                        <a:pt x="408" y="415"/>
                      </a:cubicBezTo>
                      <a:cubicBezTo>
                        <a:pt x="425" y="399"/>
                        <a:pt x="425" y="399"/>
                        <a:pt x="425" y="399"/>
                      </a:cubicBezTo>
                      <a:cubicBezTo>
                        <a:pt x="26" y="0"/>
                        <a:pt x="26" y="0"/>
                        <a:pt x="26" y="0"/>
                      </a:cubicBezTo>
                      <a:lnTo>
                        <a:pt x="9" y="16"/>
                      </a:lnTo>
                      <a:close/>
                    </a:path>
                  </a:pathLst>
                </a:custGeom>
                <a:solidFill>
                  <a:srgbClr val="5A5A5A"/>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9" name="Freeform 9"/>
                <p:cNvSpPr/>
                <p:nvPr/>
              </p:nvSpPr>
              <p:spPr bwMode="auto">
                <a:xfrm>
                  <a:off x="5118101" y="3162300"/>
                  <a:ext cx="806450" cy="804863"/>
                </a:xfrm>
                <a:custGeom>
                  <a:gdLst>
                    <a:gd fmla="*/ 0 w 508" name="T0"/>
                    <a:gd fmla="*/ 11 h 507" name="T1"/>
                    <a:gd fmla="*/ 496 w 508" name="T2"/>
                    <a:gd fmla="*/ 507 h 507" name="T3"/>
                    <a:gd fmla="*/ 508 w 508" name="T4"/>
                    <a:gd fmla="*/ 496 h 507" name="T5"/>
                    <a:gd fmla="*/ 13 w 508" name="T6"/>
                    <a:gd fmla="*/ 0 h 507" name="T7"/>
                    <a:gd fmla="*/ 0 w 508" name="T8"/>
                    <a:gd fmla="*/ 11 h 507" name="T9"/>
                  </a:gdLst>
                  <a:cxnLst>
                    <a:cxn ang="0">
                      <a:pos x="T0" y="T1"/>
                    </a:cxn>
                    <a:cxn ang="0">
                      <a:pos x="T2" y="T3"/>
                    </a:cxn>
                    <a:cxn ang="0">
                      <a:pos x="T4" y="T5"/>
                    </a:cxn>
                    <a:cxn ang="0">
                      <a:pos x="T6" y="T7"/>
                    </a:cxn>
                    <a:cxn ang="0">
                      <a:pos x="T8" y="T9"/>
                    </a:cxn>
                  </a:cxnLst>
                  <a:rect b="b" l="0" r="r" t="0"/>
                  <a:pathLst>
                    <a:path h="507" w="508">
                      <a:moveTo>
                        <a:pt x="0" y="11"/>
                      </a:moveTo>
                      <a:lnTo>
                        <a:pt x="496" y="507"/>
                      </a:lnTo>
                      <a:lnTo>
                        <a:pt x="508" y="496"/>
                      </a:lnTo>
                      <a:lnTo>
                        <a:pt x="13" y="0"/>
                      </a:lnTo>
                      <a:lnTo>
                        <a:pt x="0" y="11"/>
                      </a:lnTo>
                      <a:close/>
                    </a:path>
                  </a:pathLst>
                </a:custGeom>
                <a:solidFill>
                  <a:srgbClr val="5A5A5A"/>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30" name="Freeform 10"/>
                <p:cNvSpPr/>
                <p:nvPr/>
              </p:nvSpPr>
              <p:spPr bwMode="auto">
                <a:xfrm>
                  <a:off x="4619626" y="2768600"/>
                  <a:ext cx="182563" cy="168275"/>
                </a:xfrm>
                <a:custGeom>
                  <a:gdLst>
                    <a:gd fmla="*/ 0 w 93" name="T0"/>
                    <a:gd fmla="*/ 33 h 85" name="T1"/>
                    <a:gd fmla="*/ 43 w 93" name="T2"/>
                    <a:gd fmla="*/ 75 h 85" name="T3"/>
                    <a:gd fmla="*/ 77 w 93" name="T4"/>
                    <a:gd fmla="*/ 75 h 85" name="T5"/>
                    <a:gd fmla="*/ 93 w 93" name="T6"/>
                    <a:gd fmla="*/ 59 h 85" name="T7"/>
                    <a:gd fmla="*/ 34 w 93" name="T8"/>
                    <a:gd fmla="*/ 0 h 85" name="T9"/>
                    <a:gd fmla="*/ 0 w 93" name="T10"/>
                    <a:gd fmla="*/ 33 h 85" name="T11"/>
                  </a:gdLst>
                  <a:cxnLst>
                    <a:cxn ang="0">
                      <a:pos x="T0" y="T1"/>
                    </a:cxn>
                    <a:cxn ang="0">
                      <a:pos x="T2" y="T3"/>
                    </a:cxn>
                    <a:cxn ang="0">
                      <a:pos x="T4" y="T5"/>
                    </a:cxn>
                    <a:cxn ang="0">
                      <a:pos x="T6" y="T7"/>
                    </a:cxn>
                    <a:cxn ang="0">
                      <a:pos x="T8" y="T9"/>
                    </a:cxn>
                    <a:cxn ang="0">
                      <a:pos x="T10" y="T11"/>
                    </a:cxn>
                  </a:cxnLst>
                  <a:rect b="b" l="0" r="r" t="0"/>
                  <a:pathLst>
                    <a:path h="85" w="93">
                      <a:moveTo>
                        <a:pt x="0" y="33"/>
                      </a:moveTo>
                      <a:cubicBezTo>
                        <a:pt x="43" y="75"/>
                        <a:pt x="43" y="75"/>
                        <a:pt x="43" y="75"/>
                      </a:cubicBezTo>
                      <a:cubicBezTo>
                        <a:pt x="52" y="85"/>
                        <a:pt x="67" y="85"/>
                        <a:pt x="77" y="75"/>
                      </a:cubicBezTo>
                      <a:cubicBezTo>
                        <a:pt x="93" y="59"/>
                        <a:pt x="93" y="59"/>
                        <a:pt x="93" y="59"/>
                      </a:cubicBezTo>
                      <a:cubicBezTo>
                        <a:pt x="34" y="0"/>
                        <a:pt x="34" y="0"/>
                        <a:pt x="34" y="0"/>
                      </a:cubicBezTo>
                      <a:lnTo>
                        <a:pt x="0" y="33"/>
                      </a:lnTo>
                      <a:close/>
                    </a:path>
                  </a:pathLst>
                </a:custGeom>
                <a:solidFill>
                  <a:srgbClr val="B8B8B8"/>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31" name="Freeform 11"/>
                <p:cNvSpPr/>
                <p:nvPr/>
              </p:nvSpPr>
              <p:spPr bwMode="auto">
                <a:xfrm>
                  <a:off x="4699001" y="2740025"/>
                  <a:ext cx="133350" cy="133350"/>
                </a:xfrm>
                <a:custGeom>
                  <a:gdLst>
                    <a:gd fmla="*/ 0 w 84" name="T0"/>
                    <a:gd fmla="*/ 11 h 84" name="T1"/>
                    <a:gd fmla="*/ 73 w 84" name="T2"/>
                    <a:gd fmla="*/ 84 h 84" name="T3"/>
                    <a:gd fmla="*/ 84 w 84" name="T4"/>
                    <a:gd fmla="*/ 73 h 84" name="T5"/>
                    <a:gd fmla="*/ 11 w 84" name="T6"/>
                    <a:gd fmla="*/ 0 h 84" name="T7"/>
                    <a:gd fmla="*/ 0 w 84" name="T8"/>
                    <a:gd fmla="*/ 11 h 84" name="T9"/>
                  </a:gdLst>
                  <a:cxnLst>
                    <a:cxn ang="0">
                      <a:pos x="T0" y="T1"/>
                    </a:cxn>
                    <a:cxn ang="0">
                      <a:pos x="T2" y="T3"/>
                    </a:cxn>
                    <a:cxn ang="0">
                      <a:pos x="T4" y="T5"/>
                    </a:cxn>
                    <a:cxn ang="0">
                      <a:pos x="T6" y="T7"/>
                    </a:cxn>
                    <a:cxn ang="0">
                      <a:pos x="T8" y="T9"/>
                    </a:cxn>
                  </a:cxnLst>
                  <a:rect b="b" l="0" r="r" t="0"/>
                  <a:pathLst>
                    <a:path h="84" w="84">
                      <a:moveTo>
                        <a:pt x="0" y="11"/>
                      </a:moveTo>
                      <a:lnTo>
                        <a:pt x="73" y="84"/>
                      </a:lnTo>
                      <a:lnTo>
                        <a:pt x="84" y="73"/>
                      </a:lnTo>
                      <a:lnTo>
                        <a:pt x="11" y="0"/>
                      </a:lnTo>
                      <a:lnTo>
                        <a:pt x="0" y="11"/>
                      </a:lnTo>
                      <a:close/>
                    </a:path>
                  </a:pathLst>
                </a:custGeom>
                <a:solidFill>
                  <a:srgbClr val="B8B8B8"/>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grpSp>
          <p:sp>
            <p:nvSpPr>
              <p:cNvPr id="24" name="Freeform 12"/>
              <p:cNvSpPr/>
              <p:nvPr/>
            </p:nvSpPr>
            <p:spPr bwMode="auto">
              <a:xfrm>
                <a:off x="3491329" y="1261482"/>
                <a:ext cx="2147888" cy="2147888"/>
              </a:xfrm>
              <a:custGeom>
                <a:gdLst>
                  <a:gd fmla="*/ 895 w 1089" name="T0"/>
                  <a:gd fmla="*/ 194 h 1089" name="T1"/>
                  <a:gd fmla="*/ 895 w 1089" name="T2"/>
                  <a:gd fmla="*/ 895 h 1089" name="T3"/>
                  <a:gd fmla="*/ 193 w 1089" name="T4"/>
                  <a:gd fmla="*/ 895 h 1089" name="T5"/>
                  <a:gd fmla="*/ 193 w 1089" name="T6"/>
                  <a:gd fmla="*/ 194 h 1089" name="T7"/>
                  <a:gd fmla="*/ 895 w 1089" name="T8"/>
                  <a:gd fmla="*/ 194 h 1089" name="T9"/>
                </a:gdLst>
                <a:cxnLst>
                  <a:cxn ang="0">
                    <a:pos x="T0" y="T1"/>
                  </a:cxn>
                  <a:cxn ang="0">
                    <a:pos x="T2" y="T3"/>
                  </a:cxn>
                  <a:cxn ang="0">
                    <a:pos x="T4" y="T5"/>
                  </a:cxn>
                  <a:cxn ang="0">
                    <a:pos x="T6" y="T7"/>
                  </a:cxn>
                  <a:cxn ang="0">
                    <a:pos x="T8" y="T9"/>
                  </a:cxn>
                </a:cxnLst>
                <a:rect b="b" l="0" r="r" t="0"/>
                <a:pathLst>
                  <a:path h="1089" w="1089">
                    <a:moveTo>
                      <a:pt x="895" y="194"/>
                    </a:moveTo>
                    <a:cubicBezTo>
                      <a:pt x="1089" y="388"/>
                      <a:pt x="1089" y="702"/>
                      <a:pt x="895" y="895"/>
                    </a:cubicBezTo>
                    <a:cubicBezTo>
                      <a:pt x="701" y="1089"/>
                      <a:pt x="387" y="1089"/>
                      <a:pt x="193" y="895"/>
                    </a:cubicBezTo>
                    <a:cubicBezTo>
                      <a:pt x="0" y="702"/>
                      <a:pt x="0" y="388"/>
                      <a:pt x="193" y="194"/>
                    </a:cubicBezTo>
                    <a:cubicBezTo>
                      <a:pt x="387" y="0"/>
                      <a:pt x="701" y="0"/>
                      <a:pt x="895" y="194"/>
                    </a:cubicBezTo>
                    <a:close/>
                  </a:path>
                </a:pathLst>
              </a:custGeom>
              <a:solidFill>
                <a:srgbClr val="E9E9E9"/>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grpSp>
        <p:sp>
          <p:nvSpPr>
            <p:cNvPr id="22" name="Freeform 14"/>
            <p:cNvSpPr/>
            <p:nvPr/>
          </p:nvSpPr>
          <p:spPr bwMode="auto">
            <a:xfrm rot="900000">
              <a:off x="3761175" y="1308636"/>
              <a:ext cx="1858620" cy="1858618"/>
            </a:xfrm>
            <a:custGeom>
              <a:gdLst>
                <a:gd fmla="*/ 809 w 984" name="T0"/>
                <a:gd fmla="*/ 175 h 983" name="T1"/>
                <a:gd fmla="*/ 809 w 984" name="T2"/>
                <a:gd fmla="*/ 809 h 983" name="T3"/>
                <a:gd fmla="*/ 175 w 984" name="T4"/>
                <a:gd fmla="*/ 809 h 983" name="T5"/>
                <a:gd fmla="*/ 175 w 984" name="T6"/>
                <a:gd fmla="*/ 175 h 983" name="T7"/>
                <a:gd fmla="*/ 809 w 984" name="T8"/>
                <a:gd fmla="*/ 175 h 983" name="T9"/>
              </a:gdLst>
              <a:cxnLst>
                <a:cxn ang="0">
                  <a:pos x="T0" y="T1"/>
                </a:cxn>
                <a:cxn ang="0">
                  <a:pos x="T2" y="T3"/>
                </a:cxn>
                <a:cxn ang="0">
                  <a:pos x="T4" y="T5"/>
                </a:cxn>
                <a:cxn ang="0">
                  <a:pos x="T6" y="T7"/>
                </a:cxn>
                <a:cxn ang="0">
                  <a:pos x="T8" y="T9"/>
                </a:cxn>
              </a:cxnLst>
              <a:rect b="b" l="0" r="r" t="0"/>
              <a:pathLst>
                <a:path h="983" w="984">
                  <a:moveTo>
                    <a:pt x="809" y="175"/>
                  </a:moveTo>
                  <a:cubicBezTo>
                    <a:pt x="984" y="350"/>
                    <a:pt x="984" y="634"/>
                    <a:pt x="809" y="809"/>
                  </a:cubicBezTo>
                  <a:cubicBezTo>
                    <a:pt x="634" y="983"/>
                    <a:pt x="350" y="983"/>
                    <a:pt x="175" y="809"/>
                  </a:cubicBezTo>
                  <a:cubicBezTo>
                    <a:pt x="0" y="634"/>
                    <a:pt x="0" y="350"/>
                    <a:pt x="175" y="175"/>
                  </a:cubicBezTo>
                  <a:cubicBezTo>
                    <a:pt x="350" y="0"/>
                    <a:pt x="634" y="0"/>
                    <a:pt x="809" y="175"/>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grpSp>
      <p:sp>
        <p:nvSpPr>
          <p:cNvPr id="32" name="原创设计师QQ598969553             _7"/>
          <p:cNvSpPr>
            <a:spLocks noEditPoints="1"/>
          </p:cNvSpPr>
          <p:nvPr/>
        </p:nvSpPr>
        <p:spPr bwMode="auto">
          <a:xfrm>
            <a:off x="4344783" y="1963744"/>
            <a:ext cx="440980" cy="404374"/>
          </a:xfrm>
          <a:custGeom>
            <a:gdLst>
              <a:gd fmla="*/ 79 w 126" name="T0"/>
              <a:gd fmla="*/ 53 h 115" name="T1"/>
              <a:gd fmla="*/ 83 w 126" name="T2"/>
              <a:gd fmla="*/ 69 h 115" name="T3"/>
              <a:gd fmla="*/ 83 w 126" name="T4"/>
              <a:gd fmla="*/ 77 h 115" name="T5"/>
              <a:gd fmla="*/ 89 w 126" name="T6"/>
              <a:gd fmla="*/ 71 h 115" name="T7"/>
              <a:gd fmla="*/ 83 w 126" name="T8"/>
              <a:gd fmla="*/ 49 h 115" name="T9"/>
              <a:gd fmla="*/ 64 w 126" name="T10"/>
              <a:gd fmla="*/ 46 h 115" name="T11"/>
              <a:gd fmla="*/ 122 w 126" name="T12"/>
              <a:gd fmla="*/ 105 h 115" name="T13"/>
              <a:gd fmla="*/ 118 w 126" name="T14"/>
              <a:gd fmla="*/ 105 h 115" name="T15"/>
              <a:gd fmla="*/ 122 w 126" name="T16"/>
              <a:gd fmla="*/ 29 h 115" name="T17"/>
              <a:gd fmla="*/ 122 w 126" name="T18"/>
              <a:gd fmla="*/ 19 h 115" name="T19"/>
              <a:gd fmla="*/ 76 w 126" name="T20"/>
              <a:gd fmla="*/ 13 h 115" name="T21"/>
              <a:gd fmla="*/ 63 w 126" name="T22"/>
              <a:gd fmla="*/ 0 h 115" name="T23"/>
              <a:gd fmla="*/ 51 w 126" name="T24"/>
              <a:gd fmla="*/ 13 h 115" name="T25"/>
              <a:gd fmla="*/ 5 w 126" name="T26"/>
              <a:gd fmla="*/ 19 h 115" name="T27"/>
              <a:gd fmla="*/ 5 w 126" name="T28"/>
              <a:gd fmla="*/ 29 h 115" name="T29"/>
              <a:gd fmla="*/ 9 w 126" name="T30"/>
              <a:gd fmla="*/ 105 h 115" name="T31"/>
              <a:gd fmla="*/ 0 w 126" name="T32"/>
              <a:gd fmla="*/ 110 h 115" name="T33"/>
              <a:gd fmla="*/ 122 w 126" name="T34"/>
              <a:gd fmla="*/ 115 h 115" name="T35"/>
              <a:gd fmla="*/ 122 w 126" name="T36"/>
              <a:gd fmla="*/ 105 h 115" name="T37"/>
              <a:gd fmla="*/ 58 w 126" name="T38"/>
              <a:gd fmla="*/ 8 h 115" name="T39"/>
              <a:gd fmla="*/ 68 w 126" name="T40"/>
              <a:gd fmla="*/ 8 h 115" name="T41"/>
              <a:gd fmla="*/ 68 w 126" name="T42"/>
              <a:gd fmla="*/ 17 h 115" name="T43"/>
              <a:gd fmla="*/ 63 w 126" name="T44"/>
              <a:gd fmla="*/ 19 h 115" name="T45"/>
              <a:gd fmla="*/ 56 w 126" name="T46"/>
              <a:gd fmla="*/ 13 h 115" name="T47"/>
              <a:gd fmla="*/ 112 w 126" name="T48"/>
              <a:gd fmla="*/ 105 h 115" name="T49"/>
              <a:gd fmla="*/ 14 w 126" name="T50"/>
              <a:gd fmla="*/ 105 h 115" name="T51"/>
              <a:gd fmla="*/ 112 w 126" name="T52"/>
              <a:gd fmla="*/ 29 h 115" name="T53"/>
              <a:gd fmla="*/ 59 w 126" name="T54"/>
              <a:gd fmla="*/ 91 h 115" name="T55"/>
              <a:gd fmla="*/ 71 w 126" name="T56"/>
              <a:gd fmla="*/ 89 h 115" name="T57"/>
              <a:gd fmla="*/ 79 w 126" name="T58"/>
              <a:gd fmla="*/ 80 h 115" name="T59"/>
              <a:gd fmla="*/ 78 w 126" name="T60"/>
              <a:gd fmla="*/ 76 h 115" name="T61"/>
              <a:gd fmla="*/ 62 w 126" name="T62"/>
              <a:gd fmla="*/ 50 h 115" name="T63"/>
              <a:gd fmla="*/ 44 w 126" name="T64"/>
              <a:gd fmla="*/ 53 h 115" name="T65"/>
              <a:gd fmla="*/ 44 w 126" name="T66"/>
              <a:gd fmla="*/ 85 h 115" name="T67"/>
              <a:gd fmla="*/ 48 w 126" name="T68"/>
              <a:gd fmla="*/ 57 h 115" name="T69"/>
              <a:gd fmla="*/ 57 w 126" name="T70"/>
              <a:gd fmla="*/ 53 h 115" name="T71"/>
              <a:gd fmla="*/ 58 w 126" name="T72"/>
              <a:gd fmla="*/ 72 h 115" name="T73"/>
              <a:gd fmla="*/ 68 w 126" name="T74"/>
              <a:gd fmla="*/ 83 h 115" name="T75"/>
              <a:gd fmla="*/ 59 w 126" name="T76"/>
              <a:gd fmla="*/ 86 h 115" name="T77"/>
              <a:gd fmla="*/ 43 w 126" name="T78"/>
              <a:gd fmla="*/ 69 h 115" name="T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b="b" l="0" r="r" t="0"/>
            <a:pathLst>
              <a:path h="115" w="125">
                <a:moveTo>
                  <a:pt x="67" y="49"/>
                </a:moveTo>
                <a:cubicBezTo>
                  <a:pt x="72" y="49"/>
                  <a:pt x="76" y="50"/>
                  <a:pt x="79" y="53"/>
                </a:cubicBezTo>
                <a:cubicBezTo>
                  <a:pt x="82" y="56"/>
                  <a:pt x="84" y="61"/>
                  <a:pt x="84" y="65"/>
                </a:cubicBezTo>
                <a:cubicBezTo>
                  <a:pt x="84" y="67"/>
                  <a:pt x="84" y="68"/>
                  <a:pt x="83" y="69"/>
                </a:cubicBezTo>
                <a:cubicBezTo>
                  <a:pt x="83" y="71"/>
                  <a:pt x="82" y="72"/>
                  <a:pt x="82" y="73"/>
                </a:cubicBezTo>
                <a:cubicBezTo>
                  <a:pt x="81" y="75"/>
                  <a:pt x="81" y="77"/>
                  <a:pt x="83" y="77"/>
                </a:cubicBezTo>
                <a:cubicBezTo>
                  <a:pt x="84" y="78"/>
                  <a:pt x="86" y="78"/>
                  <a:pt x="87" y="76"/>
                </a:cubicBezTo>
                <a:cubicBezTo>
                  <a:pt x="88" y="75"/>
                  <a:pt x="88" y="73"/>
                  <a:pt x="89" y="71"/>
                </a:cubicBezTo>
                <a:cubicBezTo>
                  <a:pt x="89" y="69"/>
                  <a:pt x="90" y="67"/>
                  <a:pt x="90" y="65"/>
                </a:cubicBezTo>
                <a:cubicBezTo>
                  <a:pt x="90" y="59"/>
                  <a:pt x="87" y="53"/>
                  <a:pt x="83" y="49"/>
                </a:cubicBezTo>
                <a:cubicBezTo>
                  <a:pt x="79" y="45"/>
                  <a:pt x="73" y="43"/>
                  <a:pt x="67" y="43"/>
                </a:cubicBezTo>
                <a:cubicBezTo>
                  <a:pt x="66" y="43"/>
                  <a:pt x="64" y="44"/>
                  <a:pt x="64" y="46"/>
                </a:cubicBezTo>
                <a:cubicBezTo>
                  <a:pt x="64" y="47"/>
                  <a:pt x="66" y="49"/>
                  <a:pt x="67" y="49"/>
                </a:cubicBezTo>
                <a:close/>
                <a:moveTo>
                  <a:pt x="122" y="105"/>
                </a:moveTo>
                <a:cubicBezTo>
                  <a:pt x="122" y="105"/>
                  <a:pt x="122" y="105"/>
                  <a:pt x="122" y="105"/>
                </a:cubicBezTo>
                <a:cubicBezTo>
                  <a:pt x="118" y="105"/>
                  <a:pt x="118" y="105"/>
                  <a:pt x="118" y="105"/>
                </a:cubicBezTo>
                <a:cubicBezTo>
                  <a:pt x="118" y="29"/>
                  <a:pt x="118" y="29"/>
                  <a:pt x="118" y="29"/>
                </a:cubicBezTo>
                <a:cubicBezTo>
                  <a:pt x="122" y="29"/>
                  <a:pt x="122" y="29"/>
                  <a:pt x="122" y="29"/>
                </a:cubicBezTo>
                <a:cubicBezTo>
                  <a:pt x="124" y="29"/>
                  <a:pt x="126" y="27"/>
                  <a:pt x="126" y="24"/>
                </a:cubicBezTo>
                <a:cubicBezTo>
                  <a:pt x="126" y="22"/>
                  <a:pt x="124" y="19"/>
                  <a:pt x="122" y="19"/>
                </a:cubicBezTo>
                <a:cubicBezTo>
                  <a:pt x="74" y="19"/>
                  <a:pt x="74" y="19"/>
                  <a:pt x="74" y="19"/>
                </a:cubicBezTo>
                <a:cubicBezTo>
                  <a:pt x="75" y="17"/>
                  <a:pt x="76" y="15"/>
                  <a:pt x="76" y="13"/>
                </a:cubicBezTo>
                <a:cubicBezTo>
                  <a:pt x="76" y="9"/>
                  <a:pt x="75" y="6"/>
                  <a:pt x="72" y="4"/>
                </a:cubicBezTo>
                <a:cubicBezTo>
                  <a:pt x="70" y="1"/>
                  <a:pt x="67" y="0"/>
                  <a:pt x="63" y="0"/>
                </a:cubicBezTo>
                <a:cubicBezTo>
                  <a:pt x="60" y="0"/>
                  <a:pt x="57" y="1"/>
                  <a:pt x="54" y="4"/>
                </a:cubicBezTo>
                <a:cubicBezTo>
                  <a:pt x="52" y="6"/>
                  <a:pt x="51" y="9"/>
                  <a:pt x="51" y="13"/>
                </a:cubicBezTo>
                <a:cubicBezTo>
                  <a:pt x="51" y="15"/>
                  <a:pt x="51" y="17"/>
                  <a:pt x="53" y="19"/>
                </a:cubicBezTo>
                <a:cubicBezTo>
                  <a:pt x="5" y="19"/>
                  <a:pt x="5" y="19"/>
                  <a:pt x="5" y="19"/>
                </a:cubicBezTo>
                <a:cubicBezTo>
                  <a:pt x="2" y="19"/>
                  <a:pt x="0" y="22"/>
                  <a:pt x="0" y="24"/>
                </a:cubicBezTo>
                <a:cubicBezTo>
                  <a:pt x="0" y="27"/>
                  <a:pt x="2" y="29"/>
                  <a:pt x="5" y="29"/>
                </a:cubicBezTo>
                <a:cubicBezTo>
                  <a:pt x="9" y="29"/>
                  <a:pt x="9" y="29"/>
                  <a:pt x="9" y="29"/>
                </a:cubicBezTo>
                <a:cubicBezTo>
                  <a:pt x="9" y="105"/>
                  <a:pt x="9" y="105"/>
                  <a:pt x="9" y="105"/>
                </a:cubicBezTo>
                <a:cubicBezTo>
                  <a:pt x="5" y="105"/>
                  <a:pt x="5" y="105"/>
                  <a:pt x="5" y="105"/>
                </a:cubicBezTo>
                <a:cubicBezTo>
                  <a:pt x="2" y="105"/>
                  <a:pt x="0" y="107"/>
                  <a:pt x="0" y="110"/>
                </a:cubicBezTo>
                <a:cubicBezTo>
                  <a:pt x="0" y="113"/>
                  <a:pt x="2" y="115"/>
                  <a:pt x="5" y="115"/>
                </a:cubicBezTo>
                <a:cubicBezTo>
                  <a:pt x="122" y="115"/>
                  <a:pt x="122" y="115"/>
                  <a:pt x="122" y="115"/>
                </a:cubicBezTo>
                <a:cubicBezTo>
                  <a:pt x="124" y="115"/>
                  <a:pt x="126" y="113"/>
                  <a:pt x="126" y="110"/>
                </a:cubicBezTo>
                <a:cubicBezTo>
                  <a:pt x="126" y="107"/>
                  <a:pt x="124" y="105"/>
                  <a:pt x="122" y="105"/>
                </a:cubicBezTo>
                <a:close/>
                <a:moveTo>
                  <a:pt x="58" y="8"/>
                </a:moveTo>
                <a:cubicBezTo>
                  <a:pt x="58" y="8"/>
                  <a:pt x="58" y="8"/>
                  <a:pt x="58" y="8"/>
                </a:cubicBezTo>
                <a:cubicBezTo>
                  <a:pt x="60" y="6"/>
                  <a:pt x="61" y="6"/>
                  <a:pt x="63" y="6"/>
                </a:cubicBezTo>
                <a:cubicBezTo>
                  <a:pt x="65" y="6"/>
                  <a:pt x="67" y="6"/>
                  <a:pt x="68" y="8"/>
                </a:cubicBezTo>
                <a:cubicBezTo>
                  <a:pt x="69" y="9"/>
                  <a:pt x="70" y="11"/>
                  <a:pt x="70" y="13"/>
                </a:cubicBezTo>
                <a:cubicBezTo>
                  <a:pt x="70" y="14"/>
                  <a:pt x="69" y="16"/>
                  <a:pt x="68" y="17"/>
                </a:cubicBezTo>
                <a:cubicBezTo>
                  <a:pt x="67" y="19"/>
                  <a:pt x="65" y="19"/>
                  <a:pt x="63" y="19"/>
                </a:cubicBezTo>
                <a:cubicBezTo>
                  <a:pt x="63" y="19"/>
                  <a:pt x="63" y="19"/>
                  <a:pt x="63" y="19"/>
                </a:cubicBezTo>
                <a:cubicBezTo>
                  <a:pt x="61" y="19"/>
                  <a:pt x="60" y="19"/>
                  <a:pt x="58" y="17"/>
                </a:cubicBezTo>
                <a:cubicBezTo>
                  <a:pt x="57" y="16"/>
                  <a:pt x="56" y="14"/>
                  <a:pt x="56" y="13"/>
                </a:cubicBezTo>
                <a:cubicBezTo>
                  <a:pt x="56" y="11"/>
                  <a:pt x="57" y="9"/>
                  <a:pt x="58" y="8"/>
                </a:cubicBezTo>
                <a:close/>
                <a:moveTo>
                  <a:pt x="112" y="105"/>
                </a:moveTo>
                <a:cubicBezTo>
                  <a:pt x="112" y="105"/>
                  <a:pt x="112" y="105"/>
                  <a:pt x="112" y="105"/>
                </a:cubicBezTo>
                <a:cubicBezTo>
                  <a:pt x="14" y="105"/>
                  <a:pt x="14" y="105"/>
                  <a:pt x="14" y="105"/>
                </a:cubicBezTo>
                <a:cubicBezTo>
                  <a:pt x="14" y="29"/>
                  <a:pt x="14" y="29"/>
                  <a:pt x="14" y="29"/>
                </a:cubicBezTo>
                <a:cubicBezTo>
                  <a:pt x="112" y="29"/>
                  <a:pt x="112" y="29"/>
                  <a:pt x="112" y="29"/>
                </a:cubicBezTo>
                <a:cubicBezTo>
                  <a:pt x="112" y="105"/>
                  <a:pt x="112" y="105"/>
                  <a:pt x="112" y="105"/>
                </a:cubicBezTo>
                <a:close/>
                <a:moveTo>
                  <a:pt x="59" y="91"/>
                </a:moveTo>
                <a:cubicBezTo>
                  <a:pt x="59" y="91"/>
                  <a:pt x="59" y="91"/>
                  <a:pt x="59" y="91"/>
                </a:cubicBezTo>
                <a:cubicBezTo>
                  <a:pt x="63" y="91"/>
                  <a:pt x="67" y="90"/>
                  <a:pt x="71" y="89"/>
                </a:cubicBezTo>
                <a:cubicBezTo>
                  <a:pt x="71" y="88"/>
                  <a:pt x="71" y="88"/>
                  <a:pt x="71" y="88"/>
                </a:cubicBezTo>
                <a:cubicBezTo>
                  <a:pt x="74" y="87"/>
                  <a:pt x="77" y="84"/>
                  <a:pt x="79" y="80"/>
                </a:cubicBezTo>
                <a:cubicBezTo>
                  <a:pt x="79" y="80"/>
                  <a:pt x="79" y="80"/>
                  <a:pt x="79" y="80"/>
                </a:cubicBezTo>
                <a:cubicBezTo>
                  <a:pt x="80" y="79"/>
                  <a:pt x="79" y="77"/>
                  <a:pt x="78" y="76"/>
                </a:cubicBezTo>
                <a:cubicBezTo>
                  <a:pt x="62" y="67"/>
                  <a:pt x="62" y="67"/>
                  <a:pt x="62" y="67"/>
                </a:cubicBezTo>
                <a:cubicBezTo>
                  <a:pt x="62" y="50"/>
                  <a:pt x="62" y="50"/>
                  <a:pt x="62" y="50"/>
                </a:cubicBezTo>
                <a:cubicBezTo>
                  <a:pt x="62" y="48"/>
                  <a:pt x="61" y="47"/>
                  <a:pt x="59" y="47"/>
                </a:cubicBezTo>
                <a:cubicBezTo>
                  <a:pt x="53" y="47"/>
                  <a:pt x="48" y="49"/>
                  <a:pt x="44" y="53"/>
                </a:cubicBezTo>
                <a:cubicBezTo>
                  <a:pt x="40" y="57"/>
                  <a:pt x="37" y="63"/>
                  <a:pt x="37" y="69"/>
                </a:cubicBezTo>
                <a:cubicBezTo>
                  <a:pt x="37" y="75"/>
                  <a:pt x="40" y="81"/>
                  <a:pt x="44" y="85"/>
                </a:cubicBezTo>
                <a:cubicBezTo>
                  <a:pt x="48" y="89"/>
                  <a:pt x="53" y="91"/>
                  <a:pt x="59" y="91"/>
                </a:cubicBezTo>
                <a:close/>
                <a:moveTo>
                  <a:pt x="48" y="57"/>
                </a:moveTo>
                <a:cubicBezTo>
                  <a:pt x="48" y="57"/>
                  <a:pt x="48" y="57"/>
                  <a:pt x="48" y="57"/>
                </a:cubicBezTo>
                <a:cubicBezTo>
                  <a:pt x="50" y="55"/>
                  <a:pt x="53" y="53"/>
                  <a:pt x="57" y="53"/>
                </a:cubicBezTo>
                <a:cubicBezTo>
                  <a:pt x="57" y="69"/>
                  <a:pt x="57" y="69"/>
                  <a:pt x="57" y="69"/>
                </a:cubicBezTo>
                <a:cubicBezTo>
                  <a:pt x="57" y="70"/>
                  <a:pt x="57" y="71"/>
                  <a:pt x="58" y="72"/>
                </a:cubicBezTo>
                <a:cubicBezTo>
                  <a:pt x="72" y="80"/>
                  <a:pt x="72" y="80"/>
                  <a:pt x="72" y="80"/>
                </a:cubicBezTo>
                <a:cubicBezTo>
                  <a:pt x="71" y="81"/>
                  <a:pt x="69" y="82"/>
                  <a:pt x="68" y="83"/>
                </a:cubicBezTo>
                <a:cubicBezTo>
                  <a:pt x="68" y="84"/>
                  <a:pt x="68" y="84"/>
                  <a:pt x="68" y="84"/>
                </a:cubicBezTo>
                <a:cubicBezTo>
                  <a:pt x="65" y="85"/>
                  <a:pt x="62" y="86"/>
                  <a:pt x="59" y="86"/>
                </a:cubicBezTo>
                <a:cubicBezTo>
                  <a:pt x="55" y="86"/>
                  <a:pt x="51" y="84"/>
                  <a:pt x="48" y="81"/>
                </a:cubicBezTo>
                <a:cubicBezTo>
                  <a:pt x="45" y="78"/>
                  <a:pt x="43" y="74"/>
                  <a:pt x="43" y="69"/>
                </a:cubicBezTo>
                <a:cubicBezTo>
                  <a:pt x="43" y="64"/>
                  <a:pt x="45" y="60"/>
                  <a:pt x="48" y="57"/>
                </a:cubicBezTo>
                <a:close/>
              </a:path>
            </a:pathLst>
          </a:custGeom>
          <a:solidFill>
            <a:schemeClr val="accent1"/>
          </a:solidFill>
          <a:ln>
            <a:noFill/>
          </a:ln>
        </p:spPr>
        <p:txBody>
          <a:bodyPr anchor="t" anchorCtr="0" bIns="45720" compatLnSpc="1" lIns="91440" numCol="1" rIns="91440" tIns="45720" vert="horz" wrap="square"/>
          <a:lstStyle/>
          <a:p>
            <a:endParaRPr altLang="en-US" lang="zh-CN"/>
          </a:p>
        </p:txBody>
      </p:sp>
      <p:sp>
        <p:nvSpPr>
          <p:cNvPr id="33" name="原创设计师QQ598969553             _8"/>
          <p:cNvSpPr>
            <a:spLocks noChangeArrowheads="1"/>
          </p:cNvSpPr>
          <p:nvPr/>
        </p:nvSpPr>
        <p:spPr bwMode="auto">
          <a:xfrm>
            <a:off x="3846095" y="2445464"/>
            <a:ext cx="1451808" cy="9525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ctr">
              <a:lnSpc>
                <a:spcPct val="120000"/>
              </a:lnSpc>
              <a:spcBef>
                <a:spcPts val="300"/>
              </a:spcBef>
            </a:pPr>
            <a:r>
              <a:rPr altLang="en-US" b="1" lang="zh-CN" sz="1000">
                <a:solidFill>
                  <a:schemeClr val="tx1">
                    <a:lumMod val="75000"/>
                    <a:lumOff val="25000"/>
                  </a:schemeClr>
                </a:solidFill>
              </a:rPr>
              <a:t>TOPIC HEADER HERE</a:t>
            </a:r>
          </a:p>
          <a:p>
            <a:pPr algn="ctr">
              <a:lnSpc>
                <a:spcPct val="120000"/>
              </a:lnSpc>
              <a:spcBef>
                <a:spcPts val="300"/>
              </a:spcBef>
            </a:pPr>
            <a:r>
              <a:rPr altLang="en-US" b="1" lang="zh-CN" sz="1000">
                <a:solidFill>
                  <a:schemeClr val="tx1">
                    <a:lumMod val="75000"/>
                    <a:lumOff val="25000"/>
                  </a:schemeClr>
                </a:solidFill>
              </a:rPr>
              <a:t>We have many PowerPoint templates that has been specifically designed. </a:t>
            </a:r>
          </a:p>
        </p:txBody>
      </p:sp>
      <p:sp>
        <p:nvSpPr>
          <p:cNvPr id="34" name="原创设计师QQ598969553             _9"/>
          <p:cNvSpPr>
            <a:spLocks noChangeArrowheads="1"/>
          </p:cNvSpPr>
          <p:nvPr/>
        </p:nvSpPr>
        <p:spPr bwMode="auto">
          <a:xfrm>
            <a:off x="725924" y="1523995"/>
            <a:ext cx="1843578" cy="13182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r">
              <a:lnSpc>
                <a:spcPct val="120000"/>
              </a:lnSpc>
              <a:spcBef>
                <a:spcPts val="300"/>
              </a:spcBef>
            </a:pPr>
            <a:r>
              <a:rPr altLang="en-US" b="1" lang="zh-CN" sz="1000">
                <a:solidFill>
                  <a:schemeClr val="tx1">
                    <a:lumMod val="75000"/>
                    <a:lumOff val="25000"/>
                  </a:schemeClr>
                </a:solidFill>
              </a:rPr>
              <a:t>TOPIC HEADER HERE</a:t>
            </a:r>
          </a:p>
          <a:p>
            <a:pPr algn="r">
              <a:lnSpc>
                <a:spcPct val="120000"/>
              </a:lnSpc>
              <a:spcBef>
                <a:spcPts val="300"/>
              </a:spcBef>
            </a:pPr>
            <a:r>
              <a:rPr altLang="en-US" b="1" lang="zh-CN" sz="1000">
                <a:solidFill>
                  <a:schemeClr val="tx1">
                    <a:lumMod val="75000"/>
                    <a:lumOff val="25000"/>
                  </a:schemeClr>
                </a:solidFill>
              </a:rPr>
              <a:t>We have many PowerPoint templates that has been specifically designed to help anyone that is stepping into the world of PowerPoint for the very first time. </a:t>
            </a:r>
          </a:p>
        </p:txBody>
      </p:sp>
      <p:sp>
        <p:nvSpPr>
          <p:cNvPr id="35" name="原创设计师QQ598969553             _10"/>
          <p:cNvSpPr>
            <a:spLocks noChangeArrowheads="1"/>
          </p:cNvSpPr>
          <p:nvPr/>
        </p:nvSpPr>
        <p:spPr bwMode="auto">
          <a:xfrm>
            <a:off x="2742148" y="1572348"/>
            <a:ext cx="599245" cy="43891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ctr">
              <a:lnSpc>
                <a:spcPct val="120000"/>
              </a:lnSpc>
              <a:spcBef>
                <a:spcPts val="300"/>
              </a:spcBef>
            </a:pPr>
            <a:r>
              <a:rPr altLang="zh-CN" b="1" lang="en-US" sz="2400">
                <a:solidFill>
                  <a:schemeClr val="accent2"/>
                </a:solidFill>
              </a:rPr>
              <a:t>15%</a:t>
            </a:r>
          </a:p>
        </p:txBody>
      </p:sp>
      <p:sp>
        <p:nvSpPr>
          <p:cNvPr id="36" name="原创设计师QQ598969553             _11"/>
          <p:cNvSpPr>
            <a:spLocks noChangeArrowheads="1"/>
          </p:cNvSpPr>
          <p:nvPr/>
        </p:nvSpPr>
        <p:spPr bwMode="auto">
          <a:xfrm>
            <a:off x="869940" y="3329965"/>
            <a:ext cx="1843578" cy="13182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r">
              <a:lnSpc>
                <a:spcPct val="120000"/>
              </a:lnSpc>
              <a:spcBef>
                <a:spcPts val="300"/>
              </a:spcBef>
            </a:pPr>
            <a:r>
              <a:rPr altLang="en-US" b="1" lang="zh-CN" sz="1000">
                <a:solidFill>
                  <a:schemeClr val="tx1">
                    <a:lumMod val="75000"/>
                    <a:lumOff val="25000"/>
                  </a:schemeClr>
                </a:solidFill>
              </a:rPr>
              <a:t>TOPIC HEADER HERE</a:t>
            </a:r>
          </a:p>
          <a:p>
            <a:pPr algn="r">
              <a:lnSpc>
                <a:spcPct val="120000"/>
              </a:lnSpc>
              <a:spcBef>
                <a:spcPts val="300"/>
              </a:spcBef>
            </a:pPr>
            <a:r>
              <a:rPr altLang="en-US" b="1" lang="zh-CN" sz="1000">
                <a:solidFill>
                  <a:schemeClr val="tx1">
                    <a:lumMod val="75000"/>
                    <a:lumOff val="25000"/>
                  </a:schemeClr>
                </a:solidFill>
              </a:rPr>
              <a:t>We have many PowerPoint templates that has been specifically designed to help anyone that is stepping into the world of PowerPoint for the very first time. </a:t>
            </a:r>
          </a:p>
        </p:txBody>
      </p:sp>
      <p:sp>
        <p:nvSpPr>
          <p:cNvPr id="37" name="原创设计师QQ598969553             _12"/>
          <p:cNvSpPr>
            <a:spLocks noChangeArrowheads="1"/>
          </p:cNvSpPr>
          <p:nvPr/>
        </p:nvSpPr>
        <p:spPr bwMode="auto">
          <a:xfrm>
            <a:off x="2886164" y="3378318"/>
            <a:ext cx="599245" cy="43891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ctr">
              <a:lnSpc>
                <a:spcPct val="120000"/>
              </a:lnSpc>
              <a:spcBef>
                <a:spcPts val="300"/>
              </a:spcBef>
            </a:pPr>
            <a:r>
              <a:rPr altLang="zh-CN" b="1" lang="en-US" sz="2400">
                <a:solidFill>
                  <a:schemeClr val="accent1"/>
                </a:solidFill>
              </a:rPr>
              <a:t>40%</a:t>
            </a:r>
          </a:p>
        </p:txBody>
      </p:sp>
      <p:sp>
        <p:nvSpPr>
          <p:cNvPr id="38" name="原创设计师QQ598969553             _13"/>
          <p:cNvSpPr>
            <a:spLocks noChangeArrowheads="1"/>
          </p:cNvSpPr>
          <p:nvPr/>
        </p:nvSpPr>
        <p:spPr bwMode="auto">
          <a:xfrm>
            <a:off x="5936501" y="957655"/>
            <a:ext cx="1843578" cy="13182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nSpc>
                <a:spcPct val="120000"/>
              </a:lnSpc>
              <a:spcBef>
                <a:spcPts val="300"/>
              </a:spcBef>
            </a:pPr>
            <a:r>
              <a:rPr altLang="en-US" b="1" lang="zh-CN" sz="1000">
                <a:solidFill>
                  <a:schemeClr val="tx1">
                    <a:lumMod val="75000"/>
                    <a:lumOff val="25000"/>
                  </a:schemeClr>
                </a:solidFill>
              </a:rPr>
              <a:t>TOPIC HEADER HERE</a:t>
            </a:r>
          </a:p>
          <a:p>
            <a:pPr>
              <a:lnSpc>
                <a:spcPct val="120000"/>
              </a:lnSpc>
              <a:spcBef>
                <a:spcPts val="300"/>
              </a:spcBef>
            </a:pPr>
            <a:r>
              <a:rPr altLang="en-US" b="1" lang="zh-CN" sz="1000">
                <a:solidFill>
                  <a:schemeClr val="tx1">
                    <a:lumMod val="75000"/>
                    <a:lumOff val="25000"/>
                  </a:schemeClr>
                </a:solidFill>
              </a:rPr>
              <a:t>We have many PowerPoint templates that has been specifically designed to help anyone that is stepping into the world of PowerPoint for the very first time. </a:t>
            </a:r>
          </a:p>
        </p:txBody>
      </p:sp>
      <p:sp>
        <p:nvSpPr>
          <p:cNvPr id="39" name="原创设计师QQ598969553             _14"/>
          <p:cNvSpPr>
            <a:spLocks noChangeArrowheads="1"/>
          </p:cNvSpPr>
          <p:nvPr/>
        </p:nvSpPr>
        <p:spPr bwMode="auto">
          <a:xfrm>
            <a:off x="5154073" y="1003015"/>
            <a:ext cx="599245" cy="43891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ctr">
              <a:lnSpc>
                <a:spcPct val="120000"/>
              </a:lnSpc>
              <a:spcBef>
                <a:spcPts val="300"/>
              </a:spcBef>
            </a:pPr>
            <a:r>
              <a:rPr altLang="zh-CN" b="1" lang="en-US" sz="2400">
                <a:solidFill>
                  <a:schemeClr val="accent3"/>
                </a:solidFill>
              </a:rPr>
              <a:t>20%</a:t>
            </a:r>
          </a:p>
        </p:txBody>
      </p:sp>
      <p:sp>
        <p:nvSpPr>
          <p:cNvPr id="40" name="原创设计师QQ598969553             _15"/>
          <p:cNvSpPr>
            <a:spLocks noChangeArrowheads="1"/>
          </p:cNvSpPr>
          <p:nvPr/>
        </p:nvSpPr>
        <p:spPr bwMode="auto">
          <a:xfrm>
            <a:off x="6751510" y="2368118"/>
            <a:ext cx="1843578" cy="13182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nSpc>
                <a:spcPct val="120000"/>
              </a:lnSpc>
              <a:spcBef>
                <a:spcPts val="300"/>
              </a:spcBef>
            </a:pPr>
            <a:r>
              <a:rPr altLang="en-US" b="1" lang="zh-CN" sz="1000">
                <a:solidFill>
                  <a:schemeClr val="tx1">
                    <a:lumMod val="75000"/>
                    <a:lumOff val="25000"/>
                  </a:schemeClr>
                </a:solidFill>
              </a:rPr>
              <a:t>TOPIC HEADER HERE</a:t>
            </a:r>
          </a:p>
          <a:p>
            <a:pPr>
              <a:lnSpc>
                <a:spcPct val="120000"/>
              </a:lnSpc>
              <a:spcBef>
                <a:spcPts val="300"/>
              </a:spcBef>
            </a:pPr>
            <a:r>
              <a:rPr altLang="en-US" b="1" lang="zh-CN" sz="1000">
                <a:solidFill>
                  <a:schemeClr val="tx1">
                    <a:lumMod val="75000"/>
                    <a:lumOff val="25000"/>
                  </a:schemeClr>
                </a:solidFill>
              </a:rPr>
              <a:t>We have many PowerPoint templates that has been specifically designed to help anyone that is stepping into the world of PowerPoint for the very first time. </a:t>
            </a:r>
          </a:p>
        </p:txBody>
      </p:sp>
      <p:sp>
        <p:nvSpPr>
          <p:cNvPr id="41" name="原创设计师QQ598969553             _16"/>
          <p:cNvSpPr>
            <a:spLocks noChangeArrowheads="1"/>
          </p:cNvSpPr>
          <p:nvPr/>
        </p:nvSpPr>
        <p:spPr bwMode="auto">
          <a:xfrm>
            <a:off x="5936501" y="2361513"/>
            <a:ext cx="599245" cy="43891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ctr">
              <a:lnSpc>
                <a:spcPct val="120000"/>
              </a:lnSpc>
              <a:spcBef>
                <a:spcPts val="300"/>
              </a:spcBef>
            </a:pPr>
            <a:r>
              <a:rPr altLang="zh-CN" b="1" lang="en-US" sz="2400">
                <a:solidFill>
                  <a:schemeClr val="accent4"/>
                </a:solidFill>
              </a:rPr>
              <a:t>25%</a:t>
            </a:r>
          </a:p>
        </p:txBody>
      </p:sp>
      <p:pic>
        <p:nvPicPr>
          <p:cNvPr id="42" name="Picture 64"/>
          <p:cNvPicPr>
            <a:picLocks noChangeAspect="1" noChangeShapeType="1" noGrp="1" noMove="1" noResize="1" noRot="1" noSelect="1"/>
          </p:cNvPicPr>
          <p:nvPr/>
        </p:nvPicPr>
        <p:blipFill>
          <a:blip r:embed="rId4">
            <a:extLst>
              <a:ext uri="{28A0092B-C50C-407E-A947-70E740481C1C}">
                <a14:useLocalDpi val="0"/>
              </a:ext>
            </a:extLst>
          </a:blip>
          <a:stretch>
            <a:fillRect/>
          </a:stretch>
        </p:blipFill>
        <p:spPr bwMode="auto">
          <a:xfrm>
            <a:off x="3582988" y="17705388"/>
            <a:ext cx="1978025" cy="51117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Tree>
    <p:extLst>
      <p:ext uri="{BB962C8B-B14F-4D97-AF65-F5344CB8AC3E}">
        <p14:creationId val="2691254327"/>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 presetSubtype="8">
                                  <p:stCondLst>
                                    <p:cond delay="0"/>
                                  </p:stCondLst>
                                  <p:childTnLst>
                                    <p:set>
                                      <p:cBhvr>
                                        <p:cTn dur="1" fill="hold" id="6">
                                          <p:stCondLst>
                                            <p:cond delay="0"/>
                                          </p:stCondLst>
                                        </p:cTn>
                                        <p:tgtEl>
                                          <p:spTgt spid="13"/>
                                        </p:tgtEl>
                                        <p:attrNameLst>
                                          <p:attrName>style.visibility</p:attrName>
                                        </p:attrNameLst>
                                      </p:cBhvr>
                                      <p:to>
                                        <p:strVal val="visible"/>
                                      </p:to>
                                    </p:set>
                                    <p:anim calcmode="lin" valueType="num">
                                      <p:cBhvr additive="base">
                                        <p:cTn dur="500" fill="hold" id="7"/>
                                        <p:tgtEl>
                                          <p:spTgt spid="13"/>
                                        </p:tgtEl>
                                        <p:attrNameLst>
                                          <p:attrName>ppt_x</p:attrName>
                                        </p:attrNameLst>
                                      </p:cBhvr>
                                      <p:tavLst>
                                        <p:tav tm="0">
                                          <p:val>
                                            <p:strVal val="0-#ppt_w/2"/>
                                          </p:val>
                                        </p:tav>
                                        <p:tav tm="100000">
                                          <p:val>
                                            <p:strVal val="#ppt_x"/>
                                          </p:val>
                                        </p:tav>
                                      </p:tavLst>
                                    </p:anim>
                                    <p:anim calcmode="lin" valueType="num">
                                      <p:cBhvr additive="base">
                                        <p:cTn dur="500" fill="hold" id="8"/>
                                        <p:tgtEl>
                                          <p:spTgt spid="13"/>
                                        </p:tgtEl>
                                        <p:attrNameLst>
                                          <p:attrName>ppt_y</p:attrName>
                                        </p:attrNameLst>
                                      </p:cBhvr>
                                      <p:tavLst>
                                        <p:tav tm="0">
                                          <p:val>
                                            <p:strVal val="#ppt_y"/>
                                          </p:val>
                                        </p:tav>
                                        <p:tav tm="100000">
                                          <p:val>
                                            <p:strVal val="#ppt_y"/>
                                          </p:val>
                                        </p:tav>
                                      </p:tavLst>
                                    </p:anim>
                                  </p:childTnLst>
                                </p:cTn>
                              </p:par>
                              <p:par>
                                <p:cTn fill="hold" grpId="1" id="9" nodeType="withEffect" presetClass="emph" presetID="35" presetSubtype="0" repeatCount="3000">
                                  <p:stCondLst>
                                    <p:cond delay="400"/>
                                  </p:stCondLst>
                                  <p:childTnLst>
                                    <p:anim calcmode="discrete" valueType="str">
                                      <p:cBhvr>
                                        <p:cTn dur="100" fill="hold" id="10"/>
                                        <p:tgtEl>
                                          <p:spTgt spid="13"/>
                                        </p:tgtEl>
                                        <p:attrNameLst>
                                          <p:attrName>style.visibility</p:attrName>
                                        </p:attrNameLst>
                                      </p:cBhvr>
                                      <p:tavLst>
                                        <p:tav tm="0">
                                          <p:val>
                                            <p:strVal val="hidden"/>
                                          </p:val>
                                        </p:tav>
                                        <p:tav tm="50000">
                                          <p:val>
                                            <p:strVal val="visible"/>
                                          </p:val>
                                        </p:tav>
                                      </p:tavLst>
                                    </p:anim>
                                  </p:childTnLst>
                                </p:cTn>
                              </p:par>
                              <p:par>
                                <p:cTn fill="hold" grpId="0" id="11" nodeType="withEffect" presetClass="entr" presetID="2" presetSubtype="8">
                                  <p:stCondLst>
                                    <p:cond delay="200"/>
                                  </p:stCondLst>
                                  <p:childTnLst>
                                    <p:set>
                                      <p:cBhvr>
                                        <p:cTn dur="1" fill="hold" id="12">
                                          <p:stCondLst>
                                            <p:cond delay="0"/>
                                          </p:stCondLst>
                                        </p:cTn>
                                        <p:tgtEl>
                                          <p:spTgt spid="12"/>
                                        </p:tgtEl>
                                        <p:attrNameLst>
                                          <p:attrName>style.visibility</p:attrName>
                                        </p:attrNameLst>
                                      </p:cBhvr>
                                      <p:to>
                                        <p:strVal val="visible"/>
                                      </p:to>
                                    </p:set>
                                    <p:anim calcmode="lin" valueType="num">
                                      <p:cBhvr additive="base">
                                        <p:cTn dur="500" fill="hold" id="13"/>
                                        <p:tgtEl>
                                          <p:spTgt spid="12"/>
                                        </p:tgtEl>
                                        <p:attrNameLst>
                                          <p:attrName>ppt_x</p:attrName>
                                        </p:attrNameLst>
                                      </p:cBhvr>
                                      <p:tavLst>
                                        <p:tav tm="0">
                                          <p:val>
                                            <p:strVal val="0-#ppt_w/2"/>
                                          </p:val>
                                        </p:tav>
                                        <p:tav tm="100000">
                                          <p:val>
                                            <p:strVal val="#ppt_x"/>
                                          </p:val>
                                        </p:tav>
                                      </p:tavLst>
                                    </p:anim>
                                    <p:anim calcmode="lin" valueType="num">
                                      <p:cBhvr additive="base">
                                        <p:cTn dur="500" fill="hold" id="14"/>
                                        <p:tgtEl>
                                          <p:spTgt spid="12"/>
                                        </p:tgtEl>
                                        <p:attrNameLst>
                                          <p:attrName>ppt_y</p:attrName>
                                        </p:attrNameLst>
                                      </p:cBhvr>
                                      <p:tavLst>
                                        <p:tav tm="0">
                                          <p:val>
                                            <p:strVal val="#ppt_y"/>
                                          </p:val>
                                        </p:tav>
                                        <p:tav tm="100000">
                                          <p:val>
                                            <p:strVal val="#ppt_y"/>
                                          </p:val>
                                        </p:tav>
                                      </p:tavLst>
                                    </p:anim>
                                  </p:childTnLst>
                                </p:cTn>
                              </p:par>
                              <p:par>
                                <p:cTn fill="hold" grpId="1" id="15" nodeType="withEffect" presetClass="emph" presetID="35" presetSubtype="0" repeatCount="3000">
                                  <p:stCondLst>
                                    <p:cond delay="600"/>
                                  </p:stCondLst>
                                  <p:childTnLst>
                                    <p:anim calcmode="discrete" valueType="str">
                                      <p:cBhvr>
                                        <p:cTn dur="100" fill="hold" id="16"/>
                                        <p:tgtEl>
                                          <p:spTgt spid="12"/>
                                        </p:tgtEl>
                                        <p:attrNameLst>
                                          <p:attrName>style.visibility</p:attrName>
                                        </p:attrNameLst>
                                      </p:cBhvr>
                                      <p:tavLst>
                                        <p:tav tm="0">
                                          <p:val>
                                            <p:strVal val="hidden"/>
                                          </p:val>
                                        </p:tav>
                                        <p:tav tm="50000">
                                          <p:val>
                                            <p:strVal val="visible"/>
                                          </p:val>
                                        </p:tav>
                                      </p:tavLst>
                                    </p:anim>
                                  </p:childTnLst>
                                </p:cTn>
                              </p:par>
                              <p:par>
                                <p:cTn fill="hold" grpId="0" id="17" nodeType="withEffect" presetClass="entr" presetID="47" presetSubtype="0">
                                  <p:stCondLst>
                                    <p:cond delay="700"/>
                                  </p:stCondLst>
                                  <p:childTnLst>
                                    <p:set>
                                      <p:cBhvr>
                                        <p:cTn dur="1" fill="hold" id="18">
                                          <p:stCondLst>
                                            <p:cond delay="0"/>
                                          </p:stCondLst>
                                        </p:cTn>
                                        <p:tgtEl>
                                          <p:spTgt spid="14"/>
                                        </p:tgtEl>
                                        <p:attrNameLst>
                                          <p:attrName>style.visibility</p:attrName>
                                        </p:attrNameLst>
                                      </p:cBhvr>
                                      <p:to>
                                        <p:strVal val="visible"/>
                                      </p:to>
                                    </p:set>
                                    <p:animEffect filter="fade" transition="in">
                                      <p:cBhvr>
                                        <p:cTn dur="300" id="19"/>
                                        <p:tgtEl>
                                          <p:spTgt spid="14"/>
                                        </p:tgtEl>
                                      </p:cBhvr>
                                    </p:animEffect>
                                    <p:anim calcmode="lin" valueType="num">
                                      <p:cBhvr>
                                        <p:cTn dur="300" fill="hold" id="20"/>
                                        <p:tgtEl>
                                          <p:spTgt spid="14"/>
                                        </p:tgtEl>
                                        <p:attrNameLst>
                                          <p:attrName>ppt_x</p:attrName>
                                        </p:attrNameLst>
                                      </p:cBhvr>
                                      <p:tavLst>
                                        <p:tav tm="0">
                                          <p:val>
                                            <p:strVal val="#ppt_x"/>
                                          </p:val>
                                        </p:tav>
                                        <p:tav tm="100000">
                                          <p:val>
                                            <p:strVal val="#ppt_x"/>
                                          </p:val>
                                        </p:tav>
                                      </p:tavLst>
                                    </p:anim>
                                    <p:anim calcmode="lin" valueType="num">
                                      <p:cBhvr>
                                        <p:cTn dur="300" fill="hold" id="21"/>
                                        <p:tgtEl>
                                          <p:spTgt spid="14"/>
                                        </p:tgtEl>
                                        <p:attrNameLst>
                                          <p:attrName>ppt_y</p:attrName>
                                        </p:attrNameLst>
                                      </p:cBhvr>
                                      <p:tavLst>
                                        <p:tav tm="0">
                                          <p:val>
                                            <p:strVal val="#ppt_y-.1"/>
                                          </p:val>
                                        </p:tav>
                                        <p:tav tm="100000">
                                          <p:val>
                                            <p:strVal val="#ppt_y"/>
                                          </p:val>
                                        </p:tav>
                                      </p:tavLst>
                                    </p:anim>
                                  </p:childTnLst>
                                </p:cTn>
                              </p:par>
                              <p:par>
                                <p:cTn fill="hold" grpId="0" id="22" nodeType="withEffect" presetClass="entr" presetID="42" presetSubtype="0">
                                  <p:stCondLst>
                                    <p:cond delay="700"/>
                                  </p:stCondLst>
                                  <p:childTnLst>
                                    <p:set>
                                      <p:cBhvr>
                                        <p:cTn dur="1" fill="hold" id="23">
                                          <p:stCondLst>
                                            <p:cond delay="0"/>
                                          </p:stCondLst>
                                        </p:cTn>
                                        <p:tgtEl>
                                          <p:spTgt spid="15"/>
                                        </p:tgtEl>
                                        <p:attrNameLst>
                                          <p:attrName>style.visibility</p:attrName>
                                        </p:attrNameLst>
                                      </p:cBhvr>
                                      <p:to>
                                        <p:strVal val="visible"/>
                                      </p:to>
                                    </p:set>
                                    <p:animEffect filter="fade" transition="in">
                                      <p:cBhvr>
                                        <p:cTn dur="300" id="24"/>
                                        <p:tgtEl>
                                          <p:spTgt spid="15"/>
                                        </p:tgtEl>
                                      </p:cBhvr>
                                    </p:animEffect>
                                    <p:anim calcmode="lin" valueType="num">
                                      <p:cBhvr>
                                        <p:cTn dur="300" fill="hold" id="25"/>
                                        <p:tgtEl>
                                          <p:spTgt spid="15"/>
                                        </p:tgtEl>
                                        <p:attrNameLst>
                                          <p:attrName>ppt_x</p:attrName>
                                        </p:attrNameLst>
                                      </p:cBhvr>
                                      <p:tavLst>
                                        <p:tav tm="0">
                                          <p:val>
                                            <p:strVal val="#ppt_x"/>
                                          </p:val>
                                        </p:tav>
                                        <p:tav tm="100000">
                                          <p:val>
                                            <p:strVal val="#ppt_x"/>
                                          </p:val>
                                        </p:tav>
                                      </p:tavLst>
                                    </p:anim>
                                    <p:anim calcmode="lin" valueType="num">
                                      <p:cBhvr>
                                        <p:cTn dur="300" fill="hold" id="26"/>
                                        <p:tgtEl>
                                          <p:spTgt spid="15"/>
                                        </p:tgtEl>
                                        <p:attrNameLst>
                                          <p:attrName>ppt_y</p:attrName>
                                        </p:attrNameLst>
                                      </p:cBhvr>
                                      <p:tavLst>
                                        <p:tav tm="0">
                                          <p:val>
                                            <p:strVal val="#ppt_y+.1"/>
                                          </p:val>
                                        </p:tav>
                                        <p:tav tm="100000">
                                          <p:val>
                                            <p:strVal val="#ppt_y"/>
                                          </p:val>
                                        </p:tav>
                                      </p:tavLst>
                                    </p:anim>
                                  </p:childTnLst>
                                </p:cTn>
                              </p:par>
                              <p:par>
                                <p:cTn fill="hold" id="27" nodeType="withEffect" presetClass="entr" presetID="42" presetSubtype="0">
                                  <p:stCondLst>
                                    <p:cond delay="600"/>
                                  </p:stCondLst>
                                  <p:childTnLst>
                                    <p:set>
                                      <p:cBhvr>
                                        <p:cTn dur="1" fill="hold" id="28">
                                          <p:stCondLst>
                                            <p:cond delay="0"/>
                                          </p:stCondLst>
                                        </p:cTn>
                                        <p:tgtEl>
                                          <p:spTgt spid="20"/>
                                        </p:tgtEl>
                                        <p:attrNameLst>
                                          <p:attrName>style.visibility</p:attrName>
                                        </p:attrNameLst>
                                      </p:cBhvr>
                                      <p:to>
                                        <p:strVal val="visible"/>
                                      </p:to>
                                    </p:set>
                                    <p:animEffect filter="fade" transition="in">
                                      <p:cBhvr>
                                        <p:cTn dur="500" id="29"/>
                                        <p:tgtEl>
                                          <p:spTgt spid="20"/>
                                        </p:tgtEl>
                                      </p:cBhvr>
                                    </p:animEffect>
                                    <p:anim calcmode="lin" valueType="num">
                                      <p:cBhvr>
                                        <p:cTn dur="500" fill="hold" id="30"/>
                                        <p:tgtEl>
                                          <p:spTgt spid="20"/>
                                        </p:tgtEl>
                                        <p:attrNameLst>
                                          <p:attrName>ppt_x</p:attrName>
                                        </p:attrNameLst>
                                      </p:cBhvr>
                                      <p:tavLst>
                                        <p:tav tm="0">
                                          <p:val>
                                            <p:strVal val="#ppt_x"/>
                                          </p:val>
                                        </p:tav>
                                        <p:tav tm="100000">
                                          <p:val>
                                            <p:strVal val="#ppt_x"/>
                                          </p:val>
                                        </p:tav>
                                      </p:tavLst>
                                    </p:anim>
                                    <p:anim calcmode="lin" valueType="num">
                                      <p:cBhvr>
                                        <p:cTn dur="500" fill="hold" id="31"/>
                                        <p:tgtEl>
                                          <p:spTgt spid="20"/>
                                        </p:tgtEl>
                                        <p:attrNameLst>
                                          <p:attrName>ppt_y</p:attrName>
                                        </p:attrNameLst>
                                      </p:cBhvr>
                                      <p:tavLst>
                                        <p:tav tm="0">
                                          <p:val>
                                            <p:strVal val="#ppt_y+.1"/>
                                          </p:val>
                                        </p:tav>
                                        <p:tav tm="100000">
                                          <p:val>
                                            <p:strVal val="#ppt_y"/>
                                          </p:val>
                                        </p:tav>
                                      </p:tavLst>
                                    </p:anim>
                                  </p:childTnLst>
                                </p:cTn>
                              </p:par>
                              <p:par>
                                <p:cTn fill="hold" grpId="0" id="32" nodeType="withEffect" presetClass="entr" presetID="53" presetSubtype="0">
                                  <p:stCondLst>
                                    <p:cond delay="600"/>
                                  </p:stCondLst>
                                  <p:childTnLst>
                                    <p:set>
                                      <p:cBhvr>
                                        <p:cTn dur="1" fill="hold" id="33">
                                          <p:stCondLst>
                                            <p:cond delay="0"/>
                                          </p:stCondLst>
                                        </p:cTn>
                                        <p:tgtEl>
                                          <p:spTgt spid="32"/>
                                        </p:tgtEl>
                                        <p:attrNameLst>
                                          <p:attrName>style.visibility</p:attrName>
                                        </p:attrNameLst>
                                      </p:cBhvr>
                                      <p:to>
                                        <p:strVal val="visible"/>
                                      </p:to>
                                    </p:set>
                                    <p:anim calcmode="lin" valueType="num">
                                      <p:cBhvr>
                                        <p:cTn dur="500" fill="hold" id="34"/>
                                        <p:tgtEl>
                                          <p:spTgt spid="32"/>
                                        </p:tgtEl>
                                        <p:attrNameLst>
                                          <p:attrName>ppt_w</p:attrName>
                                        </p:attrNameLst>
                                      </p:cBhvr>
                                      <p:tavLst>
                                        <p:tav tm="0">
                                          <p:val>
                                            <p:fltVal val="0"/>
                                          </p:val>
                                        </p:tav>
                                        <p:tav tm="100000">
                                          <p:val>
                                            <p:strVal val="#ppt_w"/>
                                          </p:val>
                                        </p:tav>
                                      </p:tavLst>
                                    </p:anim>
                                    <p:anim calcmode="lin" valueType="num">
                                      <p:cBhvr>
                                        <p:cTn dur="500" fill="hold" id="35"/>
                                        <p:tgtEl>
                                          <p:spTgt spid="32"/>
                                        </p:tgtEl>
                                        <p:attrNameLst>
                                          <p:attrName>ppt_h</p:attrName>
                                        </p:attrNameLst>
                                      </p:cBhvr>
                                      <p:tavLst>
                                        <p:tav tm="0">
                                          <p:val>
                                            <p:fltVal val="0"/>
                                          </p:val>
                                        </p:tav>
                                        <p:tav tm="100000">
                                          <p:val>
                                            <p:strVal val="#ppt_h"/>
                                          </p:val>
                                        </p:tav>
                                      </p:tavLst>
                                    </p:anim>
                                    <p:animEffect filter="fade" transition="in">
                                      <p:cBhvr>
                                        <p:cTn dur="500" id="36"/>
                                        <p:tgtEl>
                                          <p:spTgt spid="32"/>
                                        </p:tgtEl>
                                      </p:cBhvr>
                                    </p:animEffect>
                                  </p:childTnLst>
                                </p:cTn>
                              </p:par>
                              <p:par>
                                <p:cTn fill="hold" grpId="0" id="37" nodeType="withEffect" presetClass="entr" presetID="53" presetSubtype="0">
                                  <p:stCondLst>
                                    <p:cond delay="600"/>
                                  </p:stCondLst>
                                  <p:childTnLst>
                                    <p:set>
                                      <p:cBhvr>
                                        <p:cTn dur="1" fill="hold" id="38">
                                          <p:stCondLst>
                                            <p:cond delay="0"/>
                                          </p:stCondLst>
                                        </p:cTn>
                                        <p:tgtEl>
                                          <p:spTgt spid="33"/>
                                        </p:tgtEl>
                                        <p:attrNameLst>
                                          <p:attrName>style.visibility</p:attrName>
                                        </p:attrNameLst>
                                      </p:cBhvr>
                                      <p:to>
                                        <p:strVal val="visible"/>
                                      </p:to>
                                    </p:set>
                                    <p:anim calcmode="lin" valueType="num">
                                      <p:cBhvr>
                                        <p:cTn dur="500" fill="hold" id="39"/>
                                        <p:tgtEl>
                                          <p:spTgt spid="33"/>
                                        </p:tgtEl>
                                        <p:attrNameLst>
                                          <p:attrName>ppt_w</p:attrName>
                                        </p:attrNameLst>
                                      </p:cBhvr>
                                      <p:tavLst>
                                        <p:tav tm="0">
                                          <p:val>
                                            <p:fltVal val="0"/>
                                          </p:val>
                                        </p:tav>
                                        <p:tav tm="100000">
                                          <p:val>
                                            <p:strVal val="#ppt_w"/>
                                          </p:val>
                                        </p:tav>
                                      </p:tavLst>
                                    </p:anim>
                                    <p:anim calcmode="lin" valueType="num">
                                      <p:cBhvr>
                                        <p:cTn dur="500" fill="hold" id="40"/>
                                        <p:tgtEl>
                                          <p:spTgt spid="33"/>
                                        </p:tgtEl>
                                        <p:attrNameLst>
                                          <p:attrName>ppt_h</p:attrName>
                                        </p:attrNameLst>
                                      </p:cBhvr>
                                      <p:tavLst>
                                        <p:tav tm="0">
                                          <p:val>
                                            <p:fltVal val="0"/>
                                          </p:val>
                                        </p:tav>
                                        <p:tav tm="100000">
                                          <p:val>
                                            <p:strVal val="#ppt_h"/>
                                          </p:val>
                                        </p:tav>
                                      </p:tavLst>
                                    </p:anim>
                                    <p:animEffect filter="fade" transition="in">
                                      <p:cBhvr>
                                        <p:cTn dur="500" id="41"/>
                                        <p:tgtEl>
                                          <p:spTgt spid="33"/>
                                        </p:tgtEl>
                                      </p:cBhvr>
                                    </p:animEffect>
                                  </p:childTnLst>
                                </p:cTn>
                              </p:par>
                              <p:par>
                                <p:cTn fill="hold" grpId="0" id="42" nodeType="withEffect" presetClass="entr" presetID="21" presetSubtype="1">
                                  <p:stCondLst>
                                    <p:cond delay="1100"/>
                                  </p:stCondLst>
                                  <p:childTnLst>
                                    <p:set>
                                      <p:cBhvr>
                                        <p:cTn dur="1" fill="hold" id="43">
                                          <p:stCondLst>
                                            <p:cond delay="0"/>
                                          </p:stCondLst>
                                        </p:cTn>
                                        <p:tgtEl>
                                          <p:spTgt spid="19"/>
                                        </p:tgtEl>
                                        <p:attrNameLst>
                                          <p:attrName>style.visibility</p:attrName>
                                        </p:attrNameLst>
                                      </p:cBhvr>
                                      <p:to>
                                        <p:strVal val="visible"/>
                                      </p:to>
                                    </p:set>
                                    <p:animEffect filter="wheel(1)" transition="in">
                                      <p:cBhvr>
                                        <p:cTn dur="750" id="44"/>
                                        <p:tgtEl>
                                          <p:spTgt spid="19"/>
                                        </p:tgtEl>
                                      </p:cBhvr>
                                    </p:animEffect>
                                  </p:childTnLst>
                                </p:cTn>
                              </p:par>
                              <p:par>
                                <p:cTn fill="hold" grpId="0" id="45" nodeType="withEffect" presetClass="entr" presetID="53" presetSubtype="0">
                                  <p:stCondLst>
                                    <p:cond delay="1100"/>
                                  </p:stCondLst>
                                  <p:childTnLst>
                                    <p:set>
                                      <p:cBhvr>
                                        <p:cTn dur="1" fill="hold" id="46">
                                          <p:stCondLst>
                                            <p:cond delay="0"/>
                                          </p:stCondLst>
                                        </p:cTn>
                                        <p:tgtEl>
                                          <p:spTgt spid="39"/>
                                        </p:tgtEl>
                                        <p:attrNameLst>
                                          <p:attrName>style.visibility</p:attrName>
                                        </p:attrNameLst>
                                      </p:cBhvr>
                                      <p:to>
                                        <p:strVal val="visible"/>
                                      </p:to>
                                    </p:set>
                                    <p:anim calcmode="lin" valueType="num">
                                      <p:cBhvr>
                                        <p:cTn dur="500" fill="hold" id="47"/>
                                        <p:tgtEl>
                                          <p:spTgt spid="39"/>
                                        </p:tgtEl>
                                        <p:attrNameLst>
                                          <p:attrName>ppt_w</p:attrName>
                                        </p:attrNameLst>
                                      </p:cBhvr>
                                      <p:tavLst>
                                        <p:tav tm="0">
                                          <p:val>
                                            <p:fltVal val="0"/>
                                          </p:val>
                                        </p:tav>
                                        <p:tav tm="100000">
                                          <p:val>
                                            <p:strVal val="#ppt_w"/>
                                          </p:val>
                                        </p:tav>
                                      </p:tavLst>
                                    </p:anim>
                                    <p:anim calcmode="lin" valueType="num">
                                      <p:cBhvr>
                                        <p:cTn dur="500" fill="hold" id="48"/>
                                        <p:tgtEl>
                                          <p:spTgt spid="39"/>
                                        </p:tgtEl>
                                        <p:attrNameLst>
                                          <p:attrName>ppt_h</p:attrName>
                                        </p:attrNameLst>
                                      </p:cBhvr>
                                      <p:tavLst>
                                        <p:tav tm="0">
                                          <p:val>
                                            <p:fltVal val="0"/>
                                          </p:val>
                                        </p:tav>
                                        <p:tav tm="100000">
                                          <p:val>
                                            <p:strVal val="#ppt_h"/>
                                          </p:val>
                                        </p:tav>
                                      </p:tavLst>
                                    </p:anim>
                                    <p:animEffect filter="fade" transition="in">
                                      <p:cBhvr>
                                        <p:cTn dur="500" id="49"/>
                                        <p:tgtEl>
                                          <p:spTgt spid="39"/>
                                        </p:tgtEl>
                                      </p:cBhvr>
                                    </p:animEffect>
                                  </p:childTnLst>
                                </p:cTn>
                              </p:par>
                              <p:par>
                                <p:cTn fill="hold" grpId="0" id="50" nodeType="withEffect" presetClass="entr" presetID="2" presetSubtype="2">
                                  <p:stCondLst>
                                    <p:cond delay="1100"/>
                                  </p:stCondLst>
                                  <p:childTnLst>
                                    <p:set>
                                      <p:cBhvr>
                                        <p:cTn dur="1" fill="hold" id="51">
                                          <p:stCondLst>
                                            <p:cond delay="0"/>
                                          </p:stCondLst>
                                        </p:cTn>
                                        <p:tgtEl>
                                          <p:spTgt spid="38"/>
                                        </p:tgtEl>
                                        <p:attrNameLst>
                                          <p:attrName>style.visibility</p:attrName>
                                        </p:attrNameLst>
                                      </p:cBhvr>
                                      <p:to>
                                        <p:strVal val="visible"/>
                                      </p:to>
                                    </p:set>
                                    <p:anim calcmode="lin" valueType="num">
                                      <p:cBhvr additive="base">
                                        <p:cTn dur="500" fill="hold" id="52"/>
                                        <p:tgtEl>
                                          <p:spTgt spid="38"/>
                                        </p:tgtEl>
                                        <p:attrNameLst>
                                          <p:attrName>ppt_x</p:attrName>
                                        </p:attrNameLst>
                                      </p:cBhvr>
                                      <p:tavLst>
                                        <p:tav tm="0">
                                          <p:val>
                                            <p:strVal val="1+#ppt_w/2"/>
                                          </p:val>
                                        </p:tav>
                                        <p:tav tm="100000">
                                          <p:val>
                                            <p:strVal val="#ppt_x"/>
                                          </p:val>
                                        </p:tav>
                                      </p:tavLst>
                                    </p:anim>
                                    <p:anim calcmode="lin" valueType="num">
                                      <p:cBhvr additive="base">
                                        <p:cTn dur="500" fill="hold" id="53"/>
                                        <p:tgtEl>
                                          <p:spTgt spid="38"/>
                                        </p:tgtEl>
                                        <p:attrNameLst>
                                          <p:attrName>ppt_y</p:attrName>
                                        </p:attrNameLst>
                                      </p:cBhvr>
                                      <p:tavLst>
                                        <p:tav tm="0">
                                          <p:val>
                                            <p:strVal val="#ppt_y"/>
                                          </p:val>
                                        </p:tav>
                                        <p:tav tm="100000">
                                          <p:val>
                                            <p:strVal val="#ppt_y"/>
                                          </p:val>
                                        </p:tav>
                                      </p:tavLst>
                                    </p:anim>
                                  </p:childTnLst>
                                </p:cTn>
                              </p:par>
                              <p:par>
                                <p:cTn fill="hold" grpId="0" id="54" nodeType="withEffect" presetClass="entr" presetID="53" presetSubtype="0">
                                  <p:stCondLst>
                                    <p:cond delay="1600"/>
                                  </p:stCondLst>
                                  <p:childTnLst>
                                    <p:set>
                                      <p:cBhvr>
                                        <p:cTn dur="1" fill="hold" id="55">
                                          <p:stCondLst>
                                            <p:cond delay="0"/>
                                          </p:stCondLst>
                                        </p:cTn>
                                        <p:tgtEl>
                                          <p:spTgt spid="41"/>
                                        </p:tgtEl>
                                        <p:attrNameLst>
                                          <p:attrName>style.visibility</p:attrName>
                                        </p:attrNameLst>
                                      </p:cBhvr>
                                      <p:to>
                                        <p:strVal val="visible"/>
                                      </p:to>
                                    </p:set>
                                    <p:anim calcmode="lin" valueType="num">
                                      <p:cBhvr>
                                        <p:cTn dur="500" fill="hold" id="56"/>
                                        <p:tgtEl>
                                          <p:spTgt spid="41"/>
                                        </p:tgtEl>
                                        <p:attrNameLst>
                                          <p:attrName>ppt_w</p:attrName>
                                        </p:attrNameLst>
                                      </p:cBhvr>
                                      <p:tavLst>
                                        <p:tav tm="0">
                                          <p:val>
                                            <p:fltVal val="0"/>
                                          </p:val>
                                        </p:tav>
                                        <p:tav tm="100000">
                                          <p:val>
                                            <p:strVal val="#ppt_w"/>
                                          </p:val>
                                        </p:tav>
                                      </p:tavLst>
                                    </p:anim>
                                    <p:anim calcmode="lin" valueType="num">
                                      <p:cBhvr>
                                        <p:cTn dur="500" fill="hold" id="57"/>
                                        <p:tgtEl>
                                          <p:spTgt spid="41"/>
                                        </p:tgtEl>
                                        <p:attrNameLst>
                                          <p:attrName>ppt_h</p:attrName>
                                        </p:attrNameLst>
                                      </p:cBhvr>
                                      <p:tavLst>
                                        <p:tav tm="0">
                                          <p:val>
                                            <p:fltVal val="0"/>
                                          </p:val>
                                        </p:tav>
                                        <p:tav tm="100000">
                                          <p:val>
                                            <p:strVal val="#ppt_h"/>
                                          </p:val>
                                        </p:tav>
                                      </p:tavLst>
                                    </p:anim>
                                    <p:animEffect filter="fade" transition="in">
                                      <p:cBhvr>
                                        <p:cTn dur="500" id="58"/>
                                        <p:tgtEl>
                                          <p:spTgt spid="41"/>
                                        </p:tgtEl>
                                      </p:cBhvr>
                                    </p:animEffect>
                                  </p:childTnLst>
                                </p:cTn>
                              </p:par>
                              <p:par>
                                <p:cTn fill="hold" grpId="0" id="59" nodeType="withEffect" presetClass="entr" presetID="2" presetSubtype="2">
                                  <p:stCondLst>
                                    <p:cond delay="1600"/>
                                  </p:stCondLst>
                                  <p:childTnLst>
                                    <p:set>
                                      <p:cBhvr>
                                        <p:cTn dur="1" fill="hold" id="60">
                                          <p:stCondLst>
                                            <p:cond delay="0"/>
                                          </p:stCondLst>
                                        </p:cTn>
                                        <p:tgtEl>
                                          <p:spTgt spid="40"/>
                                        </p:tgtEl>
                                        <p:attrNameLst>
                                          <p:attrName>style.visibility</p:attrName>
                                        </p:attrNameLst>
                                      </p:cBhvr>
                                      <p:to>
                                        <p:strVal val="visible"/>
                                      </p:to>
                                    </p:set>
                                    <p:anim calcmode="lin" valueType="num">
                                      <p:cBhvr additive="base">
                                        <p:cTn dur="500" fill="hold" id="61"/>
                                        <p:tgtEl>
                                          <p:spTgt spid="40"/>
                                        </p:tgtEl>
                                        <p:attrNameLst>
                                          <p:attrName>ppt_x</p:attrName>
                                        </p:attrNameLst>
                                      </p:cBhvr>
                                      <p:tavLst>
                                        <p:tav tm="0">
                                          <p:val>
                                            <p:strVal val="1+#ppt_w/2"/>
                                          </p:val>
                                        </p:tav>
                                        <p:tav tm="100000">
                                          <p:val>
                                            <p:strVal val="#ppt_x"/>
                                          </p:val>
                                        </p:tav>
                                      </p:tavLst>
                                    </p:anim>
                                    <p:anim calcmode="lin" valueType="num">
                                      <p:cBhvr additive="base">
                                        <p:cTn dur="500" fill="hold" id="62"/>
                                        <p:tgtEl>
                                          <p:spTgt spid="40"/>
                                        </p:tgtEl>
                                        <p:attrNameLst>
                                          <p:attrName>ppt_y</p:attrName>
                                        </p:attrNameLst>
                                      </p:cBhvr>
                                      <p:tavLst>
                                        <p:tav tm="0">
                                          <p:val>
                                            <p:strVal val="#ppt_y"/>
                                          </p:val>
                                        </p:tav>
                                        <p:tav tm="100000">
                                          <p:val>
                                            <p:strVal val="#ppt_y"/>
                                          </p:val>
                                        </p:tav>
                                      </p:tavLst>
                                    </p:anim>
                                  </p:childTnLst>
                                </p:cTn>
                              </p:par>
                              <p:par>
                                <p:cTn fill="hold" grpId="0" id="63" nodeType="withEffect" presetClass="entr" presetID="53" presetSubtype="0">
                                  <p:stCondLst>
                                    <p:cond delay="2100"/>
                                  </p:stCondLst>
                                  <p:childTnLst>
                                    <p:set>
                                      <p:cBhvr>
                                        <p:cTn dur="1" fill="hold" id="64">
                                          <p:stCondLst>
                                            <p:cond delay="0"/>
                                          </p:stCondLst>
                                        </p:cTn>
                                        <p:tgtEl>
                                          <p:spTgt spid="37"/>
                                        </p:tgtEl>
                                        <p:attrNameLst>
                                          <p:attrName>style.visibility</p:attrName>
                                        </p:attrNameLst>
                                      </p:cBhvr>
                                      <p:to>
                                        <p:strVal val="visible"/>
                                      </p:to>
                                    </p:set>
                                    <p:anim calcmode="lin" valueType="num">
                                      <p:cBhvr>
                                        <p:cTn dur="500" fill="hold" id="65"/>
                                        <p:tgtEl>
                                          <p:spTgt spid="37"/>
                                        </p:tgtEl>
                                        <p:attrNameLst>
                                          <p:attrName>ppt_w</p:attrName>
                                        </p:attrNameLst>
                                      </p:cBhvr>
                                      <p:tavLst>
                                        <p:tav tm="0">
                                          <p:val>
                                            <p:fltVal val="0"/>
                                          </p:val>
                                        </p:tav>
                                        <p:tav tm="100000">
                                          <p:val>
                                            <p:strVal val="#ppt_w"/>
                                          </p:val>
                                        </p:tav>
                                      </p:tavLst>
                                    </p:anim>
                                    <p:anim calcmode="lin" valueType="num">
                                      <p:cBhvr>
                                        <p:cTn dur="500" fill="hold" id="66"/>
                                        <p:tgtEl>
                                          <p:spTgt spid="37"/>
                                        </p:tgtEl>
                                        <p:attrNameLst>
                                          <p:attrName>ppt_h</p:attrName>
                                        </p:attrNameLst>
                                      </p:cBhvr>
                                      <p:tavLst>
                                        <p:tav tm="0">
                                          <p:val>
                                            <p:fltVal val="0"/>
                                          </p:val>
                                        </p:tav>
                                        <p:tav tm="100000">
                                          <p:val>
                                            <p:strVal val="#ppt_h"/>
                                          </p:val>
                                        </p:tav>
                                      </p:tavLst>
                                    </p:anim>
                                    <p:animEffect filter="fade" transition="in">
                                      <p:cBhvr>
                                        <p:cTn dur="500" id="67"/>
                                        <p:tgtEl>
                                          <p:spTgt spid="37"/>
                                        </p:tgtEl>
                                      </p:cBhvr>
                                    </p:animEffect>
                                  </p:childTnLst>
                                </p:cTn>
                              </p:par>
                              <p:par>
                                <p:cTn fill="hold" grpId="0" id="68" nodeType="withEffect" presetClass="entr" presetID="2" presetSubtype="8">
                                  <p:stCondLst>
                                    <p:cond delay="2100"/>
                                  </p:stCondLst>
                                  <p:childTnLst>
                                    <p:set>
                                      <p:cBhvr>
                                        <p:cTn dur="1" fill="hold" id="69">
                                          <p:stCondLst>
                                            <p:cond delay="0"/>
                                          </p:stCondLst>
                                        </p:cTn>
                                        <p:tgtEl>
                                          <p:spTgt spid="36"/>
                                        </p:tgtEl>
                                        <p:attrNameLst>
                                          <p:attrName>style.visibility</p:attrName>
                                        </p:attrNameLst>
                                      </p:cBhvr>
                                      <p:to>
                                        <p:strVal val="visible"/>
                                      </p:to>
                                    </p:set>
                                    <p:anim calcmode="lin" valueType="num">
                                      <p:cBhvr additive="base">
                                        <p:cTn dur="500" fill="hold" id="70"/>
                                        <p:tgtEl>
                                          <p:spTgt spid="36"/>
                                        </p:tgtEl>
                                        <p:attrNameLst>
                                          <p:attrName>ppt_x</p:attrName>
                                        </p:attrNameLst>
                                      </p:cBhvr>
                                      <p:tavLst>
                                        <p:tav tm="0">
                                          <p:val>
                                            <p:strVal val="0-#ppt_w/2"/>
                                          </p:val>
                                        </p:tav>
                                        <p:tav tm="100000">
                                          <p:val>
                                            <p:strVal val="#ppt_x"/>
                                          </p:val>
                                        </p:tav>
                                      </p:tavLst>
                                    </p:anim>
                                    <p:anim calcmode="lin" valueType="num">
                                      <p:cBhvr additive="base">
                                        <p:cTn dur="500" fill="hold" id="71"/>
                                        <p:tgtEl>
                                          <p:spTgt spid="36"/>
                                        </p:tgtEl>
                                        <p:attrNameLst>
                                          <p:attrName>ppt_y</p:attrName>
                                        </p:attrNameLst>
                                      </p:cBhvr>
                                      <p:tavLst>
                                        <p:tav tm="0">
                                          <p:val>
                                            <p:strVal val="#ppt_y"/>
                                          </p:val>
                                        </p:tav>
                                        <p:tav tm="100000">
                                          <p:val>
                                            <p:strVal val="#ppt_y"/>
                                          </p:val>
                                        </p:tav>
                                      </p:tavLst>
                                    </p:anim>
                                  </p:childTnLst>
                                </p:cTn>
                              </p:par>
                              <p:par>
                                <p:cTn fill="hold" grpId="0" id="72" nodeType="withEffect" presetClass="entr" presetID="53" presetSubtype="0">
                                  <p:stCondLst>
                                    <p:cond delay="2600"/>
                                  </p:stCondLst>
                                  <p:childTnLst>
                                    <p:set>
                                      <p:cBhvr>
                                        <p:cTn dur="1" fill="hold" id="73">
                                          <p:stCondLst>
                                            <p:cond delay="0"/>
                                          </p:stCondLst>
                                        </p:cTn>
                                        <p:tgtEl>
                                          <p:spTgt spid="35"/>
                                        </p:tgtEl>
                                        <p:attrNameLst>
                                          <p:attrName>style.visibility</p:attrName>
                                        </p:attrNameLst>
                                      </p:cBhvr>
                                      <p:to>
                                        <p:strVal val="visible"/>
                                      </p:to>
                                    </p:set>
                                    <p:anim calcmode="lin" valueType="num">
                                      <p:cBhvr>
                                        <p:cTn dur="500" fill="hold" id="74"/>
                                        <p:tgtEl>
                                          <p:spTgt spid="35"/>
                                        </p:tgtEl>
                                        <p:attrNameLst>
                                          <p:attrName>ppt_w</p:attrName>
                                        </p:attrNameLst>
                                      </p:cBhvr>
                                      <p:tavLst>
                                        <p:tav tm="0">
                                          <p:val>
                                            <p:fltVal val="0"/>
                                          </p:val>
                                        </p:tav>
                                        <p:tav tm="100000">
                                          <p:val>
                                            <p:strVal val="#ppt_w"/>
                                          </p:val>
                                        </p:tav>
                                      </p:tavLst>
                                    </p:anim>
                                    <p:anim calcmode="lin" valueType="num">
                                      <p:cBhvr>
                                        <p:cTn dur="500" fill="hold" id="75"/>
                                        <p:tgtEl>
                                          <p:spTgt spid="35"/>
                                        </p:tgtEl>
                                        <p:attrNameLst>
                                          <p:attrName>ppt_h</p:attrName>
                                        </p:attrNameLst>
                                      </p:cBhvr>
                                      <p:tavLst>
                                        <p:tav tm="0">
                                          <p:val>
                                            <p:fltVal val="0"/>
                                          </p:val>
                                        </p:tav>
                                        <p:tav tm="100000">
                                          <p:val>
                                            <p:strVal val="#ppt_h"/>
                                          </p:val>
                                        </p:tav>
                                      </p:tavLst>
                                    </p:anim>
                                    <p:animEffect filter="fade" transition="in">
                                      <p:cBhvr>
                                        <p:cTn dur="500" id="76"/>
                                        <p:tgtEl>
                                          <p:spTgt spid="35"/>
                                        </p:tgtEl>
                                      </p:cBhvr>
                                    </p:animEffect>
                                  </p:childTnLst>
                                </p:cTn>
                              </p:par>
                              <p:par>
                                <p:cTn fill="hold" grpId="0" id="77" nodeType="withEffect" presetClass="entr" presetID="2" presetSubtype="8">
                                  <p:stCondLst>
                                    <p:cond delay="2600"/>
                                  </p:stCondLst>
                                  <p:childTnLst>
                                    <p:set>
                                      <p:cBhvr>
                                        <p:cTn dur="1" fill="hold" id="78">
                                          <p:stCondLst>
                                            <p:cond delay="0"/>
                                          </p:stCondLst>
                                        </p:cTn>
                                        <p:tgtEl>
                                          <p:spTgt spid="34"/>
                                        </p:tgtEl>
                                        <p:attrNameLst>
                                          <p:attrName>style.visibility</p:attrName>
                                        </p:attrNameLst>
                                      </p:cBhvr>
                                      <p:to>
                                        <p:strVal val="visible"/>
                                      </p:to>
                                    </p:set>
                                    <p:anim calcmode="lin" valueType="num">
                                      <p:cBhvr additive="base">
                                        <p:cTn dur="500" fill="hold" id="79"/>
                                        <p:tgtEl>
                                          <p:spTgt spid="34"/>
                                        </p:tgtEl>
                                        <p:attrNameLst>
                                          <p:attrName>ppt_x</p:attrName>
                                        </p:attrNameLst>
                                      </p:cBhvr>
                                      <p:tavLst>
                                        <p:tav tm="0">
                                          <p:val>
                                            <p:strVal val="0-#ppt_w/2"/>
                                          </p:val>
                                        </p:tav>
                                        <p:tav tm="100000">
                                          <p:val>
                                            <p:strVal val="#ppt_x"/>
                                          </p:val>
                                        </p:tav>
                                      </p:tavLst>
                                    </p:anim>
                                    <p:anim calcmode="lin" valueType="num">
                                      <p:cBhvr additive="base">
                                        <p:cTn dur="500" fill="hold" id="80"/>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2"/>
      <p:bldP grpId="1" spid="12"/>
      <p:bldP grpId="0" spid="13"/>
      <p:bldP grpId="1" spid="13"/>
      <p:bldP grpId="0" spid="14"/>
      <p:bldP grpId="0" spid="15"/>
      <p:bldP grpId="0" spid="32"/>
      <p:bldP grpId="0" spid="33"/>
      <p:bldP grpId="0" spid="34"/>
      <p:bldP grpId="0" spid="35"/>
      <p:bldP grpId="0" spid="36"/>
      <p:bldP grpId="0" spid="37"/>
      <p:bldP grpId="0" spid="38"/>
      <p:bldP grpId="0" spid="39"/>
      <p:bldP grpId="0" spid="40"/>
      <p:bldP grpId="0" spid="41"/>
      <p:bldGraphic grpId="0" spid="19">
        <p:bldAsOne/>
      </p:bldGraphic>
    </p:bldLst>
  </p:timing>
</p:sld>
</file>

<file path=ppt/slides/slide3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2" name="原创设计师QQ598969553             _1"/>
          <p:cNvSpPr/>
          <p:nvPr/>
        </p:nvSpPr>
        <p:spPr bwMode="auto">
          <a:xfrm>
            <a:off x="0" y="0"/>
            <a:ext cx="322337" cy="643548"/>
          </a:xfrm>
          <a:custGeom>
            <a:gdLst>
              <a:gd fmla="*/ 0 w 286" name="T0"/>
              <a:gd fmla="*/ 0 h 571" name="T1"/>
              <a:gd fmla="*/ 286 w 286" name="T2"/>
              <a:gd fmla="*/ 287 h 571" name="T3"/>
              <a:gd fmla="*/ 0 w 286" name="T4"/>
              <a:gd fmla="*/ 571 h 571" name="T5"/>
              <a:gd fmla="*/ 0 w 286" name="T6"/>
              <a:gd fmla="*/ 0 h 571" name="T7"/>
            </a:gdLst>
            <a:cxnLst>
              <a:cxn ang="0">
                <a:pos x="T0" y="T1"/>
              </a:cxn>
              <a:cxn ang="0">
                <a:pos x="T2" y="T3"/>
              </a:cxn>
              <a:cxn ang="0">
                <a:pos x="T4" y="T5"/>
              </a:cxn>
              <a:cxn ang="0">
                <a:pos x="T6" y="T7"/>
              </a:cxn>
            </a:cxnLst>
            <a:rect b="b" l="0" r="r" t="0"/>
            <a:pathLst>
              <a:path h="571" w="286">
                <a:moveTo>
                  <a:pt x="0" y="0"/>
                </a:moveTo>
                <a:lnTo>
                  <a:pt x="286" y="287"/>
                </a:lnTo>
                <a:lnTo>
                  <a:pt x="0" y="571"/>
                </a:lnTo>
                <a:lnTo>
                  <a:pt x="0" y="0"/>
                </a:lnTo>
                <a:close/>
              </a:path>
            </a:pathLst>
          </a:custGeom>
          <a:solidFill>
            <a:schemeClr val="tx1">
              <a:lumMod val="75000"/>
              <a:lumOff val="25000"/>
            </a:schemeClr>
          </a:solidFill>
          <a:ln cap="flat" w="6350">
            <a:noFill/>
            <a:prstDash val="solid"/>
            <a:miter lim="800000"/>
          </a:ln>
        </p:spPr>
        <p:txBody>
          <a:bodyPr anchor="t" anchorCtr="0" bIns="45720" compatLnSpc="1" lIns="91440" numCol="1" rIns="91440" tIns="45720" vert="horz" wrap="square"/>
          <a:lstStyle/>
          <a:p>
            <a:endParaRPr altLang="en-US" lang="zh-CN"/>
          </a:p>
        </p:txBody>
      </p:sp>
      <p:sp>
        <p:nvSpPr>
          <p:cNvPr id="13" name="原创设计师QQ598969553             _2"/>
          <p:cNvSpPr/>
          <p:nvPr/>
        </p:nvSpPr>
        <p:spPr bwMode="auto">
          <a:xfrm>
            <a:off x="99884" y="225172"/>
            <a:ext cx="216113" cy="433005"/>
          </a:xfrm>
          <a:custGeom>
            <a:gdLst>
              <a:gd fmla="*/ 0 w 278" name="T0"/>
              <a:gd fmla="*/ 0 h 557" name="T1"/>
              <a:gd fmla="*/ 278 w 278" name="T2"/>
              <a:gd fmla="*/ 278 h 557" name="T3"/>
              <a:gd fmla="*/ 0 w 278" name="T4"/>
              <a:gd fmla="*/ 557 h 557" name="T5"/>
              <a:gd fmla="*/ 0 w 278" name="T6"/>
              <a:gd fmla="*/ 0 h 557" name="T7"/>
            </a:gdLst>
            <a:cxnLst>
              <a:cxn ang="0">
                <a:pos x="T0" y="T1"/>
              </a:cxn>
              <a:cxn ang="0">
                <a:pos x="T2" y="T3"/>
              </a:cxn>
              <a:cxn ang="0">
                <a:pos x="T4" y="T5"/>
              </a:cxn>
              <a:cxn ang="0">
                <a:pos x="T6" y="T7"/>
              </a:cxn>
            </a:cxnLst>
            <a:rect b="b" l="0" r="r" t="0"/>
            <a:pathLst>
              <a:path h="557" w="278">
                <a:moveTo>
                  <a:pt x="0" y="0"/>
                </a:moveTo>
                <a:lnTo>
                  <a:pt x="278" y="278"/>
                </a:lnTo>
                <a:lnTo>
                  <a:pt x="0" y="557"/>
                </a:lnTo>
                <a:lnTo>
                  <a:pt x="0" y="0"/>
                </a:lnTo>
                <a:close/>
              </a:path>
            </a:pathLst>
          </a:custGeom>
          <a:solidFill>
            <a:schemeClr val="accent1"/>
          </a:solidFill>
          <a:ln>
            <a:noFill/>
          </a:ln>
        </p:spPr>
        <p:txBody>
          <a:bodyPr anchor="t" anchorCtr="0" bIns="45720" compatLnSpc="1" lIns="91440" numCol="1" rIns="91440" tIns="45720" vert="horz" wrap="square"/>
          <a:lstStyle/>
          <a:p>
            <a:endParaRPr altLang="en-US" lang="zh-CN"/>
          </a:p>
        </p:txBody>
      </p:sp>
      <p:sp>
        <p:nvSpPr>
          <p:cNvPr id="14" name="原创设计师QQ598969553             _3"/>
          <p:cNvSpPr>
            <a:spLocks noChangeArrowheads="1"/>
          </p:cNvSpPr>
          <p:nvPr/>
        </p:nvSpPr>
        <p:spPr bwMode="auto">
          <a:xfrm>
            <a:off x="463550" y="194692"/>
            <a:ext cx="2560638" cy="304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none">
            <a:spAutoFit/>
          </a:bodyPr>
          <a:lstStyle/>
          <a:p>
            <a:pPr fontAlgn="base">
              <a:spcBef>
                <a:spcPct val="0"/>
              </a:spcBef>
              <a:spcAft>
                <a:spcPct val="0"/>
              </a:spcAft>
            </a:pPr>
            <a:r>
              <a:rPr altLang="en-US" b="1" lang="zh-CN" sz="2000">
                <a:solidFill>
                  <a:schemeClr val="accent1"/>
                </a:solidFill>
                <a:latin charset="0" pitchFamily="34" typeface="Impact"/>
                <a:ea charset="-122" pitchFamily="34" typeface="微软雅黑"/>
                <a:cs charset="-122" pitchFamily="2" typeface="宋体"/>
              </a:rPr>
              <a:t>数据图—颜色任意修改</a:t>
            </a:r>
          </a:p>
        </p:txBody>
      </p:sp>
      <p:sp>
        <p:nvSpPr>
          <p:cNvPr id="15" name="原创设计师QQ598969553             _4"/>
          <p:cNvSpPr>
            <a:spLocks noChangeArrowheads="1"/>
          </p:cNvSpPr>
          <p:nvPr/>
        </p:nvSpPr>
        <p:spPr bwMode="auto">
          <a:xfrm>
            <a:off x="467544" y="540445"/>
            <a:ext cx="1800606" cy="1219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fontAlgn="base">
              <a:spcBef>
                <a:spcPct val="0"/>
              </a:spcBef>
              <a:spcAft>
                <a:spcPct val="0"/>
              </a:spcAft>
              <a:buFont charset="0" pitchFamily="34" typeface="Arial"/>
              <a:buNone/>
            </a:pPr>
            <a:r>
              <a:rPr altLang="zh-CN" lang="en-US" sz="800">
                <a:solidFill>
                  <a:srgbClr val="53585E"/>
                </a:solidFill>
                <a:latin charset="0" pitchFamily="34" typeface="Arial"/>
                <a:cs charset="0" pitchFamily="34" typeface="Arial"/>
              </a:rPr>
              <a:t>This is a subtitle for your presentation</a:t>
            </a:r>
          </a:p>
        </p:txBody>
      </p:sp>
      <p:graphicFrame>
        <p:nvGraphicFramePr>
          <p:cNvPr id="42" name="原创设计师QQ598969553             _5"/>
          <p:cNvGraphicFramePr/>
          <p:nvPr>
            <p:extLst/>
          </p:nvPr>
        </p:nvGraphicFramePr>
        <p:xfrm>
          <a:off x="827584" y="1012644"/>
          <a:ext cx="7488832" cy="2392040"/>
        </p:xfrm>
        <a:graphic>
          <a:graphicData uri="http://schemas.openxmlformats.org/drawingml/2006/chart">
            <c:chart xmlns:c="http://schemas.openxmlformats.org/drawingml/2006/chart" r:id="rId3"/>
          </a:graphicData>
        </a:graphic>
      </p:graphicFrame>
      <p:cxnSp>
        <p:nvCxnSpPr>
          <p:cNvPr id="43" name="原创设计师QQ598969553             _6"/>
          <p:cNvCxnSpPr/>
          <p:nvPr/>
        </p:nvCxnSpPr>
        <p:spPr>
          <a:xfrm>
            <a:off x="683568" y="3087057"/>
            <a:ext cx="7776864" cy="0"/>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44" name="原创设计师QQ598969553             _7"/>
          <p:cNvSpPr/>
          <p:nvPr/>
        </p:nvSpPr>
        <p:spPr>
          <a:xfrm>
            <a:off x="-2487" y="3562375"/>
            <a:ext cx="9146488" cy="86330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5" name="原创设计师QQ598969553             _8"/>
          <p:cNvSpPr>
            <a:spLocks noChangeArrowheads="1"/>
          </p:cNvSpPr>
          <p:nvPr/>
        </p:nvSpPr>
        <p:spPr bwMode="auto">
          <a:xfrm>
            <a:off x="1014320" y="3663834"/>
            <a:ext cx="3449758" cy="11353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indent="-171450" marL="171450">
              <a:lnSpc>
                <a:spcPct val="120000"/>
              </a:lnSpc>
              <a:spcBef>
                <a:spcPts val="300"/>
              </a:spcBef>
              <a:buFont charset="2" pitchFamily="2" typeface="Wingdings"/>
              <a:buChar char="n"/>
            </a:pPr>
            <a:r>
              <a:rPr altLang="en-US" b="1" lang="zh-CN" sz="1000">
                <a:solidFill>
                  <a:schemeClr val="bg1"/>
                </a:solidFill>
              </a:rPr>
              <a:t>TOPIC HEADER HERE</a:t>
            </a:r>
          </a:p>
          <a:p>
            <a:pPr indent="-171450" marL="171450">
              <a:lnSpc>
                <a:spcPct val="120000"/>
              </a:lnSpc>
              <a:spcBef>
                <a:spcPts val="300"/>
              </a:spcBef>
              <a:buFont charset="2" pitchFamily="2" typeface="Wingdings"/>
              <a:buChar char="n"/>
            </a:pPr>
            <a:r>
              <a:rPr altLang="en-US" b="1" lang="zh-CN" sz="1000">
                <a:solidFill>
                  <a:schemeClr val="bg1"/>
                </a:solidFill>
              </a:rPr>
              <a:t>We have many PowerPoint templates that has been specifically designed to help anyone that is stepping into the world of PowerPoint for the very first time. We have many PowerPoint templates that has been specifically designed.</a:t>
            </a:r>
          </a:p>
        </p:txBody>
      </p:sp>
      <p:sp>
        <p:nvSpPr>
          <p:cNvPr id="46" name="原创设计师QQ598969553             _9"/>
          <p:cNvSpPr>
            <a:spLocks noChangeArrowheads="1"/>
          </p:cNvSpPr>
          <p:nvPr/>
        </p:nvSpPr>
        <p:spPr bwMode="auto">
          <a:xfrm>
            <a:off x="4665294" y="3663834"/>
            <a:ext cx="3449758" cy="11353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indent="-171450" marL="171450">
              <a:lnSpc>
                <a:spcPct val="120000"/>
              </a:lnSpc>
              <a:spcBef>
                <a:spcPts val="300"/>
              </a:spcBef>
              <a:buFont charset="2" pitchFamily="2" typeface="Wingdings"/>
              <a:buChar char="n"/>
            </a:pPr>
            <a:r>
              <a:rPr altLang="en-US" b="1" lang="zh-CN" sz="1000">
                <a:solidFill>
                  <a:schemeClr val="bg1"/>
                </a:solidFill>
              </a:rPr>
              <a:t>TOPIC HEADER HERE</a:t>
            </a:r>
          </a:p>
          <a:p>
            <a:pPr indent="-171450" marL="171450">
              <a:lnSpc>
                <a:spcPct val="120000"/>
              </a:lnSpc>
              <a:spcBef>
                <a:spcPts val="300"/>
              </a:spcBef>
              <a:buFont charset="2" pitchFamily="2" typeface="Wingdings"/>
              <a:buChar char="n"/>
            </a:pPr>
            <a:r>
              <a:rPr altLang="en-US" b="1" lang="zh-CN" sz="1000">
                <a:solidFill>
                  <a:schemeClr val="bg1"/>
                </a:solidFill>
              </a:rPr>
              <a:t>We have many PowerPoint templates that has been specifically designed to help anyone that is stepping into the world of PowerPoint for the very first time. We have many PowerPoint templates that has been specifically designed.</a:t>
            </a:r>
          </a:p>
        </p:txBody>
      </p:sp>
      <p:pic>
        <p:nvPicPr>
          <p:cNvPr id="11" name="Picture 64"/>
          <p:cNvPicPr>
            <a:picLocks noChangeAspect="1" noChangeShapeType="1" noGrp="1" noMove="1" noResize="1" noRot="1" noSelect="1"/>
          </p:cNvPicPr>
          <p:nvPr/>
        </p:nvPicPr>
        <p:blipFill>
          <a:blip r:embed="rId4">
            <a:extLst>
              <a:ext uri="{28A0092B-C50C-407E-A947-70E740481C1C}">
                <a14:useLocalDpi val="0"/>
              </a:ext>
            </a:extLst>
          </a:blip>
          <a:stretch>
            <a:fillRect/>
          </a:stretch>
        </p:blipFill>
        <p:spPr bwMode="auto">
          <a:xfrm>
            <a:off x="3582988" y="17705388"/>
            <a:ext cx="1978025" cy="51117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Tree>
    <p:extLst>
      <p:ext uri="{BB962C8B-B14F-4D97-AF65-F5344CB8AC3E}">
        <p14:creationId val="4145052570"/>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 presetSubtype="8">
                                  <p:stCondLst>
                                    <p:cond delay="0"/>
                                  </p:stCondLst>
                                  <p:childTnLst>
                                    <p:set>
                                      <p:cBhvr>
                                        <p:cTn dur="1" fill="hold" id="6">
                                          <p:stCondLst>
                                            <p:cond delay="0"/>
                                          </p:stCondLst>
                                        </p:cTn>
                                        <p:tgtEl>
                                          <p:spTgt spid="13"/>
                                        </p:tgtEl>
                                        <p:attrNameLst>
                                          <p:attrName>style.visibility</p:attrName>
                                        </p:attrNameLst>
                                      </p:cBhvr>
                                      <p:to>
                                        <p:strVal val="visible"/>
                                      </p:to>
                                    </p:set>
                                    <p:anim calcmode="lin" valueType="num">
                                      <p:cBhvr additive="base">
                                        <p:cTn dur="500" fill="hold" id="7"/>
                                        <p:tgtEl>
                                          <p:spTgt spid="13"/>
                                        </p:tgtEl>
                                        <p:attrNameLst>
                                          <p:attrName>ppt_x</p:attrName>
                                        </p:attrNameLst>
                                      </p:cBhvr>
                                      <p:tavLst>
                                        <p:tav tm="0">
                                          <p:val>
                                            <p:strVal val="0-#ppt_w/2"/>
                                          </p:val>
                                        </p:tav>
                                        <p:tav tm="100000">
                                          <p:val>
                                            <p:strVal val="#ppt_x"/>
                                          </p:val>
                                        </p:tav>
                                      </p:tavLst>
                                    </p:anim>
                                    <p:anim calcmode="lin" valueType="num">
                                      <p:cBhvr additive="base">
                                        <p:cTn dur="500" fill="hold" id="8"/>
                                        <p:tgtEl>
                                          <p:spTgt spid="13"/>
                                        </p:tgtEl>
                                        <p:attrNameLst>
                                          <p:attrName>ppt_y</p:attrName>
                                        </p:attrNameLst>
                                      </p:cBhvr>
                                      <p:tavLst>
                                        <p:tav tm="0">
                                          <p:val>
                                            <p:strVal val="#ppt_y"/>
                                          </p:val>
                                        </p:tav>
                                        <p:tav tm="100000">
                                          <p:val>
                                            <p:strVal val="#ppt_y"/>
                                          </p:val>
                                        </p:tav>
                                      </p:tavLst>
                                    </p:anim>
                                  </p:childTnLst>
                                </p:cTn>
                              </p:par>
                              <p:par>
                                <p:cTn fill="hold" grpId="1" id="9" nodeType="withEffect" presetClass="emph" presetID="35" presetSubtype="0" repeatCount="3000">
                                  <p:stCondLst>
                                    <p:cond delay="400"/>
                                  </p:stCondLst>
                                  <p:childTnLst>
                                    <p:anim calcmode="discrete" valueType="str">
                                      <p:cBhvr>
                                        <p:cTn dur="100" fill="hold" id="10"/>
                                        <p:tgtEl>
                                          <p:spTgt spid="13"/>
                                        </p:tgtEl>
                                        <p:attrNameLst>
                                          <p:attrName>style.visibility</p:attrName>
                                        </p:attrNameLst>
                                      </p:cBhvr>
                                      <p:tavLst>
                                        <p:tav tm="0">
                                          <p:val>
                                            <p:strVal val="hidden"/>
                                          </p:val>
                                        </p:tav>
                                        <p:tav tm="50000">
                                          <p:val>
                                            <p:strVal val="visible"/>
                                          </p:val>
                                        </p:tav>
                                      </p:tavLst>
                                    </p:anim>
                                  </p:childTnLst>
                                </p:cTn>
                              </p:par>
                              <p:par>
                                <p:cTn fill="hold" grpId="0" id="11" nodeType="withEffect" presetClass="entr" presetID="2" presetSubtype="8">
                                  <p:stCondLst>
                                    <p:cond delay="200"/>
                                  </p:stCondLst>
                                  <p:childTnLst>
                                    <p:set>
                                      <p:cBhvr>
                                        <p:cTn dur="1" fill="hold" id="12">
                                          <p:stCondLst>
                                            <p:cond delay="0"/>
                                          </p:stCondLst>
                                        </p:cTn>
                                        <p:tgtEl>
                                          <p:spTgt spid="12"/>
                                        </p:tgtEl>
                                        <p:attrNameLst>
                                          <p:attrName>style.visibility</p:attrName>
                                        </p:attrNameLst>
                                      </p:cBhvr>
                                      <p:to>
                                        <p:strVal val="visible"/>
                                      </p:to>
                                    </p:set>
                                    <p:anim calcmode="lin" valueType="num">
                                      <p:cBhvr additive="base">
                                        <p:cTn dur="500" fill="hold" id="13"/>
                                        <p:tgtEl>
                                          <p:spTgt spid="12"/>
                                        </p:tgtEl>
                                        <p:attrNameLst>
                                          <p:attrName>ppt_x</p:attrName>
                                        </p:attrNameLst>
                                      </p:cBhvr>
                                      <p:tavLst>
                                        <p:tav tm="0">
                                          <p:val>
                                            <p:strVal val="0-#ppt_w/2"/>
                                          </p:val>
                                        </p:tav>
                                        <p:tav tm="100000">
                                          <p:val>
                                            <p:strVal val="#ppt_x"/>
                                          </p:val>
                                        </p:tav>
                                      </p:tavLst>
                                    </p:anim>
                                    <p:anim calcmode="lin" valueType="num">
                                      <p:cBhvr additive="base">
                                        <p:cTn dur="500" fill="hold" id="14"/>
                                        <p:tgtEl>
                                          <p:spTgt spid="12"/>
                                        </p:tgtEl>
                                        <p:attrNameLst>
                                          <p:attrName>ppt_y</p:attrName>
                                        </p:attrNameLst>
                                      </p:cBhvr>
                                      <p:tavLst>
                                        <p:tav tm="0">
                                          <p:val>
                                            <p:strVal val="#ppt_y"/>
                                          </p:val>
                                        </p:tav>
                                        <p:tav tm="100000">
                                          <p:val>
                                            <p:strVal val="#ppt_y"/>
                                          </p:val>
                                        </p:tav>
                                      </p:tavLst>
                                    </p:anim>
                                  </p:childTnLst>
                                </p:cTn>
                              </p:par>
                              <p:par>
                                <p:cTn fill="hold" grpId="1" id="15" nodeType="withEffect" presetClass="emph" presetID="35" presetSubtype="0" repeatCount="3000">
                                  <p:stCondLst>
                                    <p:cond delay="600"/>
                                  </p:stCondLst>
                                  <p:childTnLst>
                                    <p:anim calcmode="discrete" valueType="str">
                                      <p:cBhvr>
                                        <p:cTn dur="100" fill="hold" id="16"/>
                                        <p:tgtEl>
                                          <p:spTgt spid="12"/>
                                        </p:tgtEl>
                                        <p:attrNameLst>
                                          <p:attrName>style.visibility</p:attrName>
                                        </p:attrNameLst>
                                      </p:cBhvr>
                                      <p:tavLst>
                                        <p:tav tm="0">
                                          <p:val>
                                            <p:strVal val="hidden"/>
                                          </p:val>
                                        </p:tav>
                                        <p:tav tm="50000">
                                          <p:val>
                                            <p:strVal val="visible"/>
                                          </p:val>
                                        </p:tav>
                                      </p:tavLst>
                                    </p:anim>
                                  </p:childTnLst>
                                </p:cTn>
                              </p:par>
                              <p:par>
                                <p:cTn fill="hold" grpId="0" id="17" nodeType="withEffect" presetClass="entr" presetID="47" presetSubtype="0">
                                  <p:stCondLst>
                                    <p:cond delay="700"/>
                                  </p:stCondLst>
                                  <p:childTnLst>
                                    <p:set>
                                      <p:cBhvr>
                                        <p:cTn dur="1" fill="hold" id="18">
                                          <p:stCondLst>
                                            <p:cond delay="0"/>
                                          </p:stCondLst>
                                        </p:cTn>
                                        <p:tgtEl>
                                          <p:spTgt spid="14"/>
                                        </p:tgtEl>
                                        <p:attrNameLst>
                                          <p:attrName>style.visibility</p:attrName>
                                        </p:attrNameLst>
                                      </p:cBhvr>
                                      <p:to>
                                        <p:strVal val="visible"/>
                                      </p:to>
                                    </p:set>
                                    <p:animEffect filter="fade" transition="in">
                                      <p:cBhvr>
                                        <p:cTn dur="300" id="19"/>
                                        <p:tgtEl>
                                          <p:spTgt spid="14"/>
                                        </p:tgtEl>
                                      </p:cBhvr>
                                    </p:animEffect>
                                    <p:anim calcmode="lin" valueType="num">
                                      <p:cBhvr>
                                        <p:cTn dur="300" fill="hold" id="20"/>
                                        <p:tgtEl>
                                          <p:spTgt spid="14"/>
                                        </p:tgtEl>
                                        <p:attrNameLst>
                                          <p:attrName>ppt_x</p:attrName>
                                        </p:attrNameLst>
                                      </p:cBhvr>
                                      <p:tavLst>
                                        <p:tav tm="0">
                                          <p:val>
                                            <p:strVal val="#ppt_x"/>
                                          </p:val>
                                        </p:tav>
                                        <p:tav tm="100000">
                                          <p:val>
                                            <p:strVal val="#ppt_x"/>
                                          </p:val>
                                        </p:tav>
                                      </p:tavLst>
                                    </p:anim>
                                    <p:anim calcmode="lin" valueType="num">
                                      <p:cBhvr>
                                        <p:cTn dur="300" fill="hold" id="21"/>
                                        <p:tgtEl>
                                          <p:spTgt spid="14"/>
                                        </p:tgtEl>
                                        <p:attrNameLst>
                                          <p:attrName>ppt_y</p:attrName>
                                        </p:attrNameLst>
                                      </p:cBhvr>
                                      <p:tavLst>
                                        <p:tav tm="0">
                                          <p:val>
                                            <p:strVal val="#ppt_y-.1"/>
                                          </p:val>
                                        </p:tav>
                                        <p:tav tm="100000">
                                          <p:val>
                                            <p:strVal val="#ppt_y"/>
                                          </p:val>
                                        </p:tav>
                                      </p:tavLst>
                                    </p:anim>
                                  </p:childTnLst>
                                </p:cTn>
                              </p:par>
                              <p:par>
                                <p:cTn fill="hold" grpId="0" id="22" nodeType="withEffect" presetClass="entr" presetID="42" presetSubtype="0">
                                  <p:stCondLst>
                                    <p:cond delay="700"/>
                                  </p:stCondLst>
                                  <p:childTnLst>
                                    <p:set>
                                      <p:cBhvr>
                                        <p:cTn dur="1" fill="hold" id="23">
                                          <p:stCondLst>
                                            <p:cond delay="0"/>
                                          </p:stCondLst>
                                        </p:cTn>
                                        <p:tgtEl>
                                          <p:spTgt spid="15"/>
                                        </p:tgtEl>
                                        <p:attrNameLst>
                                          <p:attrName>style.visibility</p:attrName>
                                        </p:attrNameLst>
                                      </p:cBhvr>
                                      <p:to>
                                        <p:strVal val="visible"/>
                                      </p:to>
                                    </p:set>
                                    <p:animEffect filter="fade" transition="in">
                                      <p:cBhvr>
                                        <p:cTn dur="300" id="24"/>
                                        <p:tgtEl>
                                          <p:spTgt spid="15"/>
                                        </p:tgtEl>
                                      </p:cBhvr>
                                    </p:animEffect>
                                    <p:anim calcmode="lin" valueType="num">
                                      <p:cBhvr>
                                        <p:cTn dur="300" fill="hold" id="25"/>
                                        <p:tgtEl>
                                          <p:spTgt spid="15"/>
                                        </p:tgtEl>
                                        <p:attrNameLst>
                                          <p:attrName>ppt_x</p:attrName>
                                        </p:attrNameLst>
                                      </p:cBhvr>
                                      <p:tavLst>
                                        <p:tav tm="0">
                                          <p:val>
                                            <p:strVal val="#ppt_x"/>
                                          </p:val>
                                        </p:tav>
                                        <p:tav tm="100000">
                                          <p:val>
                                            <p:strVal val="#ppt_x"/>
                                          </p:val>
                                        </p:tav>
                                      </p:tavLst>
                                    </p:anim>
                                    <p:anim calcmode="lin" valueType="num">
                                      <p:cBhvr>
                                        <p:cTn dur="300" fill="hold" id="26"/>
                                        <p:tgtEl>
                                          <p:spTgt spid="15"/>
                                        </p:tgtEl>
                                        <p:attrNameLst>
                                          <p:attrName>ppt_y</p:attrName>
                                        </p:attrNameLst>
                                      </p:cBhvr>
                                      <p:tavLst>
                                        <p:tav tm="0">
                                          <p:val>
                                            <p:strVal val="#ppt_y+.1"/>
                                          </p:val>
                                        </p:tav>
                                        <p:tav tm="100000">
                                          <p:val>
                                            <p:strVal val="#ppt_y"/>
                                          </p:val>
                                        </p:tav>
                                      </p:tavLst>
                                    </p:anim>
                                  </p:childTnLst>
                                </p:cTn>
                              </p:par>
                              <p:par>
                                <p:cTn fill="hold" grpId="0" id="27" nodeType="withEffect" presetClass="entr" presetID="42" presetSubtype="0">
                                  <p:stCondLst>
                                    <p:cond delay="300"/>
                                  </p:stCondLst>
                                  <p:childTnLst>
                                    <p:set>
                                      <p:cBhvr>
                                        <p:cTn dur="1" fill="hold" id="28">
                                          <p:stCondLst>
                                            <p:cond delay="0"/>
                                          </p:stCondLst>
                                        </p:cTn>
                                        <p:tgtEl>
                                          <p:spTgt spid="42"/>
                                        </p:tgtEl>
                                        <p:attrNameLst>
                                          <p:attrName>style.visibility</p:attrName>
                                        </p:attrNameLst>
                                      </p:cBhvr>
                                      <p:to>
                                        <p:strVal val="visible"/>
                                      </p:to>
                                    </p:set>
                                    <p:animEffect filter="fade" transition="in">
                                      <p:cBhvr>
                                        <p:cTn dur="500" id="29"/>
                                        <p:tgtEl>
                                          <p:spTgt spid="42"/>
                                        </p:tgtEl>
                                      </p:cBhvr>
                                    </p:animEffect>
                                    <p:anim calcmode="lin" valueType="num">
                                      <p:cBhvr>
                                        <p:cTn dur="500" fill="hold" id="30"/>
                                        <p:tgtEl>
                                          <p:spTgt spid="42"/>
                                        </p:tgtEl>
                                        <p:attrNameLst>
                                          <p:attrName>ppt_x</p:attrName>
                                        </p:attrNameLst>
                                      </p:cBhvr>
                                      <p:tavLst>
                                        <p:tav tm="0">
                                          <p:val>
                                            <p:strVal val="#ppt_x"/>
                                          </p:val>
                                        </p:tav>
                                        <p:tav tm="100000">
                                          <p:val>
                                            <p:strVal val="#ppt_x"/>
                                          </p:val>
                                        </p:tav>
                                      </p:tavLst>
                                    </p:anim>
                                    <p:anim calcmode="lin" valueType="num">
                                      <p:cBhvr>
                                        <p:cTn dur="500" fill="hold" id="31"/>
                                        <p:tgtEl>
                                          <p:spTgt spid="42"/>
                                        </p:tgtEl>
                                        <p:attrNameLst>
                                          <p:attrName>ppt_y</p:attrName>
                                        </p:attrNameLst>
                                      </p:cBhvr>
                                      <p:tavLst>
                                        <p:tav tm="0">
                                          <p:val>
                                            <p:strVal val="#ppt_y+.1"/>
                                          </p:val>
                                        </p:tav>
                                        <p:tav tm="100000">
                                          <p:val>
                                            <p:strVal val="#ppt_y"/>
                                          </p:val>
                                        </p:tav>
                                      </p:tavLst>
                                    </p:anim>
                                  </p:childTnLst>
                                </p:cTn>
                              </p:par>
                              <p:par>
                                <p:cTn fill="hold" id="32" nodeType="withEffect" presetClass="entr" presetID="16" presetSubtype="37">
                                  <p:stCondLst>
                                    <p:cond delay="800"/>
                                  </p:stCondLst>
                                  <p:childTnLst>
                                    <p:set>
                                      <p:cBhvr>
                                        <p:cTn dur="1" fill="hold" id="33">
                                          <p:stCondLst>
                                            <p:cond delay="0"/>
                                          </p:stCondLst>
                                        </p:cTn>
                                        <p:tgtEl>
                                          <p:spTgt spid="43"/>
                                        </p:tgtEl>
                                        <p:attrNameLst>
                                          <p:attrName>style.visibility</p:attrName>
                                        </p:attrNameLst>
                                      </p:cBhvr>
                                      <p:to>
                                        <p:strVal val="visible"/>
                                      </p:to>
                                    </p:set>
                                    <p:animEffect filter="barn(outVertical)" transition="in">
                                      <p:cBhvr>
                                        <p:cTn dur="500" id="34"/>
                                        <p:tgtEl>
                                          <p:spTgt spid="43"/>
                                        </p:tgtEl>
                                      </p:cBhvr>
                                    </p:animEffect>
                                  </p:childTnLst>
                                </p:cTn>
                              </p:par>
                              <p:par>
                                <p:cTn fill="hold" grpId="0" id="35" nodeType="withEffect" presetClass="entr" presetID="16" presetSubtype="37">
                                  <p:stCondLst>
                                    <p:cond delay="800"/>
                                  </p:stCondLst>
                                  <p:childTnLst>
                                    <p:set>
                                      <p:cBhvr>
                                        <p:cTn dur="1" fill="hold" id="36">
                                          <p:stCondLst>
                                            <p:cond delay="0"/>
                                          </p:stCondLst>
                                        </p:cTn>
                                        <p:tgtEl>
                                          <p:spTgt spid="44"/>
                                        </p:tgtEl>
                                        <p:attrNameLst>
                                          <p:attrName>style.visibility</p:attrName>
                                        </p:attrNameLst>
                                      </p:cBhvr>
                                      <p:to>
                                        <p:strVal val="visible"/>
                                      </p:to>
                                    </p:set>
                                    <p:animEffect filter="barn(outVertical)" transition="in">
                                      <p:cBhvr>
                                        <p:cTn dur="500" id="37"/>
                                        <p:tgtEl>
                                          <p:spTgt spid="44"/>
                                        </p:tgtEl>
                                      </p:cBhvr>
                                    </p:animEffect>
                                  </p:childTnLst>
                                </p:cTn>
                              </p:par>
                              <p:par>
                                <p:cTn fill="hold" grpId="0" id="38" nodeType="withEffect" presetClass="entr" presetID="2" presetSubtype="2">
                                  <p:stCondLst>
                                    <p:cond delay="1300"/>
                                  </p:stCondLst>
                                  <p:childTnLst>
                                    <p:set>
                                      <p:cBhvr>
                                        <p:cTn dur="1" fill="hold" id="39">
                                          <p:stCondLst>
                                            <p:cond delay="0"/>
                                          </p:stCondLst>
                                        </p:cTn>
                                        <p:tgtEl>
                                          <p:spTgt spid="45"/>
                                        </p:tgtEl>
                                        <p:attrNameLst>
                                          <p:attrName>style.visibility</p:attrName>
                                        </p:attrNameLst>
                                      </p:cBhvr>
                                      <p:to>
                                        <p:strVal val="visible"/>
                                      </p:to>
                                    </p:set>
                                    <p:anim calcmode="lin" valueType="num">
                                      <p:cBhvr additive="base">
                                        <p:cTn dur="500" fill="hold" id="40"/>
                                        <p:tgtEl>
                                          <p:spTgt spid="45"/>
                                        </p:tgtEl>
                                        <p:attrNameLst>
                                          <p:attrName>ppt_x</p:attrName>
                                        </p:attrNameLst>
                                      </p:cBhvr>
                                      <p:tavLst>
                                        <p:tav tm="0">
                                          <p:val>
                                            <p:strVal val="1+#ppt_w/2"/>
                                          </p:val>
                                        </p:tav>
                                        <p:tav tm="100000">
                                          <p:val>
                                            <p:strVal val="#ppt_x"/>
                                          </p:val>
                                        </p:tav>
                                      </p:tavLst>
                                    </p:anim>
                                    <p:anim calcmode="lin" valueType="num">
                                      <p:cBhvr additive="base">
                                        <p:cTn dur="500" fill="hold" id="41"/>
                                        <p:tgtEl>
                                          <p:spTgt spid="45"/>
                                        </p:tgtEl>
                                        <p:attrNameLst>
                                          <p:attrName>ppt_y</p:attrName>
                                        </p:attrNameLst>
                                      </p:cBhvr>
                                      <p:tavLst>
                                        <p:tav tm="0">
                                          <p:val>
                                            <p:strVal val="#ppt_y"/>
                                          </p:val>
                                        </p:tav>
                                        <p:tav tm="100000">
                                          <p:val>
                                            <p:strVal val="#ppt_y"/>
                                          </p:val>
                                        </p:tav>
                                      </p:tavLst>
                                    </p:anim>
                                  </p:childTnLst>
                                </p:cTn>
                              </p:par>
                              <p:par>
                                <p:cTn fill="hold" grpId="0" id="42" nodeType="withEffect" presetClass="entr" presetID="2" presetSubtype="2">
                                  <p:stCondLst>
                                    <p:cond delay="1300"/>
                                  </p:stCondLst>
                                  <p:childTnLst>
                                    <p:set>
                                      <p:cBhvr>
                                        <p:cTn dur="1" fill="hold" id="43">
                                          <p:stCondLst>
                                            <p:cond delay="0"/>
                                          </p:stCondLst>
                                        </p:cTn>
                                        <p:tgtEl>
                                          <p:spTgt spid="46"/>
                                        </p:tgtEl>
                                        <p:attrNameLst>
                                          <p:attrName>style.visibility</p:attrName>
                                        </p:attrNameLst>
                                      </p:cBhvr>
                                      <p:to>
                                        <p:strVal val="visible"/>
                                      </p:to>
                                    </p:set>
                                    <p:anim calcmode="lin" valueType="num">
                                      <p:cBhvr additive="base">
                                        <p:cTn dur="500" fill="hold" id="44"/>
                                        <p:tgtEl>
                                          <p:spTgt spid="46"/>
                                        </p:tgtEl>
                                        <p:attrNameLst>
                                          <p:attrName>ppt_x</p:attrName>
                                        </p:attrNameLst>
                                      </p:cBhvr>
                                      <p:tavLst>
                                        <p:tav tm="0">
                                          <p:val>
                                            <p:strVal val="1+#ppt_w/2"/>
                                          </p:val>
                                        </p:tav>
                                        <p:tav tm="100000">
                                          <p:val>
                                            <p:strVal val="#ppt_x"/>
                                          </p:val>
                                        </p:tav>
                                      </p:tavLst>
                                    </p:anim>
                                    <p:anim calcmode="lin" valueType="num">
                                      <p:cBhvr additive="base">
                                        <p:cTn dur="500" fill="hold" id="45"/>
                                        <p:tgtEl>
                                          <p:spTgt spid="46"/>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2"/>
      <p:bldP grpId="1" spid="12"/>
      <p:bldP grpId="0" spid="13"/>
      <p:bldP grpId="1" spid="13"/>
      <p:bldP grpId="0" spid="14"/>
      <p:bldP grpId="0" spid="15"/>
      <p:bldP grpId="0" spid="44"/>
      <p:bldP grpId="0" spid="45"/>
      <p:bldP grpId="0" spid="46"/>
      <p:bldGraphic grpId="0" spid="42">
        <p:bldAsOne/>
      </p:bldGraphic>
    </p:bldLst>
  </p:timing>
</p:sld>
</file>

<file path=ppt/slides/slide3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4" name="原创设计师QQ598969553             _1"/>
          <p:cNvGrpSpPr/>
          <p:nvPr/>
        </p:nvGrpSpPr>
        <p:grpSpPr>
          <a:xfrm>
            <a:off x="-12700" y="-12700"/>
            <a:ext cx="9169400" cy="5156200"/>
            <a:chOff x="-12700" y="-12889"/>
            <a:chExt cx="9169400" cy="5156389"/>
          </a:xfrm>
        </p:grpSpPr>
        <p:pic>
          <p:nvPicPr>
            <p:cNvPr id="20" name="图片 1"/>
            <p:cNvPicPr>
              <a:picLocks noChangeAspect="1"/>
            </p:cNvPicPr>
            <p:nvPr/>
          </p:nvPicPr>
          <p:blipFill>
            <a:blip r:embed="rId3">
              <a:extLst>
                <a:ext uri="{28A0092B-C50C-407E-A947-70E740481C1C}">
                  <a14:useLocalDpi/>
                </a:ext>
              </a:extLst>
            </a:blip>
            <a:stretch>
              <a:fillRect/>
            </a:stretch>
          </p:blipFill>
          <p:spPr bwMode="auto">
            <a:xfrm>
              <a:off x="-12700" y="0"/>
              <a:ext cx="9169400" cy="51435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21" name="矩形 20"/>
            <p:cNvSpPr/>
            <p:nvPr/>
          </p:nvSpPr>
          <p:spPr>
            <a:xfrm>
              <a:off x="0" y="-12889"/>
              <a:ext cx="9156700" cy="5143689"/>
            </a:xfrm>
            <a:prstGeom prst="rect">
              <a:avLst/>
            </a:prstGeom>
            <a:solidFill>
              <a:schemeClr val="accent3">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grpSp>
      <p:sp>
        <p:nvSpPr>
          <p:cNvPr id="22" name="原创设计师QQ598969553             _2"/>
          <p:cNvSpPr txBox="1">
            <a:spLocks noChangeArrowheads="1"/>
          </p:cNvSpPr>
          <p:nvPr/>
        </p:nvSpPr>
        <p:spPr bwMode="auto">
          <a:xfrm>
            <a:off x="2085975" y="944563"/>
            <a:ext cx="5680256" cy="21945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sz="1300">
                <a:solidFill>
                  <a:schemeClr val="tx1"/>
                </a:solidFill>
                <a:latin charset="0" panose="020f0502020204030204" pitchFamily="34" typeface="Calibri"/>
                <a:ea charset="-122" panose="02010600030101010101" pitchFamily="2" typeface="宋体"/>
              </a:defRPr>
            </a:lvl1pPr>
            <a:lvl2pPr indent="-285750" marL="742950">
              <a:defRPr sz="1300">
                <a:solidFill>
                  <a:schemeClr val="tx1"/>
                </a:solidFill>
                <a:latin charset="0" panose="020f0502020204030204" pitchFamily="34" typeface="Calibri"/>
                <a:ea charset="-122" panose="02010600030101010101" pitchFamily="2" typeface="宋体"/>
              </a:defRPr>
            </a:lvl2pPr>
            <a:lvl3pPr indent="-228600" marL="1143000">
              <a:defRPr sz="1300">
                <a:solidFill>
                  <a:schemeClr val="tx1"/>
                </a:solidFill>
                <a:latin charset="0" panose="020f0502020204030204" pitchFamily="34" typeface="Calibri"/>
                <a:ea charset="-122" panose="02010600030101010101" pitchFamily="2" typeface="宋体"/>
              </a:defRPr>
            </a:lvl3pPr>
            <a:lvl4pPr indent="-228600" marL="1600200">
              <a:defRPr sz="1300">
                <a:solidFill>
                  <a:schemeClr val="tx1"/>
                </a:solidFill>
                <a:latin charset="0" panose="020f0502020204030204" pitchFamily="34" typeface="Calibri"/>
                <a:ea charset="-122" panose="02010600030101010101" pitchFamily="2" typeface="宋体"/>
              </a:defRPr>
            </a:lvl4pPr>
            <a:lvl5pPr indent="-228600" marL="2057400">
              <a:defRPr sz="1300">
                <a:solidFill>
                  <a:schemeClr val="tx1"/>
                </a:solidFill>
                <a:latin charset="0" panose="020f0502020204030204" pitchFamily="34" typeface="Calibri"/>
                <a:ea charset="-122" panose="02010600030101010101" pitchFamily="2" typeface="宋体"/>
              </a:defRPr>
            </a:lvl5pPr>
            <a:lvl6pPr defTabSz="685800" eaLnBrk="0" fontAlgn="base" hangingPunct="0" indent="-228600" marL="2514600">
              <a:spcBef>
                <a:spcPct val="0"/>
              </a:spcBef>
              <a:spcAft>
                <a:spcPct val="0"/>
              </a:spcAft>
              <a:defRPr sz="1300">
                <a:solidFill>
                  <a:schemeClr val="tx1"/>
                </a:solidFill>
                <a:latin charset="0" panose="020f0502020204030204" pitchFamily="34" typeface="Calibri"/>
                <a:ea charset="-122" panose="02010600030101010101" pitchFamily="2" typeface="宋体"/>
              </a:defRPr>
            </a:lvl6pPr>
            <a:lvl7pPr defTabSz="685800" eaLnBrk="0" fontAlgn="base" hangingPunct="0" indent="-228600" marL="2971800">
              <a:spcBef>
                <a:spcPct val="0"/>
              </a:spcBef>
              <a:spcAft>
                <a:spcPct val="0"/>
              </a:spcAft>
              <a:defRPr sz="1300">
                <a:solidFill>
                  <a:schemeClr val="tx1"/>
                </a:solidFill>
                <a:latin charset="0" panose="020f0502020204030204" pitchFamily="34" typeface="Calibri"/>
                <a:ea charset="-122" panose="02010600030101010101" pitchFamily="2" typeface="宋体"/>
              </a:defRPr>
            </a:lvl7pPr>
            <a:lvl8pPr defTabSz="685800" eaLnBrk="0" fontAlgn="base" hangingPunct="0" indent="-228600" marL="3429000">
              <a:spcBef>
                <a:spcPct val="0"/>
              </a:spcBef>
              <a:spcAft>
                <a:spcPct val="0"/>
              </a:spcAft>
              <a:defRPr sz="1300">
                <a:solidFill>
                  <a:schemeClr val="tx1"/>
                </a:solidFill>
                <a:latin charset="0" panose="020f0502020204030204" pitchFamily="34" typeface="Calibri"/>
                <a:ea charset="-122" panose="02010600030101010101" pitchFamily="2" typeface="宋体"/>
              </a:defRPr>
            </a:lvl8pPr>
            <a:lvl9pPr defTabSz="685800" eaLnBrk="0" fontAlgn="base" hangingPunct="0" indent="-228600" marL="3886200">
              <a:spcBef>
                <a:spcPct val="0"/>
              </a:spcBef>
              <a:spcAft>
                <a:spcPct val="0"/>
              </a:spcAft>
              <a:defRPr sz="1300">
                <a:solidFill>
                  <a:schemeClr val="tx1"/>
                </a:solidFill>
                <a:latin charset="0" panose="020f0502020204030204" pitchFamily="34" typeface="Calibri"/>
                <a:ea charset="-122" panose="02010600030101010101" pitchFamily="2" typeface="宋体"/>
              </a:defRPr>
            </a:lvl9pPr>
          </a:lstStyle>
          <a:p>
            <a:pPr eaLnBrk="1" hangingPunct="1"/>
            <a:r>
              <a:rPr altLang="zh-CN" lang="en-US" sz="13800">
                <a:solidFill>
                  <a:schemeClr val="bg1"/>
                </a:solidFill>
                <a:latin charset="0" pitchFamily="2" typeface="Helvetica-Roman-SemiB"/>
                <a:ea charset="-122" panose="02010609060101010101" pitchFamily="49" typeface="SimSun-ExtB"/>
                <a:cs charset="0" pitchFamily="34" typeface="Arial"/>
              </a:rPr>
              <a:t>Thanks</a:t>
            </a:r>
          </a:p>
        </p:txBody>
      </p:sp>
      <p:sp>
        <p:nvSpPr>
          <p:cNvPr id="23" name="原创设计师QQ598969553             _3"/>
          <p:cNvSpPr txBox="1">
            <a:spLocks noChangeArrowheads="1"/>
          </p:cNvSpPr>
          <p:nvPr/>
        </p:nvSpPr>
        <p:spPr bwMode="auto">
          <a:xfrm>
            <a:off x="3527425" y="2951163"/>
            <a:ext cx="2081530" cy="2743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sz="1300">
                <a:solidFill>
                  <a:schemeClr val="tx1"/>
                </a:solidFill>
                <a:latin charset="0" panose="020f0502020204030204" pitchFamily="34" typeface="Calibri"/>
                <a:ea charset="-122" panose="02010600030101010101" pitchFamily="2" typeface="宋体"/>
              </a:defRPr>
            </a:lvl1pPr>
            <a:lvl2pPr indent="-285750" marL="742950">
              <a:defRPr sz="1300">
                <a:solidFill>
                  <a:schemeClr val="tx1"/>
                </a:solidFill>
                <a:latin charset="0" panose="020f0502020204030204" pitchFamily="34" typeface="Calibri"/>
                <a:ea charset="-122" panose="02010600030101010101" pitchFamily="2" typeface="宋体"/>
              </a:defRPr>
            </a:lvl2pPr>
            <a:lvl3pPr indent="-228600" marL="1143000">
              <a:defRPr sz="1300">
                <a:solidFill>
                  <a:schemeClr val="tx1"/>
                </a:solidFill>
                <a:latin charset="0" panose="020f0502020204030204" pitchFamily="34" typeface="Calibri"/>
                <a:ea charset="-122" panose="02010600030101010101" pitchFamily="2" typeface="宋体"/>
              </a:defRPr>
            </a:lvl3pPr>
            <a:lvl4pPr indent="-228600" marL="1600200">
              <a:defRPr sz="1300">
                <a:solidFill>
                  <a:schemeClr val="tx1"/>
                </a:solidFill>
                <a:latin charset="0" panose="020f0502020204030204" pitchFamily="34" typeface="Calibri"/>
                <a:ea charset="-122" panose="02010600030101010101" pitchFamily="2" typeface="宋体"/>
              </a:defRPr>
            </a:lvl4pPr>
            <a:lvl5pPr indent="-228600" marL="2057400">
              <a:defRPr sz="1300">
                <a:solidFill>
                  <a:schemeClr val="tx1"/>
                </a:solidFill>
                <a:latin charset="0" panose="020f0502020204030204" pitchFamily="34" typeface="Calibri"/>
                <a:ea charset="-122" panose="02010600030101010101" pitchFamily="2" typeface="宋体"/>
              </a:defRPr>
            </a:lvl5pPr>
            <a:lvl6pPr defTabSz="685800" eaLnBrk="0" fontAlgn="base" hangingPunct="0" indent="-228600" marL="2514600">
              <a:spcBef>
                <a:spcPct val="0"/>
              </a:spcBef>
              <a:spcAft>
                <a:spcPct val="0"/>
              </a:spcAft>
              <a:defRPr sz="1300">
                <a:solidFill>
                  <a:schemeClr val="tx1"/>
                </a:solidFill>
                <a:latin charset="0" panose="020f0502020204030204" pitchFamily="34" typeface="Calibri"/>
                <a:ea charset="-122" panose="02010600030101010101" pitchFamily="2" typeface="宋体"/>
              </a:defRPr>
            </a:lvl6pPr>
            <a:lvl7pPr defTabSz="685800" eaLnBrk="0" fontAlgn="base" hangingPunct="0" indent="-228600" marL="2971800">
              <a:spcBef>
                <a:spcPct val="0"/>
              </a:spcBef>
              <a:spcAft>
                <a:spcPct val="0"/>
              </a:spcAft>
              <a:defRPr sz="1300">
                <a:solidFill>
                  <a:schemeClr val="tx1"/>
                </a:solidFill>
                <a:latin charset="0" panose="020f0502020204030204" pitchFamily="34" typeface="Calibri"/>
                <a:ea charset="-122" panose="02010600030101010101" pitchFamily="2" typeface="宋体"/>
              </a:defRPr>
            </a:lvl7pPr>
            <a:lvl8pPr defTabSz="685800" eaLnBrk="0" fontAlgn="base" hangingPunct="0" indent="-228600" marL="3429000">
              <a:spcBef>
                <a:spcPct val="0"/>
              </a:spcBef>
              <a:spcAft>
                <a:spcPct val="0"/>
              </a:spcAft>
              <a:defRPr sz="1300">
                <a:solidFill>
                  <a:schemeClr val="tx1"/>
                </a:solidFill>
                <a:latin charset="0" panose="020f0502020204030204" pitchFamily="34" typeface="Calibri"/>
                <a:ea charset="-122" panose="02010600030101010101" pitchFamily="2" typeface="宋体"/>
              </a:defRPr>
            </a:lvl8pPr>
            <a:lvl9pPr defTabSz="685800" eaLnBrk="0" fontAlgn="base" hangingPunct="0" indent="-228600" marL="3886200">
              <a:spcBef>
                <a:spcPct val="0"/>
              </a:spcBef>
              <a:spcAft>
                <a:spcPct val="0"/>
              </a:spcAft>
              <a:defRPr sz="1300">
                <a:solidFill>
                  <a:schemeClr val="tx1"/>
                </a:solidFill>
                <a:latin charset="0" panose="020f0502020204030204" pitchFamily="34" typeface="Calibri"/>
                <a:ea charset="-122" panose="02010600030101010101" pitchFamily="2" typeface="宋体"/>
              </a:defRPr>
            </a:lvl9pPr>
          </a:lstStyle>
          <a:p>
            <a:pPr eaLnBrk="1" hangingPunct="1"/>
            <a:r>
              <a:rPr altLang="zh-CN" lang="en-US" sz="1200">
                <a:solidFill>
                  <a:schemeClr val="bg1"/>
                </a:solidFill>
                <a:latin charset="0" panose="020b0604020202020204" pitchFamily="34" typeface="Helvetica"/>
                <a:ea charset="-122" panose="02010609060101010101" pitchFamily="49" typeface="SimSun-ExtB"/>
                <a:cs charset="0" pitchFamily="34" typeface="Arial"/>
              </a:rPr>
              <a:t>BUSINESS  POWERPOINT</a:t>
            </a:r>
          </a:p>
        </p:txBody>
      </p:sp>
      <p:sp>
        <p:nvSpPr>
          <p:cNvPr id="24" name="原创设计师QQ598969553             _4"/>
          <p:cNvSpPr txBox="1">
            <a:spLocks noChangeArrowheads="1"/>
          </p:cNvSpPr>
          <p:nvPr/>
        </p:nvSpPr>
        <p:spPr bwMode="auto">
          <a:xfrm>
            <a:off x="2933700" y="3214688"/>
            <a:ext cx="3419475" cy="3200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sz="1300">
                <a:solidFill>
                  <a:schemeClr val="tx1"/>
                </a:solidFill>
                <a:latin charset="0" panose="020f0502020204030204" pitchFamily="34" typeface="Calibri"/>
                <a:ea charset="-122" panose="02010600030101010101" pitchFamily="2" typeface="宋体"/>
              </a:defRPr>
            </a:lvl1pPr>
            <a:lvl2pPr indent="-285750" marL="742950">
              <a:defRPr sz="1300">
                <a:solidFill>
                  <a:schemeClr val="tx1"/>
                </a:solidFill>
                <a:latin charset="0" panose="020f0502020204030204" pitchFamily="34" typeface="Calibri"/>
                <a:ea charset="-122" panose="02010600030101010101" pitchFamily="2" typeface="宋体"/>
              </a:defRPr>
            </a:lvl2pPr>
            <a:lvl3pPr indent="-228600" marL="1143000">
              <a:defRPr sz="1300">
                <a:solidFill>
                  <a:schemeClr val="tx1"/>
                </a:solidFill>
                <a:latin charset="0" panose="020f0502020204030204" pitchFamily="34" typeface="Calibri"/>
                <a:ea charset="-122" panose="02010600030101010101" pitchFamily="2" typeface="宋体"/>
              </a:defRPr>
            </a:lvl3pPr>
            <a:lvl4pPr indent="-228600" marL="1600200">
              <a:defRPr sz="1300">
                <a:solidFill>
                  <a:schemeClr val="tx1"/>
                </a:solidFill>
                <a:latin charset="0" panose="020f0502020204030204" pitchFamily="34" typeface="Calibri"/>
                <a:ea charset="-122" panose="02010600030101010101" pitchFamily="2" typeface="宋体"/>
              </a:defRPr>
            </a:lvl4pPr>
            <a:lvl5pPr indent="-228600" marL="2057400">
              <a:defRPr sz="1300">
                <a:solidFill>
                  <a:schemeClr val="tx1"/>
                </a:solidFill>
                <a:latin charset="0" panose="020f0502020204030204" pitchFamily="34" typeface="Calibri"/>
                <a:ea charset="-122" panose="02010600030101010101" pitchFamily="2" typeface="宋体"/>
              </a:defRPr>
            </a:lvl5pPr>
            <a:lvl6pPr defTabSz="685800" eaLnBrk="0" fontAlgn="base" hangingPunct="0" indent="-228600" marL="2514600">
              <a:spcBef>
                <a:spcPct val="0"/>
              </a:spcBef>
              <a:spcAft>
                <a:spcPct val="0"/>
              </a:spcAft>
              <a:defRPr sz="1300">
                <a:solidFill>
                  <a:schemeClr val="tx1"/>
                </a:solidFill>
                <a:latin charset="0" panose="020f0502020204030204" pitchFamily="34" typeface="Calibri"/>
                <a:ea charset="-122" panose="02010600030101010101" pitchFamily="2" typeface="宋体"/>
              </a:defRPr>
            </a:lvl6pPr>
            <a:lvl7pPr defTabSz="685800" eaLnBrk="0" fontAlgn="base" hangingPunct="0" indent="-228600" marL="2971800">
              <a:spcBef>
                <a:spcPct val="0"/>
              </a:spcBef>
              <a:spcAft>
                <a:spcPct val="0"/>
              </a:spcAft>
              <a:defRPr sz="1300">
                <a:solidFill>
                  <a:schemeClr val="tx1"/>
                </a:solidFill>
                <a:latin charset="0" panose="020f0502020204030204" pitchFamily="34" typeface="Calibri"/>
                <a:ea charset="-122" panose="02010600030101010101" pitchFamily="2" typeface="宋体"/>
              </a:defRPr>
            </a:lvl7pPr>
            <a:lvl8pPr defTabSz="685800" eaLnBrk="0" fontAlgn="base" hangingPunct="0" indent="-228600" marL="3429000">
              <a:spcBef>
                <a:spcPct val="0"/>
              </a:spcBef>
              <a:spcAft>
                <a:spcPct val="0"/>
              </a:spcAft>
              <a:defRPr sz="1300">
                <a:solidFill>
                  <a:schemeClr val="tx1"/>
                </a:solidFill>
                <a:latin charset="0" panose="020f0502020204030204" pitchFamily="34" typeface="Calibri"/>
                <a:ea charset="-122" panose="02010600030101010101" pitchFamily="2" typeface="宋体"/>
              </a:defRPr>
            </a:lvl8pPr>
            <a:lvl9pPr defTabSz="685800" eaLnBrk="0" fontAlgn="base" hangingPunct="0" indent="-228600" marL="3886200">
              <a:spcBef>
                <a:spcPct val="0"/>
              </a:spcBef>
              <a:spcAft>
                <a:spcPct val="0"/>
              </a:spcAft>
              <a:defRPr sz="1300">
                <a:solidFill>
                  <a:schemeClr val="tx1"/>
                </a:solidFill>
                <a:latin charset="0" panose="020f0502020204030204" pitchFamily="34" typeface="Calibri"/>
                <a:ea charset="-122" panose="02010600030101010101" pitchFamily="2" typeface="宋体"/>
              </a:defRPr>
            </a:lvl9pPr>
          </a:lstStyle>
          <a:p>
            <a:pPr algn="ctr">
              <a:lnSpc>
                <a:spcPts val="900"/>
              </a:lnSpc>
            </a:pPr>
            <a:r>
              <a:rPr altLang="zh-CN" lang="en-US" sz="600">
                <a:solidFill>
                  <a:schemeClr val="bg1"/>
                </a:solidFill>
                <a:latin charset="0" panose="020b0604020202020204" pitchFamily="34" typeface="Helvetica"/>
                <a:ea charset="-122" pitchFamily="34" typeface="微软雅黑"/>
                <a:cs charset="0" pitchFamily="34" typeface="Arial"/>
              </a:rPr>
              <a:t>FDSAFEWF. this is a dummy text. enter your own this is a REWQRdesired text text here. this EWQRE</a:t>
            </a:r>
          </a:p>
        </p:txBody>
      </p:sp>
      <p:grpSp>
        <p:nvGrpSpPr>
          <p:cNvPr id="25" name="原创设计师QQ598969553             _5"/>
          <p:cNvGrpSpPr/>
          <p:nvPr/>
        </p:nvGrpSpPr>
        <p:grpSpPr>
          <a:xfrm>
            <a:off x="2405063" y="2852738"/>
            <a:ext cx="4386262" cy="44450"/>
            <a:chOff x="2404630" y="2852103"/>
            <a:chExt cx="4386695" cy="45720"/>
          </a:xfrm>
        </p:grpSpPr>
        <p:sp>
          <p:nvSpPr>
            <p:cNvPr id="26" name="任意多边形 3"/>
            <p:cNvSpPr/>
            <p:nvPr/>
          </p:nvSpPr>
          <p:spPr>
            <a:xfrm>
              <a:off x="2404630" y="2880360"/>
              <a:ext cx="1991591" cy="0"/>
            </a:xfrm>
            <a:custGeom>
              <a:gdLst>
                <a:gd fmla="*/ 2190750 w 2190750" name="connsiteX0"/>
                <a:gd fmla="*/ 0 h 0" name="connsiteY0"/>
                <a:gd fmla="*/ 0 w 2190750" name="connsiteX1"/>
                <a:gd fmla="*/ 0 h 0" name="connsiteY1"/>
              </a:gdLst>
              <a:cxnLst>
                <a:cxn ang="0">
                  <a:pos x="connsiteX0" y="connsiteY0"/>
                </a:cxn>
                <a:cxn ang="0">
                  <a:pos x="connsiteX1" y="connsiteY1"/>
                </a:cxn>
              </a:cxnLst>
              <a:rect b="b" l="l" r="r" t="t"/>
              <a:pathLst>
                <a:path w="2190750">
                  <a:moveTo>
                    <a:pt x="2190750" y="0"/>
                  </a:moveTo>
                  <a:lnTo>
                    <a:pt x="0" y="0"/>
                  </a:lnTo>
                </a:path>
              </a:pathLst>
            </a:custGeom>
            <a:noFill/>
            <a:ln w="19050">
              <a:gradFill flip="none" rotWithShape="1">
                <a:gsLst>
                  <a:gs pos="0">
                    <a:schemeClr val="accent1">
                      <a:lumMod val="5000"/>
                      <a:lumOff val="95000"/>
                      <a:alpha val="0"/>
                    </a:schemeClr>
                  </a:gs>
                  <a:gs pos="100000">
                    <a:schemeClr val="bg1"/>
                  </a:gs>
                </a:gsLst>
                <a:lin ang="0" scaled="1"/>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p>
          </p:txBody>
        </p:sp>
        <p:sp>
          <p:nvSpPr>
            <p:cNvPr id="27" name="任意多边形 17"/>
            <p:cNvSpPr/>
            <p:nvPr/>
          </p:nvSpPr>
          <p:spPr>
            <a:xfrm flipH="1">
              <a:off x="4600575" y="2880360"/>
              <a:ext cx="2190750" cy="0"/>
            </a:xfrm>
            <a:custGeom>
              <a:gdLst>
                <a:gd fmla="*/ 2190750 w 2190750" name="connsiteX0"/>
                <a:gd fmla="*/ 0 h 0" name="connsiteY0"/>
                <a:gd fmla="*/ 0 w 2190750" name="connsiteX1"/>
                <a:gd fmla="*/ 0 h 0" name="connsiteY1"/>
              </a:gdLst>
              <a:cxnLst>
                <a:cxn ang="0">
                  <a:pos x="connsiteX0" y="connsiteY0"/>
                </a:cxn>
                <a:cxn ang="0">
                  <a:pos x="connsiteX1" y="connsiteY1"/>
                </a:cxn>
              </a:cxnLst>
              <a:rect b="b" l="l" r="r" t="t"/>
              <a:pathLst>
                <a:path w="2190750">
                  <a:moveTo>
                    <a:pt x="2190750" y="0"/>
                  </a:moveTo>
                  <a:lnTo>
                    <a:pt x="0" y="0"/>
                  </a:lnTo>
                </a:path>
              </a:pathLst>
            </a:custGeom>
            <a:noFill/>
            <a:ln w="19050">
              <a:gradFill flip="none" rotWithShape="1">
                <a:gsLst>
                  <a:gs pos="0">
                    <a:schemeClr val="accent1">
                      <a:lumMod val="5000"/>
                      <a:lumOff val="95000"/>
                      <a:alpha val="0"/>
                    </a:schemeClr>
                  </a:gs>
                  <a:gs pos="100000">
                    <a:schemeClr val="bg1"/>
                  </a:gs>
                </a:gsLst>
                <a:lin ang="0" scaled="1"/>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p>
          </p:txBody>
        </p:sp>
        <p:sp>
          <p:nvSpPr>
            <p:cNvPr id="28" name="椭圆 27"/>
            <p:cNvSpPr/>
            <p:nvPr/>
          </p:nvSpPr>
          <p:spPr>
            <a:xfrm>
              <a:off x="4479697" y="2852103"/>
              <a:ext cx="46043" cy="457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p>
          </p:txBody>
        </p:sp>
      </p:grpSp>
      <p:pic>
        <p:nvPicPr>
          <p:cNvPr id="12" name="Picture 64"/>
          <p:cNvPicPr>
            <a:picLocks noChangeAspect="1" noChangeShapeType="1" noGrp="1" noMove="1" noResize="1" noRot="1" noSelect="1"/>
          </p:cNvPicPr>
          <p:nvPr/>
        </p:nvPicPr>
        <p:blipFill>
          <a:blip r:embed="rId4">
            <a:extLst>
              <a:ext uri="{28A0092B-C50C-407E-A947-70E740481C1C}">
                <a14:useLocalDpi val="0"/>
              </a:ext>
            </a:extLst>
          </a:blip>
          <a:stretch>
            <a:fillRect/>
          </a:stretch>
        </p:blipFill>
        <p:spPr bwMode="auto">
          <a:xfrm>
            <a:off x="3582988" y="17705388"/>
            <a:ext cx="1978025" cy="51117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Tree>
    <p:extLst>
      <p:ext uri="{BB962C8B-B14F-4D97-AF65-F5344CB8AC3E}">
        <p14:creationId val="3893466693"/>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grpId="0" id="5" nodeType="withEffect" presetClass="entr" presetID="50" presetSubtype="0">
                                  <p:stCondLst>
                                    <p:cond delay="500"/>
                                  </p:stCondLst>
                                  <p:childTnLst>
                                    <p:set>
                                      <p:cBhvr>
                                        <p:cTn dur="1" fill="hold" id="6">
                                          <p:stCondLst>
                                            <p:cond delay="0"/>
                                          </p:stCondLst>
                                        </p:cTn>
                                        <p:tgtEl>
                                          <p:spTgt spid="22"/>
                                        </p:tgtEl>
                                        <p:attrNameLst>
                                          <p:attrName>style.visibility</p:attrName>
                                        </p:attrNameLst>
                                      </p:cBhvr>
                                      <p:to>
                                        <p:strVal val="visible"/>
                                      </p:to>
                                    </p:set>
                                    <p:anim calcmode="lin" valueType="num">
                                      <p:cBhvr>
                                        <p:cTn dur="1000" fill="hold" id="7"/>
                                        <p:tgtEl>
                                          <p:spTgt spid="22"/>
                                        </p:tgtEl>
                                        <p:attrNameLst>
                                          <p:attrName>ppt_w</p:attrName>
                                        </p:attrNameLst>
                                      </p:cBhvr>
                                      <p:tavLst>
                                        <p:tav tm="0">
                                          <p:val>
                                            <p:strVal val="#ppt_w+.3"/>
                                          </p:val>
                                        </p:tav>
                                        <p:tav tm="100000">
                                          <p:val>
                                            <p:strVal val="#ppt_w"/>
                                          </p:val>
                                        </p:tav>
                                      </p:tavLst>
                                    </p:anim>
                                    <p:anim calcmode="lin" valueType="num">
                                      <p:cBhvr>
                                        <p:cTn dur="1000" fill="hold" id="8"/>
                                        <p:tgtEl>
                                          <p:spTgt spid="22"/>
                                        </p:tgtEl>
                                        <p:attrNameLst>
                                          <p:attrName>ppt_h</p:attrName>
                                        </p:attrNameLst>
                                      </p:cBhvr>
                                      <p:tavLst>
                                        <p:tav tm="0">
                                          <p:val>
                                            <p:strVal val="#ppt_h"/>
                                          </p:val>
                                        </p:tav>
                                        <p:tav tm="100000">
                                          <p:val>
                                            <p:strVal val="#ppt_h"/>
                                          </p:val>
                                        </p:tav>
                                      </p:tavLst>
                                    </p:anim>
                                    <p:animEffect filter="fade" transition="in">
                                      <p:cBhvr>
                                        <p:cTn dur="1000" id="9"/>
                                        <p:tgtEl>
                                          <p:spTgt spid="22"/>
                                        </p:tgtEl>
                                      </p:cBhvr>
                                    </p:animEffect>
                                  </p:childTnLst>
                                </p:cTn>
                              </p:par>
                              <p:par>
                                <p:cTn fill="hold" id="10" nodeType="withEffect" presetClass="entr" presetID="16" presetSubtype="21">
                                  <p:stCondLst>
                                    <p:cond delay="1100"/>
                                  </p:stCondLst>
                                  <p:childTnLst>
                                    <p:set>
                                      <p:cBhvr>
                                        <p:cTn dur="1" fill="hold" id="11">
                                          <p:stCondLst>
                                            <p:cond delay="0"/>
                                          </p:stCondLst>
                                        </p:cTn>
                                        <p:tgtEl>
                                          <p:spTgt spid="25"/>
                                        </p:tgtEl>
                                        <p:attrNameLst>
                                          <p:attrName>style.visibility</p:attrName>
                                        </p:attrNameLst>
                                      </p:cBhvr>
                                      <p:to>
                                        <p:strVal val="visible"/>
                                      </p:to>
                                    </p:set>
                                    <p:animEffect filter="barn(inVertical)" transition="in">
                                      <p:cBhvr>
                                        <p:cTn dur="500" id="12"/>
                                        <p:tgtEl>
                                          <p:spTgt spid="25"/>
                                        </p:tgtEl>
                                      </p:cBhvr>
                                    </p:animEffect>
                                  </p:childTnLst>
                                </p:cTn>
                              </p:par>
                              <p:par>
                                <p:cTn decel="100000" fill="hold" grpId="0" id="13" nodeType="withEffect" presetClass="entr" presetID="50" presetSubtype="0">
                                  <p:stCondLst>
                                    <p:cond delay="700"/>
                                  </p:stCondLst>
                                  <p:childTnLst>
                                    <p:set>
                                      <p:cBhvr>
                                        <p:cTn dur="1" fill="hold" id="14">
                                          <p:stCondLst>
                                            <p:cond delay="0"/>
                                          </p:stCondLst>
                                        </p:cTn>
                                        <p:tgtEl>
                                          <p:spTgt spid="23"/>
                                        </p:tgtEl>
                                        <p:attrNameLst>
                                          <p:attrName>style.visibility</p:attrName>
                                        </p:attrNameLst>
                                      </p:cBhvr>
                                      <p:to>
                                        <p:strVal val="visible"/>
                                      </p:to>
                                    </p:set>
                                    <p:anim calcmode="lin" valueType="num">
                                      <p:cBhvr>
                                        <p:cTn dur="1000" fill="hold" id="15"/>
                                        <p:tgtEl>
                                          <p:spTgt spid="23"/>
                                        </p:tgtEl>
                                        <p:attrNameLst>
                                          <p:attrName>ppt_w</p:attrName>
                                        </p:attrNameLst>
                                      </p:cBhvr>
                                      <p:tavLst>
                                        <p:tav tm="0">
                                          <p:val>
                                            <p:strVal val="#ppt_w+.3"/>
                                          </p:val>
                                        </p:tav>
                                        <p:tav tm="100000">
                                          <p:val>
                                            <p:strVal val="#ppt_w"/>
                                          </p:val>
                                        </p:tav>
                                      </p:tavLst>
                                    </p:anim>
                                    <p:anim calcmode="lin" valueType="num">
                                      <p:cBhvr>
                                        <p:cTn dur="1000" fill="hold" id="16"/>
                                        <p:tgtEl>
                                          <p:spTgt spid="23"/>
                                        </p:tgtEl>
                                        <p:attrNameLst>
                                          <p:attrName>ppt_h</p:attrName>
                                        </p:attrNameLst>
                                      </p:cBhvr>
                                      <p:tavLst>
                                        <p:tav tm="0">
                                          <p:val>
                                            <p:strVal val="#ppt_h"/>
                                          </p:val>
                                        </p:tav>
                                        <p:tav tm="100000">
                                          <p:val>
                                            <p:strVal val="#ppt_h"/>
                                          </p:val>
                                        </p:tav>
                                      </p:tavLst>
                                    </p:anim>
                                    <p:animEffect filter="fade" transition="in">
                                      <p:cBhvr>
                                        <p:cTn dur="1000" id="17"/>
                                        <p:tgtEl>
                                          <p:spTgt spid="23"/>
                                        </p:tgtEl>
                                      </p:cBhvr>
                                    </p:animEffect>
                                  </p:childTnLst>
                                </p:cTn>
                              </p:par>
                              <p:par>
                                <p:cTn fill="hold" grpId="0" id="18" nodeType="withEffect" presetClass="entr" presetID="53" presetSubtype="0">
                                  <p:stCondLst>
                                    <p:cond delay="1500"/>
                                  </p:stCondLst>
                                  <p:childTnLst>
                                    <p:set>
                                      <p:cBhvr>
                                        <p:cTn dur="1" fill="hold" id="19">
                                          <p:stCondLst>
                                            <p:cond delay="0"/>
                                          </p:stCondLst>
                                        </p:cTn>
                                        <p:tgtEl>
                                          <p:spTgt spid="24"/>
                                        </p:tgtEl>
                                        <p:attrNameLst>
                                          <p:attrName>style.visibility</p:attrName>
                                        </p:attrNameLst>
                                      </p:cBhvr>
                                      <p:to>
                                        <p:strVal val="visible"/>
                                      </p:to>
                                    </p:set>
                                    <p:anim calcmode="lin" valueType="num">
                                      <p:cBhvr>
                                        <p:cTn dur="750" fill="hold" id="20"/>
                                        <p:tgtEl>
                                          <p:spTgt spid="24"/>
                                        </p:tgtEl>
                                        <p:attrNameLst>
                                          <p:attrName>ppt_w</p:attrName>
                                        </p:attrNameLst>
                                      </p:cBhvr>
                                      <p:tavLst>
                                        <p:tav tm="0">
                                          <p:val>
                                            <p:fltVal val="0"/>
                                          </p:val>
                                        </p:tav>
                                        <p:tav tm="100000">
                                          <p:val>
                                            <p:strVal val="#ppt_w"/>
                                          </p:val>
                                        </p:tav>
                                      </p:tavLst>
                                    </p:anim>
                                    <p:anim calcmode="lin" valueType="num">
                                      <p:cBhvr>
                                        <p:cTn dur="750" fill="hold" id="21"/>
                                        <p:tgtEl>
                                          <p:spTgt spid="24"/>
                                        </p:tgtEl>
                                        <p:attrNameLst>
                                          <p:attrName>ppt_h</p:attrName>
                                        </p:attrNameLst>
                                      </p:cBhvr>
                                      <p:tavLst>
                                        <p:tav tm="0">
                                          <p:val>
                                            <p:fltVal val="0"/>
                                          </p:val>
                                        </p:tav>
                                        <p:tav tm="100000">
                                          <p:val>
                                            <p:strVal val="#ppt_h"/>
                                          </p:val>
                                        </p:tav>
                                      </p:tavLst>
                                    </p:anim>
                                    <p:animEffect filter="fade" transition="in">
                                      <p:cBhvr>
                                        <p:cTn dur="750" id="22"/>
                                        <p:tgtEl>
                                          <p:spTgt spid="2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2"/>
      <p:bldP grpId="0" spid="23"/>
      <p:bldP grpId="0" spid="24"/>
    </p:bldLst>
  </p:timing>
</p:sld>
</file>

<file path=ppt/slides/slide3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原创设计师QQ598969553             _1"/>
          <p:cNvSpPr>
            <a:spLocks noEditPoints="1"/>
          </p:cNvSpPr>
          <p:nvPr/>
        </p:nvSpPr>
        <p:spPr bwMode="auto">
          <a:xfrm>
            <a:off x="1808948" y="1786900"/>
            <a:ext cx="222242" cy="222401"/>
          </a:xfrm>
          <a:custGeom>
            <a:gdLst>
              <a:gd fmla="*/ 27 w 698" name="T0"/>
              <a:gd fmla="*/ 0 h 698" name="T1"/>
              <a:gd fmla="*/ 0 w 698" name="T2"/>
              <a:gd fmla="*/ 671 h 698" name="T3"/>
              <a:gd fmla="*/ 671 w 698" name="T4"/>
              <a:gd fmla="*/ 698 h 698" name="T5"/>
              <a:gd fmla="*/ 698 w 698" name="T6"/>
              <a:gd fmla="*/ 27 h 698" name="T7"/>
              <a:gd fmla="*/ 179 w 698" name="T8"/>
              <a:gd fmla="*/ 644 h 698" name="T9"/>
              <a:gd fmla="*/ 54 w 698" name="T10"/>
              <a:gd fmla="*/ 644 h 698" name="T11"/>
              <a:gd fmla="*/ 94 w 698" name="T12"/>
              <a:gd fmla="*/ 591 h 698" name="T13"/>
              <a:gd fmla="*/ 94 w 698" name="T14"/>
              <a:gd fmla="*/ 537 h 698" name="T15"/>
              <a:gd fmla="*/ 54 w 698" name="T16"/>
              <a:gd fmla="*/ 447 h 698" name="T17"/>
              <a:gd fmla="*/ 121 w 698" name="T18"/>
              <a:gd fmla="*/ 420 h 698" name="T19"/>
              <a:gd fmla="*/ 54 w 698" name="T20"/>
              <a:gd fmla="*/ 394 h 698" name="T21"/>
              <a:gd fmla="*/ 94 w 698" name="T22"/>
              <a:gd fmla="*/ 304 h 698" name="T23"/>
              <a:gd fmla="*/ 94 w 698" name="T24"/>
              <a:gd fmla="*/ 250 h 698" name="T25"/>
              <a:gd fmla="*/ 54 w 698" name="T26"/>
              <a:gd fmla="*/ 160 h 698" name="T27"/>
              <a:gd fmla="*/ 121 w 698" name="T28"/>
              <a:gd fmla="*/ 133 h 698" name="T29"/>
              <a:gd fmla="*/ 54 w 698" name="T30"/>
              <a:gd fmla="*/ 106 h 698" name="T31"/>
              <a:gd fmla="*/ 179 w 698" name="T32"/>
              <a:gd fmla="*/ 54 h 698" name="T33"/>
              <a:gd fmla="*/ 645 w 698" name="T34"/>
              <a:gd fmla="*/ 644 h 698" name="T35"/>
              <a:gd fmla="*/ 211 w 698" name="T36"/>
              <a:gd fmla="*/ 644 h 698" name="T37"/>
              <a:gd fmla="*/ 645 w 698" name="T38"/>
              <a:gd fmla="*/ 54 h 698" name="T39"/>
              <a:gd fmla="*/ 318 w 698" name="T40"/>
              <a:gd fmla="*/ 505 h 698" name="T41"/>
              <a:gd fmla="*/ 537 w 698" name="T42"/>
              <a:gd fmla="*/ 505 h 698" name="T43"/>
              <a:gd fmla="*/ 554 w 698" name="T44"/>
              <a:gd fmla="*/ 465 h 698" name="T45"/>
              <a:gd fmla="*/ 528 w 698" name="T46"/>
              <a:gd fmla="*/ 404 h 698" name="T47"/>
              <a:gd fmla="*/ 496 w 698" name="T48"/>
              <a:gd fmla="*/ 384 h 698" name="T49"/>
              <a:gd fmla="*/ 528 w 698" name="T50"/>
              <a:gd fmla="*/ 310 h 698" name="T51"/>
              <a:gd fmla="*/ 428 w 698" name="T52"/>
              <a:gd fmla="*/ 210 h 698" name="T53"/>
              <a:gd fmla="*/ 327 w 698" name="T54"/>
              <a:gd fmla="*/ 310 h 698" name="T55"/>
              <a:gd fmla="*/ 359 w 698" name="T56"/>
              <a:gd fmla="*/ 384 h 698" name="T57"/>
              <a:gd fmla="*/ 308 w 698" name="T58"/>
              <a:gd fmla="*/ 432 h 698" name="T59"/>
              <a:gd fmla="*/ 302 w 698" name="T60"/>
              <a:gd fmla="*/ 488 h 698" name="T61"/>
              <a:gd fmla="*/ 379 w 698" name="T62"/>
              <a:gd fmla="*/ 262 h 698" name="T63"/>
              <a:gd fmla="*/ 428 w 698" name="T64"/>
              <a:gd fmla="*/ 242 h 698" name="T65"/>
              <a:gd fmla="*/ 496 w 698" name="T66"/>
              <a:gd fmla="*/ 310 h 698" name="T67"/>
              <a:gd fmla="*/ 429 w 698" name="T68"/>
              <a:gd fmla="*/ 379 h 698" name="T69"/>
              <a:gd fmla="*/ 379 w 698" name="T70"/>
              <a:gd fmla="*/ 359 h 698" name="T71"/>
              <a:gd fmla="*/ 379 w 698" name="T72"/>
              <a:gd fmla="*/ 262 h 698" name="T73"/>
              <a:gd fmla="*/ 334 w 698" name="T74"/>
              <a:gd fmla="*/ 465 h 698" name="T75"/>
              <a:gd fmla="*/ 350 w 698" name="T76"/>
              <a:gd fmla="*/ 427 h 698" name="T77"/>
              <a:gd fmla="*/ 468 w 698" name="T78"/>
              <a:gd fmla="*/ 411 h 698" name="T79"/>
              <a:gd fmla="*/ 505 w 698" name="T80"/>
              <a:gd fmla="*/ 427 h 698" name="T81"/>
              <a:gd fmla="*/ 521 w 698" name="T82"/>
              <a:gd fmla="*/ 465 h 698" name="T83"/>
              <a:gd fmla="*/ 334 w 698" name="T84"/>
              <a:gd fmla="*/ 472 h 698" name="T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b="b" l="0" r="r" t="0"/>
            <a:pathLst>
              <a:path h="698" w="698">
                <a:moveTo>
                  <a:pt x="671" y="0"/>
                </a:moveTo>
                <a:cubicBezTo>
                  <a:pt x="27" y="0"/>
                  <a:pt x="27" y="0"/>
                  <a:pt x="27" y="0"/>
                </a:cubicBezTo>
                <a:cubicBezTo>
                  <a:pt x="13" y="0"/>
                  <a:pt x="0" y="12"/>
                  <a:pt x="0" y="27"/>
                </a:cubicBezTo>
                <a:cubicBezTo>
                  <a:pt x="0" y="671"/>
                  <a:pt x="0" y="671"/>
                  <a:pt x="0" y="671"/>
                </a:cubicBezTo>
                <a:cubicBezTo>
                  <a:pt x="0" y="686"/>
                  <a:pt x="13" y="698"/>
                  <a:pt x="27" y="698"/>
                </a:cubicBezTo>
                <a:cubicBezTo>
                  <a:pt x="671" y="698"/>
                  <a:pt x="671" y="698"/>
                  <a:pt x="671" y="698"/>
                </a:cubicBezTo>
                <a:cubicBezTo>
                  <a:pt x="686" y="698"/>
                  <a:pt x="698" y="686"/>
                  <a:pt x="698" y="671"/>
                </a:cubicBezTo>
                <a:cubicBezTo>
                  <a:pt x="698" y="27"/>
                  <a:pt x="698" y="27"/>
                  <a:pt x="698" y="27"/>
                </a:cubicBezTo>
                <a:cubicBezTo>
                  <a:pt x="698" y="12"/>
                  <a:pt x="686" y="0"/>
                  <a:pt x="671" y="0"/>
                </a:cubicBezTo>
                <a:close/>
                <a:moveTo>
                  <a:pt x="179" y="644"/>
                </a:moveTo>
                <a:cubicBezTo>
                  <a:pt x="179" y="644"/>
                  <a:pt x="179" y="644"/>
                  <a:pt x="179" y="644"/>
                </a:cubicBezTo>
                <a:cubicBezTo>
                  <a:pt x="54" y="644"/>
                  <a:pt x="54" y="644"/>
                  <a:pt x="54" y="644"/>
                </a:cubicBezTo>
                <a:cubicBezTo>
                  <a:pt x="54" y="591"/>
                  <a:pt x="54" y="591"/>
                  <a:pt x="54" y="591"/>
                </a:cubicBezTo>
                <a:cubicBezTo>
                  <a:pt x="94" y="591"/>
                  <a:pt x="94" y="591"/>
                  <a:pt x="94" y="591"/>
                </a:cubicBezTo>
                <a:cubicBezTo>
                  <a:pt x="109" y="591"/>
                  <a:pt x="121" y="579"/>
                  <a:pt x="121" y="564"/>
                </a:cubicBezTo>
                <a:cubicBezTo>
                  <a:pt x="121" y="549"/>
                  <a:pt x="109" y="537"/>
                  <a:pt x="94" y="537"/>
                </a:cubicBezTo>
                <a:cubicBezTo>
                  <a:pt x="54" y="537"/>
                  <a:pt x="54" y="537"/>
                  <a:pt x="54" y="537"/>
                </a:cubicBezTo>
                <a:cubicBezTo>
                  <a:pt x="54" y="447"/>
                  <a:pt x="54" y="447"/>
                  <a:pt x="54" y="447"/>
                </a:cubicBezTo>
                <a:cubicBezTo>
                  <a:pt x="94" y="447"/>
                  <a:pt x="94" y="447"/>
                  <a:pt x="94" y="447"/>
                </a:cubicBezTo>
                <a:cubicBezTo>
                  <a:pt x="109" y="447"/>
                  <a:pt x="121" y="435"/>
                  <a:pt x="121" y="420"/>
                </a:cubicBezTo>
                <a:cubicBezTo>
                  <a:pt x="121" y="406"/>
                  <a:pt x="109" y="394"/>
                  <a:pt x="94" y="394"/>
                </a:cubicBezTo>
                <a:cubicBezTo>
                  <a:pt x="54" y="394"/>
                  <a:pt x="54" y="394"/>
                  <a:pt x="54" y="394"/>
                </a:cubicBezTo>
                <a:cubicBezTo>
                  <a:pt x="54" y="304"/>
                  <a:pt x="54" y="304"/>
                  <a:pt x="54" y="304"/>
                </a:cubicBezTo>
                <a:cubicBezTo>
                  <a:pt x="94" y="304"/>
                  <a:pt x="94" y="304"/>
                  <a:pt x="94" y="304"/>
                </a:cubicBezTo>
                <a:cubicBezTo>
                  <a:pt x="109" y="304"/>
                  <a:pt x="121" y="292"/>
                  <a:pt x="121" y="277"/>
                </a:cubicBezTo>
                <a:cubicBezTo>
                  <a:pt x="121" y="262"/>
                  <a:pt x="109" y="250"/>
                  <a:pt x="94" y="250"/>
                </a:cubicBezTo>
                <a:cubicBezTo>
                  <a:pt x="54" y="250"/>
                  <a:pt x="54" y="250"/>
                  <a:pt x="54" y="250"/>
                </a:cubicBezTo>
                <a:cubicBezTo>
                  <a:pt x="54" y="160"/>
                  <a:pt x="54" y="160"/>
                  <a:pt x="54" y="160"/>
                </a:cubicBezTo>
                <a:cubicBezTo>
                  <a:pt x="94" y="160"/>
                  <a:pt x="94" y="160"/>
                  <a:pt x="94" y="160"/>
                </a:cubicBezTo>
                <a:cubicBezTo>
                  <a:pt x="109" y="160"/>
                  <a:pt x="121" y="148"/>
                  <a:pt x="121" y="133"/>
                </a:cubicBezTo>
                <a:cubicBezTo>
                  <a:pt x="121" y="118"/>
                  <a:pt x="109" y="106"/>
                  <a:pt x="94" y="106"/>
                </a:cubicBezTo>
                <a:cubicBezTo>
                  <a:pt x="54" y="106"/>
                  <a:pt x="54" y="106"/>
                  <a:pt x="54" y="106"/>
                </a:cubicBezTo>
                <a:cubicBezTo>
                  <a:pt x="54" y="54"/>
                  <a:pt x="54" y="54"/>
                  <a:pt x="54" y="54"/>
                </a:cubicBezTo>
                <a:cubicBezTo>
                  <a:pt x="179" y="54"/>
                  <a:pt x="179" y="54"/>
                  <a:pt x="179" y="54"/>
                </a:cubicBezTo>
                <a:cubicBezTo>
                  <a:pt x="179" y="644"/>
                  <a:pt x="179" y="644"/>
                  <a:pt x="179" y="644"/>
                </a:cubicBezTo>
                <a:close/>
                <a:moveTo>
                  <a:pt x="645" y="644"/>
                </a:moveTo>
                <a:cubicBezTo>
                  <a:pt x="645" y="644"/>
                  <a:pt x="645" y="644"/>
                  <a:pt x="645" y="644"/>
                </a:cubicBezTo>
                <a:cubicBezTo>
                  <a:pt x="211" y="644"/>
                  <a:pt x="211" y="644"/>
                  <a:pt x="211" y="644"/>
                </a:cubicBezTo>
                <a:cubicBezTo>
                  <a:pt x="211" y="54"/>
                  <a:pt x="211" y="54"/>
                  <a:pt x="211" y="54"/>
                </a:cubicBezTo>
                <a:cubicBezTo>
                  <a:pt x="645" y="54"/>
                  <a:pt x="645" y="54"/>
                  <a:pt x="645" y="54"/>
                </a:cubicBezTo>
                <a:cubicBezTo>
                  <a:pt x="645" y="644"/>
                  <a:pt x="645" y="644"/>
                  <a:pt x="645" y="644"/>
                </a:cubicBezTo>
                <a:close/>
                <a:moveTo>
                  <a:pt x="318" y="505"/>
                </a:moveTo>
                <a:cubicBezTo>
                  <a:pt x="318" y="505"/>
                  <a:pt x="318" y="505"/>
                  <a:pt x="318" y="505"/>
                </a:cubicBezTo>
                <a:cubicBezTo>
                  <a:pt x="537" y="505"/>
                  <a:pt x="537" y="505"/>
                  <a:pt x="537" y="505"/>
                </a:cubicBezTo>
                <a:cubicBezTo>
                  <a:pt x="546" y="505"/>
                  <a:pt x="554" y="497"/>
                  <a:pt x="554" y="488"/>
                </a:cubicBezTo>
                <a:cubicBezTo>
                  <a:pt x="554" y="465"/>
                  <a:pt x="554" y="465"/>
                  <a:pt x="554" y="465"/>
                </a:cubicBezTo>
                <a:cubicBezTo>
                  <a:pt x="554" y="453"/>
                  <a:pt x="551" y="442"/>
                  <a:pt x="547" y="432"/>
                </a:cubicBezTo>
                <a:cubicBezTo>
                  <a:pt x="542" y="422"/>
                  <a:pt x="536" y="412"/>
                  <a:pt x="528" y="404"/>
                </a:cubicBezTo>
                <a:cubicBezTo>
                  <a:pt x="520" y="396"/>
                  <a:pt x="511" y="390"/>
                  <a:pt x="500" y="386"/>
                </a:cubicBezTo>
                <a:cubicBezTo>
                  <a:pt x="496" y="384"/>
                  <a:pt x="496" y="384"/>
                  <a:pt x="496" y="384"/>
                </a:cubicBezTo>
                <a:cubicBezTo>
                  <a:pt x="499" y="381"/>
                  <a:pt x="499" y="381"/>
                  <a:pt x="499" y="381"/>
                </a:cubicBezTo>
                <a:cubicBezTo>
                  <a:pt x="517" y="363"/>
                  <a:pt x="528" y="338"/>
                  <a:pt x="528" y="310"/>
                </a:cubicBezTo>
                <a:cubicBezTo>
                  <a:pt x="528" y="282"/>
                  <a:pt x="517" y="257"/>
                  <a:pt x="499" y="239"/>
                </a:cubicBezTo>
                <a:cubicBezTo>
                  <a:pt x="481" y="221"/>
                  <a:pt x="455" y="210"/>
                  <a:pt x="428" y="210"/>
                </a:cubicBezTo>
                <a:cubicBezTo>
                  <a:pt x="400" y="210"/>
                  <a:pt x="375" y="221"/>
                  <a:pt x="357" y="239"/>
                </a:cubicBezTo>
                <a:cubicBezTo>
                  <a:pt x="338" y="257"/>
                  <a:pt x="327" y="282"/>
                  <a:pt x="327" y="310"/>
                </a:cubicBezTo>
                <a:cubicBezTo>
                  <a:pt x="327" y="338"/>
                  <a:pt x="338" y="363"/>
                  <a:pt x="357" y="381"/>
                </a:cubicBezTo>
                <a:cubicBezTo>
                  <a:pt x="359" y="384"/>
                  <a:pt x="359" y="384"/>
                  <a:pt x="359" y="384"/>
                </a:cubicBezTo>
                <a:cubicBezTo>
                  <a:pt x="347" y="388"/>
                  <a:pt x="336" y="395"/>
                  <a:pt x="327" y="404"/>
                </a:cubicBezTo>
                <a:cubicBezTo>
                  <a:pt x="319" y="412"/>
                  <a:pt x="313" y="422"/>
                  <a:pt x="308" y="432"/>
                </a:cubicBezTo>
                <a:cubicBezTo>
                  <a:pt x="304" y="442"/>
                  <a:pt x="302" y="453"/>
                  <a:pt x="302" y="465"/>
                </a:cubicBezTo>
                <a:cubicBezTo>
                  <a:pt x="302" y="488"/>
                  <a:pt x="302" y="488"/>
                  <a:pt x="302" y="488"/>
                </a:cubicBezTo>
                <a:cubicBezTo>
                  <a:pt x="302" y="497"/>
                  <a:pt x="309" y="505"/>
                  <a:pt x="318" y="505"/>
                </a:cubicBezTo>
                <a:close/>
                <a:moveTo>
                  <a:pt x="379" y="262"/>
                </a:moveTo>
                <a:cubicBezTo>
                  <a:pt x="379" y="262"/>
                  <a:pt x="379" y="262"/>
                  <a:pt x="379" y="262"/>
                </a:cubicBezTo>
                <a:cubicBezTo>
                  <a:pt x="391" y="249"/>
                  <a:pt x="409" y="242"/>
                  <a:pt x="428" y="242"/>
                </a:cubicBezTo>
                <a:cubicBezTo>
                  <a:pt x="447" y="242"/>
                  <a:pt x="464" y="249"/>
                  <a:pt x="476" y="262"/>
                </a:cubicBezTo>
                <a:cubicBezTo>
                  <a:pt x="488" y="274"/>
                  <a:pt x="496" y="291"/>
                  <a:pt x="496" y="310"/>
                </a:cubicBezTo>
                <a:cubicBezTo>
                  <a:pt x="496" y="329"/>
                  <a:pt x="488" y="346"/>
                  <a:pt x="476" y="359"/>
                </a:cubicBezTo>
                <a:cubicBezTo>
                  <a:pt x="464" y="371"/>
                  <a:pt x="447" y="379"/>
                  <a:pt x="429" y="379"/>
                </a:cubicBezTo>
                <a:cubicBezTo>
                  <a:pt x="427" y="379"/>
                  <a:pt x="427" y="379"/>
                  <a:pt x="427" y="379"/>
                </a:cubicBezTo>
                <a:cubicBezTo>
                  <a:pt x="408" y="379"/>
                  <a:pt x="391" y="371"/>
                  <a:pt x="379" y="359"/>
                </a:cubicBezTo>
                <a:cubicBezTo>
                  <a:pt x="367" y="346"/>
                  <a:pt x="359" y="329"/>
                  <a:pt x="359" y="310"/>
                </a:cubicBezTo>
                <a:cubicBezTo>
                  <a:pt x="359" y="291"/>
                  <a:pt x="367" y="274"/>
                  <a:pt x="379" y="262"/>
                </a:cubicBezTo>
                <a:close/>
                <a:moveTo>
                  <a:pt x="334" y="465"/>
                </a:moveTo>
                <a:cubicBezTo>
                  <a:pt x="334" y="465"/>
                  <a:pt x="334" y="465"/>
                  <a:pt x="334" y="465"/>
                </a:cubicBezTo>
                <a:cubicBezTo>
                  <a:pt x="334" y="458"/>
                  <a:pt x="335" y="451"/>
                  <a:pt x="338" y="445"/>
                </a:cubicBezTo>
                <a:cubicBezTo>
                  <a:pt x="341" y="438"/>
                  <a:pt x="345" y="432"/>
                  <a:pt x="350" y="427"/>
                </a:cubicBezTo>
                <a:cubicBezTo>
                  <a:pt x="359" y="417"/>
                  <a:pt x="373" y="411"/>
                  <a:pt x="388" y="411"/>
                </a:cubicBezTo>
                <a:cubicBezTo>
                  <a:pt x="468" y="411"/>
                  <a:pt x="468" y="411"/>
                  <a:pt x="468" y="411"/>
                </a:cubicBezTo>
                <a:cubicBezTo>
                  <a:pt x="475" y="411"/>
                  <a:pt x="482" y="413"/>
                  <a:pt x="488" y="415"/>
                </a:cubicBezTo>
                <a:cubicBezTo>
                  <a:pt x="495" y="418"/>
                  <a:pt x="500" y="422"/>
                  <a:pt x="505" y="427"/>
                </a:cubicBezTo>
                <a:cubicBezTo>
                  <a:pt x="510" y="432"/>
                  <a:pt x="514" y="438"/>
                  <a:pt x="517" y="445"/>
                </a:cubicBezTo>
                <a:cubicBezTo>
                  <a:pt x="520" y="451"/>
                  <a:pt x="521" y="458"/>
                  <a:pt x="521" y="465"/>
                </a:cubicBezTo>
                <a:cubicBezTo>
                  <a:pt x="521" y="472"/>
                  <a:pt x="521" y="472"/>
                  <a:pt x="521" y="472"/>
                </a:cubicBezTo>
                <a:cubicBezTo>
                  <a:pt x="334" y="472"/>
                  <a:pt x="334" y="472"/>
                  <a:pt x="334" y="472"/>
                </a:cubicBezTo>
                <a:cubicBezTo>
                  <a:pt x="334" y="465"/>
                  <a:pt x="334" y="465"/>
                  <a:pt x="334" y="465"/>
                </a:cubicBezTo>
                <a:close/>
              </a:path>
            </a:pathLst>
          </a:custGeom>
          <a:solidFill>
            <a:schemeClr val="bg1">
              <a:lumMod val="50000"/>
            </a:schemeClr>
          </a:solidFill>
          <a:ln>
            <a:noFill/>
          </a:ln>
        </p:spPr>
        <p:txBody>
          <a:bodyPr anchor="t" anchorCtr="0" bIns="45720" compatLnSpc="1" lIns="91440" numCol="1" rIns="91440" tIns="45720" vert="horz" wrap="square"/>
          <a:lstStyle/>
          <a:p>
            <a:endParaRPr altLang="en-US" lang="zh-CN"/>
          </a:p>
        </p:txBody>
      </p:sp>
      <p:sp>
        <p:nvSpPr>
          <p:cNvPr id="3" name="原创设计师QQ598969553             _2"/>
          <p:cNvSpPr>
            <a:spLocks noEditPoints="1"/>
          </p:cNvSpPr>
          <p:nvPr/>
        </p:nvSpPr>
        <p:spPr bwMode="auto">
          <a:xfrm>
            <a:off x="3068369" y="2401206"/>
            <a:ext cx="222242" cy="173686"/>
          </a:xfrm>
          <a:custGeom>
            <a:gdLst>
              <a:gd fmla="*/ 27 w 698" name="T0"/>
              <a:gd fmla="*/ 0 h 545" name="T1"/>
              <a:gd fmla="*/ 28 w 698" name="T2"/>
              <a:gd fmla="*/ 0 h 545" name="T3"/>
              <a:gd fmla="*/ 672 w 698" name="T4"/>
              <a:gd fmla="*/ 0 h 545" name="T5"/>
              <a:gd fmla="*/ 698 w 698" name="T6"/>
              <a:gd fmla="*/ 27 h 545" name="T7"/>
              <a:gd fmla="*/ 698 w 698" name="T8"/>
              <a:gd fmla="*/ 28 h 545" name="T9"/>
              <a:gd fmla="*/ 698 w 698" name="T10"/>
              <a:gd fmla="*/ 518 h 545" name="T11"/>
              <a:gd fmla="*/ 672 w 698" name="T12"/>
              <a:gd fmla="*/ 545 h 545" name="T13"/>
              <a:gd fmla="*/ 671 w 698" name="T14"/>
              <a:gd fmla="*/ 545 h 545" name="T15"/>
              <a:gd fmla="*/ 27 w 698" name="T16"/>
              <a:gd fmla="*/ 545 h 545" name="T17"/>
              <a:gd fmla="*/ 0 w 698" name="T18"/>
              <a:gd fmla="*/ 518 h 545" name="T19"/>
              <a:gd fmla="*/ 0 w 698" name="T20"/>
              <a:gd fmla="*/ 518 h 545" name="T21"/>
              <a:gd fmla="*/ 0 w 698" name="T22"/>
              <a:gd fmla="*/ 27 h 545" name="T23"/>
              <a:gd fmla="*/ 27 w 698" name="T24"/>
              <a:gd fmla="*/ 0 h 545" name="T25"/>
              <a:gd fmla="*/ 644 w 698" name="T26"/>
              <a:gd fmla="*/ 77 h 545" name="T27"/>
              <a:gd fmla="*/ 644 w 698" name="T28"/>
              <a:gd fmla="*/ 77 h 545" name="T29"/>
              <a:gd fmla="*/ 361 w 698" name="T30"/>
              <a:gd fmla="*/ 361 h 545" name="T31"/>
              <a:gd fmla="*/ 338 w 698" name="T32"/>
              <a:gd fmla="*/ 361 h 545" name="T33"/>
              <a:gd fmla="*/ 54 w 698" name="T34"/>
              <a:gd fmla="*/ 77 h 545" name="T35"/>
              <a:gd fmla="*/ 54 w 698" name="T36"/>
              <a:gd fmla="*/ 491 h 545" name="T37"/>
              <a:gd fmla="*/ 644 w 698" name="T38"/>
              <a:gd fmla="*/ 491 h 545" name="T39"/>
              <a:gd fmla="*/ 644 w 698" name="T40"/>
              <a:gd fmla="*/ 77 h 545" name="T41"/>
              <a:gd fmla="*/ 622 w 698" name="T42"/>
              <a:gd fmla="*/ 54 h 545" name="T43"/>
              <a:gd fmla="*/ 622 w 698" name="T44"/>
              <a:gd fmla="*/ 54 h 545" name="T45"/>
              <a:gd fmla="*/ 76 w 698" name="T46"/>
              <a:gd fmla="*/ 54 h 545" name="T47"/>
              <a:gd fmla="*/ 349 w 698" name="T48"/>
              <a:gd fmla="*/ 327 h 545" name="T49"/>
              <a:gd fmla="*/ 622 w 698" name="T50"/>
              <a:gd fmla="*/ 54 h 545" name="T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b="b" l="0" r="r" t="0"/>
            <a:pathLst>
              <a:path h="545" w="698">
                <a:moveTo>
                  <a:pt x="27" y="0"/>
                </a:moveTo>
                <a:cubicBezTo>
                  <a:pt x="28" y="0"/>
                  <a:pt x="28" y="0"/>
                  <a:pt x="28" y="0"/>
                </a:cubicBezTo>
                <a:cubicBezTo>
                  <a:pt x="672" y="0"/>
                  <a:pt x="672" y="0"/>
                  <a:pt x="672" y="0"/>
                </a:cubicBezTo>
                <a:cubicBezTo>
                  <a:pt x="686" y="0"/>
                  <a:pt x="698" y="13"/>
                  <a:pt x="698" y="27"/>
                </a:cubicBezTo>
                <a:cubicBezTo>
                  <a:pt x="698" y="28"/>
                  <a:pt x="698" y="28"/>
                  <a:pt x="698" y="28"/>
                </a:cubicBezTo>
                <a:cubicBezTo>
                  <a:pt x="698" y="518"/>
                  <a:pt x="698" y="518"/>
                  <a:pt x="698" y="518"/>
                </a:cubicBezTo>
                <a:cubicBezTo>
                  <a:pt x="698" y="533"/>
                  <a:pt x="686" y="545"/>
                  <a:pt x="672" y="545"/>
                </a:cubicBezTo>
                <a:cubicBezTo>
                  <a:pt x="671" y="545"/>
                  <a:pt x="671" y="545"/>
                  <a:pt x="671" y="545"/>
                </a:cubicBezTo>
                <a:cubicBezTo>
                  <a:pt x="27" y="545"/>
                  <a:pt x="27" y="545"/>
                  <a:pt x="27" y="545"/>
                </a:cubicBezTo>
                <a:cubicBezTo>
                  <a:pt x="12" y="545"/>
                  <a:pt x="0" y="533"/>
                  <a:pt x="0" y="518"/>
                </a:cubicBezTo>
                <a:cubicBezTo>
                  <a:pt x="0" y="518"/>
                  <a:pt x="0" y="518"/>
                  <a:pt x="0" y="518"/>
                </a:cubicBezTo>
                <a:cubicBezTo>
                  <a:pt x="0" y="27"/>
                  <a:pt x="0" y="27"/>
                  <a:pt x="0" y="27"/>
                </a:cubicBezTo>
                <a:cubicBezTo>
                  <a:pt x="0" y="13"/>
                  <a:pt x="12" y="0"/>
                  <a:pt x="27" y="0"/>
                </a:cubicBezTo>
                <a:close/>
                <a:moveTo>
                  <a:pt x="644" y="77"/>
                </a:moveTo>
                <a:cubicBezTo>
                  <a:pt x="644" y="77"/>
                  <a:pt x="644" y="77"/>
                  <a:pt x="644" y="77"/>
                </a:cubicBezTo>
                <a:cubicBezTo>
                  <a:pt x="361" y="361"/>
                  <a:pt x="361" y="361"/>
                  <a:pt x="361" y="361"/>
                </a:cubicBezTo>
                <a:cubicBezTo>
                  <a:pt x="354" y="367"/>
                  <a:pt x="344" y="367"/>
                  <a:pt x="338" y="361"/>
                </a:cubicBezTo>
                <a:cubicBezTo>
                  <a:pt x="54" y="77"/>
                  <a:pt x="54" y="77"/>
                  <a:pt x="54" y="77"/>
                </a:cubicBezTo>
                <a:cubicBezTo>
                  <a:pt x="54" y="491"/>
                  <a:pt x="54" y="491"/>
                  <a:pt x="54" y="491"/>
                </a:cubicBezTo>
                <a:cubicBezTo>
                  <a:pt x="644" y="491"/>
                  <a:pt x="644" y="491"/>
                  <a:pt x="644" y="491"/>
                </a:cubicBezTo>
                <a:cubicBezTo>
                  <a:pt x="644" y="77"/>
                  <a:pt x="644" y="77"/>
                  <a:pt x="644" y="77"/>
                </a:cubicBezTo>
                <a:close/>
                <a:moveTo>
                  <a:pt x="622" y="54"/>
                </a:moveTo>
                <a:cubicBezTo>
                  <a:pt x="622" y="54"/>
                  <a:pt x="622" y="54"/>
                  <a:pt x="622" y="54"/>
                </a:cubicBezTo>
                <a:cubicBezTo>
                  <a:pt x="76" y="54"/>
                  <a:pt x="76" y="54"/>
                  <a:pt x="76" y="54"/>
                </a:cubicBezTo>
                <a:cubicBezTo>
                  <a:pt x="349" y="327"/>
                  <a:pt x="349" y="327"/>
                  <a:pt x="349" y="327"/>
                </a:cubicBezTo>
                <a:cubicBezTo>
                  <a:pt x="622" y="54"/>
                  <a:pt x="622" y="54"/>
                  <a:pt x="622" y="54"/>
                </a:cubicBezTo>
                <a:close/>
              </a:path>
            </a:pathLst>
          </a:custGeom>
          <a:solidFill>
            <a:schemeClr val="bg1">
              <a:lumMod val="50000"/>
            </a:schemeClr>
          </a:solidFill>
          <a:ln>
            <a:noFill/>
          </a:ln>
        </p:spPr>
        <p:txBody>
          <a:bodyPr anchor="t" anchorCtr="0" bIns="45720" compatLnSpc="1" lIns="91440" numCol="1" rIns="91440" tIns="45720" vert="horz" wrap="square"/>
          <a:lstStyle/>
          <a:p>
            <a:endParaRPr altLang="en-US" lang="zh-CN"/>
          </a:p>
        </p:txBody>
      </p:sp>
      <p:sp>
        <p:nvSpPr>
          <p:cNvPr id="4" name="原创设计师QQ598969553             _3"/>
          <p:cNvSpPr>
            <a:spLocks noEditPoints="1"/>
          </p:cNvSpPr>
          <p:nvPr/>
        </p:nvSpPr>
        <p:spPr bwMode="auto">
          <a:xfrm>
            <a:off x="2437145" y="4170136"/>
            <a:ext cx="223355" cy="214282"/>
          </a:xfrm>
          <a:custGeom>
            <a:gdLst>
              <a:gd fmla="*/ 378 w 701" name="T0"/>
              <a:gd fmla="*/ 22 h 673" name="T1"/>
              <a:gd fmla="*/ 448 w 701" name="T2"/>
              <a:gd fmla="*/ 238 h 673" name="T3"/>
              <a:gd fmla="*/ 674 w 701" name="T4"/>
              <a:gd fmla="*/ 238 h 673" name="T5"/>
              <a:gd fmla="*/ 701 w 701" name="T6"/>
              <a:gd fmla="*/ 264 h 673" name="T7"/>
              <a:gd fmla="*/ 690 w 701" name="T8"/>
              <a:gd fmla="*/ 286 h 673" name="T9"/>
              <a:gd fmla="*/ 690 w 701" name="T10"/>
              <a:gd fmla="*/ 286 h 673" name="T11"/>
              <a:gd fmla="*/ 507 w 701" name="T12"/>
              <a:gd fmla="*/ 419 h 673" name="T13"/>
              <a:gd fmla="*/ 577 w 701" name="T14"/>
              <a:gd fmla="*/ 635 h 673" name="T15"/>
              <a:gd fmla="*/ 560 w 701" name="T16"/>
              <a:gd fmla="*/ 668 h 673" name="T17"/>
              <a:gd fmla="*/ 536 w 701" name="T18"/>
              <a:gd fmla="*/ 664 h 673" name="T19"/>
              <a:gd fmla="*/ 536 w 701" name="T20"/>
              <a:gd fmla="*/ 664 h 673" name="T21"/>
              <a:gd fmla="*/ 353 w 701" name="T22"/>
              <a:gd fmla="*/ 531 h 673" name="T23"/>
              <a:gd fmla="*/ 169 w 701" name="T24"/>
              <a:gd fmla="*/ 664 h 673" name="T25"/>
              <a:gd fmla="*/ 132 w 701" name="T26"/>
              <a:gd fmla="*/ 659 h 673" name="T27"/>
              <a:gd fmla="*/ 129 w 701" name="T28"/>
              <a:gd fmla="*/ 633 h 673" name="T29"/>
              <a:gd fmla="*/ 198 w 701" name="T30"/>
              <a:gd fmla="*/ 419 h 673" name="T31"/>
              <a:gd fmla="*/ 15 w 701" name="T32"/>
              <a:gd fmla="*/ 286 h 673" name="T33"/>
              <a:gd fmla="*/ 9 w 701" name="T34"/>
              <a:gd fmla="*/ 249 h 673" name="T35"/>
              <a:gd fmla="*/ 30 w 701" name="T36"/>
              <a:gd fmla="*/ 237 h 673" name="T37"/>
              <a:gd fmla="*/ 257 w 701" name="T38"/>
              <a:gd fmla="*/ 238 h 673" name="T39"/>
              <a:gd fmla="*/ 327 w 701" name="T40"/>
              <a:gd fmla="*/ 22 h 673" name="T41"/>
              <a:gd fmla="*/ 361 w 701" name="T42"/>
              <a:gd fmla="*/ 5 h 673" name="T43"/>
              <a:gd fmla="*/ 378 w 701" name="T44"/>
              <a:gd fmla="*/ 22 h 673" name="T45"/>
              <a:gd fmla="*/ 378 w 701" name="T46"/>
              <a:gd fmla="*/ 22 h 673" name="T47"/>
              <a:gd fmla="*/ 403 w 701" name="T48"/>
              <a:gd fmla="*/ 273 h 673" name="T49"/>
              <a:gd fmla="*/ 403 w 701" name="T50"/>
              <a:gd fmla="*/ 273 h 673" name="T51"/>
              <a:gd fmla="*/ 353 w 701" name="T52"/>
              <a:gd fmla="*/ 117 h 673" name="T53"/>
              <a:gd fmla="*/ 303 w 701" name="T54"/>
              <a:gd fmla="*/ 271 h 673" name="T55"/>
              <a:gd fmla="*/ 277 w 701" name="T56"/>
              <a:gd fmla="*/ 291 h 673" name="T57"/>
              <a:gd fmla="*/ 113 w 701" name="T58"/>
              <a:gd fmla="*/ 291 h 673" name="T59"/>
              <a:gd fmla="*/ 246 w 701" name="T60"/>
              <a:gd fmla="*/ 387 h 673" name="T61"/>
              <a:gd fmla="*/ 255 w 701" name="T62"/>
              <a:gd fmla="*/ 417 h 673" name="T63"/>
              <a:gd fmla="*/ 205 w 701" name="T64"/>
              <a:gd fmla="*/ 572 h 673" name="T65"/>
              <a:gd fmla="*/ 336 w 701" name="T66"/>
              <a:gd fmla="*/ 477 h 673" name="T67"/>
              <a:gd fmla="*/ 368 w 701" name="T68"/>
              <a:gd fmla="*/ 476 h 673" name="T69"/>
              <a:gd fmla="*/ 500 w 701" name="T70"/>
              <a:gd fmla="*/ 572 h 673" name="T71"/>
              <a:gd fmla="*/ 450 w 701" name="T72"/>
              <a:gd fmla="*/ 417 h 673" name="T73"/>
              <a:gd fmla="*/ 459 w 701" name="T74"/>
              <a:gd fmla="*/ 387 h 673" name="T75"/>
              <a:gd fmla="*/ 592 w 701" name="T76"/>
              <a:gd fmla="*/ 291 h 673" name="T77"/>
              <a:gd fmla="*/ 430 w 701" name="T78"/>
              <a:gd fmla="*/ 291 h 673" name="T79"/>
              <a:gd fmla="*/ 403 w 701" name="T80"/>
              <a:gd fmla="*/ 273 h 673" name="T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b="b" l="0" r="r" t="0"/>
            <a:pathLst>
              <a:path h="673" w="701">
                <a:moveTo>
                  <a:pt x="378" y="22"/>
                </a:moveTo>
                <a:cubicBezTo>
                  <a:pt x="448" y="238"/>
                  <a:pt x="448" y="238"/>
                  <a:pt x="448" y="238"/>
                </a:cubicBezTo>
                <a:cubicBezTo>
                  <a:pt x="674" y="238"/>
                  <a:pt x="674" y="238"/>
                  <a:pt x="674" y="238"/>
                </a:cubicBezTo>
                <a:cubicBezTo>
                  <a:pt x="689" y="238"/>
                  <a:pt x="701" y="249"/>
                  <a:pt x="701" y="264"/>
                </a:cubicBezTo>
                <a:cubicBezTo>
                  <a:pt x="701" y="273"/>
                  <a:pt x="697" y="281"/>
                  <a:pt x="690" y="286"/>
                </a:cubicBezTo>
                <a:cubicBezTo>
                  <a:pt x="690" y="286"/>
                  <a:pt x="690" y="286"/>
                  <a:pt x="690" y="286"/>
                </a:cubicBezTo>
                <a:cubicBezTo>
                  <a:pt x="507" y="419"/>
                  <a:pt x="507" y="419"/>
                  <a:pt x="507" y="419"/>
                </a:cubicBezTo>
                <a:cubicBezTo>
                  <a:pt x="577" y="635"/>
                  <a:pt x="577" y="635"/>
                  <a:pt x="577" y="635"/>
                </a:cubicBezTo>
                <a:cubicBezTo>
                  <a:pt x="582" y="648"/>
                  <a:pt x="574" y="664"/>
                  <a:pt x="560" y="668"/>
                </a:cubicBezTo>
                <a:cubicBezTo>
                  <a:pt x="551" y="671"/>
                  <a:pt x="542" y="669"/>
                  <a:pt x="536" y="664"/>
                </a:cubicBezTo>
                <a:cubicBezTo>
                  <a:pt x="536" y="664"/>
                  <a:pt x="536" y="664"/>
                  <a:pt x="536" y="664"/>
                </a:cubicBezTo>
                <a:cubicBezTo>
                  <a:pt x="353" y="531"/>
                  <a:pt x="353" y="531"/>
                  <a:pt x="353" y="531"/>
                </a:cubicBezTo>
                <a:cubicBezTo>
                  <a:pt x="169" y="664"/>
                  <a:pt x="169" y="664"/>
                  <a:pt x="169" y="664"/>
                </a:cubicBezTo>
                <a:cubicBezTo>
                  <a:pt x="157" y="673"/>
                  <a:pt x="140" y="671"/>
                  <a:pt x="132" y="659"/>
                </a:cubicBezTo>
                <a:cubicBezTo>
                  <a:pt x="126" y="651"/>
                  <a:pt x="125" y="641"/>
                  <a:pt x="129" y="633"/>
                </a:cubicBezTo>
                <a:cubicBezTo>
                  <a:pt x="198" y="419"/>
                  <a:pt x="198" y="419"/>
                  <a:pt x="198" y="419"/>
                </a:cubicBezTo>
                <a:cubicBezTo>
                  <a:pt x="15" y="286"/>
                  <a:pt x="15" y="286"/>
                  <a:pt x="15" y="286"/>
                </a:cubicBezTo>
                <a:cubicBezTo>
                  <a:pt x="3" y="277"/>
                  <a:pt x="0" y="261"/>
                  <a:pt x="9" y="249"/>
                </a:cubicBezTo>
                <a:cubicBezTo>
                  <a:pt x="14" y="241"/>
                  <a:pt x="22" y="237"/>
                  <a:pt x="30" y="237"/>
                </a:cubicBezTo>
                <a:cubicBezTo>
                  <a:pt x="257" y="238"/>
                  <a:pt x="257" y="238"/>
                  <a:pt x="257" y="238"/>
                </a:cubicBezTo>
                <a:cubicBezTo>
                  <a:pt x="327" y="22"/>
                  <a:pt x="327" y="22"/>
                  <a:pt x="327" y="22"/>
                </a:cubicBezTo>
                <a:cubicBezTo>
                  <a:pt x="331" y="8"/>
                  <a:pt x="347" y="0"/>
                  <a:pt x="361" y="5"/>
                </a:cubicBezTo>
                <a:cubicBezTo>
                  <a:pt x="369" y="8"/>
                  <a:pt x="375" y="14"/>
                  <a:pt x="378" y="22"/>
                </a:cubicBezTo>
                <a:cubicBezTo>
                  <a:pt x="378" y="22"/>
                  <a:pt x="378" y="22"/>
                  <a:pt x="378" y="22"/>
                </a:cubicBezTo>
                <a:close/>
                <a:moveTo>
                  <a:pt x="403" y="273"/>
                </a:moveTo>
                <a:cubicBezTo>
                  <a:pt x="403" y="273"/>
                  <a:pt x="403" y="273"/>
                  <a:pt x="403" y="273"/>
                </a:cubicBezTo>
                <a:cubicBezTo>
                  <a:pt x="353" y="117"/>
                  <a:pt x="353" y="117"/>
                  <a:pt x="353" y="117"/>
                </a:cubicBezTo>
                <a:cubicBezTo>
                  <a:pt x="303" y="271"/>
                  <a:pt x="303" y="271"/>
                  <a:pt x="303" y="271"/>
                </a:cubicBezTo>
                <a:cubicBezTo>
                  <a:pt x="300" y="283"/>
                  <a:pt x="289" y="291"/>
                  <a:pt x="277" y="291"/>
                </a:cubicBezTo>
                <a:cubicBezTo>
                  <a:pt x="113" y="291"/>
                  <a:pt x="113" y="291"/>
                  <a:pt x="113" y="291"/>
                </a:cubicBezTo>
                <a:cubicBezTo>
                  <a:pt x="246" y="387"/>
                  <a:pt x="246" y="387"/>
                  <a:pt x="246" y="387"/>
                </a:cubicBezTo>
                <a:cubicBezTo>
                  <a:pt x="255" y="394"/>
                  <a:pt x="259" y="406"/>
                  <a:pt x="255" y="417"/>
                </a:cubicBezTo>
                <a:cubicBezTo>
                  <a:pt x="205" y="572"/>
                  <a:pt x="205" y="572"/>
                  <a:pt x="205" y="572"/>
                </a:cubicBezTo>
                <a:cubicBezTo>
                  <a:pt x="336" y="477"/>
                  <a:pt x="336" y="477"/>
                  <a:pt x="336" y="477"/>
                </a:cubicBezTo>
                <a:cubicBezTo>
                  <a:pt x="345" y="469"/>
                  <a:pt x="358" y="469"/>
                  <a:pt x="368" y="476"/>
                </a:cubicBezTo>
                <a:cubicBezTo>
                  <a:pt x="500" y="572"/>
                  <a:pt x="500" y="572"/>
                  <a:pt x="500" y="572"/>
                </a:cubicBezTo>
                <a:cubicBezTo>
                  <a:pt x="450" y="417"/>
                  <a:pt x="450" y="417"/>
                  <a:pt x="450" y="417"/>
                </a:cubicBezTo>
                <a:cubicBezTo>
                  <a:pt x="446" y="406"/>
                  <a:pt x="450" y="394"/>
                  <a:pt x="459" y="387"/>
                </a:cubicBezTo>
                <a:cubicBezTo>
                  <a:pt x="592" y="291"/>
                  <a:pt x="592" y="291"/>
                  <a:pt x="592" y="291"/>
                </a:cubicBezTo>
                <a:cubicBezTo>
                  <a:pt x="430" y="291"/>
                  <a:pt x="430" y="291"/>
                  <a:pt x="430" y="291"/>
                </a:cubicBezTo>
                <a:cubicBezTo>
                  <a:pt x="418" y="293"/>
                  <a:pt x="407" y="285"/>
                  <a:pt x="403" y="273"/>
                </a:cubicBezTo>
                <a:close/>
              </a:path>
            </a:pathLst>
          </a:custGeom>
          <a:solidFill>
            <a:schemeClr val="bg1">
              <a:lumMod val="50000"/>
            </a:schemeClr>
          </a:solidFill>
          <a:ln>
            <a:noFill/>
          </a:ln>
        </p:spPr>
        <p:txBody>
          <a:bodyPr anchor="t" anchorCtr="0" bIns="45720" compatLnSpc="1" lIns="91440" numCol="1" rIns="91440" tIns="45720" vert="horz" wrap="square"/>
          <a:lstStyle/>
          <a:p>
            <a:endParaRPr altLang="en-US" lang="zh-CN"/>
          </a:p>
        </p:txBody>
      </p:sp>
      <p:sp>
        <p:nvSpPr>
          <p:cNvPr id="5" name="原创设计师QQ598969553             _4"/>
          <p:cNvSpPr>
            <a:spLocks noEditPoints="1"/>
          </p:cNvSpPr>
          <p:nvPr/>
        </p:nvSpPr>
        <p:spPr bwMode="auto">
          <a:xfrm>
            <a:off x="3694019" y="2383695"/>
            <a:ext cx="223992" cy="208073"/>
          </a:xfrm>
          <a:custGeom>
            <a:gdLst>
              <a:gd fmla="*/ 442 w 703" name="T0"/>
              <a:gd fmla="*/ 566 h 653" name="T1"/>
              <a:gd fmla="*/ 459 w 703" name="T2"/>
              <a:gd fmla="*/ 550 h 653" name="T3"/>
              <a:gd fmla="*/ 459 w 703" name="T4"/>
              <a:gd fmla="*/ 311 h 653" name="T5"/>
              <a:gd fmla="*/ 442 w 703" name="T6"/>
              <a:gd fmla="*/ 295 h 653" name="T7"/>
              <a:gd fmla="*/ 261 w 703" name="T8"/>
              <a:gd fmla="*/ 295 h 653" name="T9"/>
              <a:gd fmla="*/ 245 w 703" name="T10"/>
              <a:gd fmla="*/ 311 h 653" name="T11"/>
              <a:gd fmla="*/ 245 w 703" name="T12"/>
              <a:gd fmla="*/ 550 h 653" name="T13"/>
              <a:gd fmla="*/ 261 w 703" name="T14"/>
              <a:gd fmla="*/ 566 h 653" name="T15"/>
              <a:gd fmla="*/ 442 w 703" name="T16"/>
              <a:gd fmla="*/ 566 h 653" name="T17"/>
              <a:gd fmla="*/ 277 w 703" name="T18"/>
              <a:gd fmla="*/ 327 h 653" name="T19"/>
              <a:gd fmla="*/ 277 w 703" name="T20"/>
              <a:gd fmla="*/ 327 h 653" name="T21"/>
              <a:gd fmla="*/ 426 w 703" name="T22"/>
              <a:gd fmla="*/ 327 h 653" name="T23"/>
              <a:gd fmla="*/ 426 w 703" name="T24"/>
              <a:gd fmla="*/ 534 h 653" name="T25"/>
              <a:gd fmla="*/ 277 w 703" name="T26"/>
              <a:gd fmla="*/ 534 h 653" name="T27"/>
              <a:gd fmla="*/ 277 w 703" name="T28"/>
              <a:gd fmla="*/ 327 h 653" name="T29"/>
              <a:gd fmla="*/ 573 w 703" name="T30"/>
              <a:gd fmla="*/ 337 h 653" name="T31"/>
              <a:gd fmla="*/ 573 w 703" name="T32"/>
              <a:gd fmla="*/ 337 h 653" name="T33"/>
              <a:gd fmla="*/ 546 w 703" name="T34"/>
              <a:gd fmla="*/ 363 h 653" name="T35"/>
              <a:gd fmla="*/ 546 w 703" name="T36"/>
              <a:gd fmla="*/ 599 h 653" name="T37"/>
              <a:gd fmla="*/ 157 w 703" name="T38"/>
              <a:gd fmla="*/ 599 h 653" name="T39"/>
              <a:gd fmla="*/ 157 w 703" name="T40"/>
              <a:gd fmla="*/ 363 h 653" name="T41"/>
              <a:gd fmla="*/ 130 w 703" name="T42"/>
              <a:gd fmla="*/ 337 h 653" name="T43"/>
              <a:gd fmla="*/ 103 w 703" name="T44"/>
              <a:gd fmla="*/ 363 h 653" name="T45"/>
              <a:gd fmla="*/ 103 w 703" name="T46"/>
              <a:gd fmla="*/ 626 h 653" name="T47"/>
              <a:gd fmla="*/ 130 w 703" name="T48"/>
              <a:gd fmla="*/ 653 h 653" name="T49"/>
              <a:gd fmla="*/ 573 w 703" name="T50"/>
              <a:gd fmla="*/ 653 h 653" name="T51"/>
              <a:gd fmla="*/ 600 w 703" name="T52"/>
              <a:gd fmla="*/ 626 h 653" name="T53"/>
              <a:gd fmla="*/ 600 w 703" name="T54"/>
              <a:gd fmla="*/ 363 h 653" name="T55"/>
              <a:gd fmla="*/ 573 w 703" name="T56"/>
              <a:gd fmla="*/ 337 h 653" name="T57"/>
              <a:gd fmla="*/ 693 w 703" name="T58"/>
              <a:gd fmla="*/ 333 h 653" name="T59"/>
              <a:gd fmla="*/ 693 w 703" name="T60"/>
              <a:gd fmla="*/ 333 h 653" name="T61"/>
              <a:gd fmla="*/ 371 w 703" name="T62"/>
              <a:gd fmla="*/ 11 h 653" name="T63"/>
              <a:gd fmla="*/ 332 w 703" name="T64"/>
              <a:gd fmla="*/ 11 h 653" name="T65"/>
              <a:gd fmla="*/ 10 w 703" name="T66"/>
              <a:gd fmla="*/ 333 h 653" name="T67"/>
              <a:gd fmla="*/ 10 w 703" name="T68"/>
              <a:gd fmla="*/ 371 h 653" name="T69"/>
              <a:gd fmla="*/ 48 w 703" name="T70"/>
              <a:gd fmla="*/ 371 h 653" name="T71"/>
              <a:gd fmla="*/ 352 w 703" name="T72"/>
              <a:gd fmla="*/ 68 h 653" name="T73"/>
              <a:gd fmla="*/ 655 w 703" name="T74"/>
              <a:gd fmla="*/ 371 h 653" name="T75"/>
              <a:gd fmla="*/ 693 w 703" name="T76"/>
              <a:gd fmla="*/ 371 h 653" name="T77"/>
              <a:gd fmla="*/ 693 w 703" name="T78"/>
              <a:gd fmla="*/ 333 h 653" name="T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b="b" l="0" r="r" t="0"/>
            <a:pathLst>
              <a:path h="653" w="703">
                <a:moveTo>
                  <a:pt x="442" y="566"/>
                </a:moveTo>
                <a:cubicBezTo>
                  <a:pt x="451" y="566"/>
                  <a:pt x="459" y="558"/>
                  <a:pt x="459" y="550"/>
                </a:cubicBezTo>
                <a:cubicBezTo>
                  <a:pt x="459" y="311"/>
                  <a:pt x="459" y="311"/>
                  <a:pt x="459" y="311"/>
                </a:cubicBezTo>
                <a:cubicBezTo>
                  <a:pt x="459" y="302"/>
                  <a:pt x="451" y="295"/>
                  <a:pt x="442" y="295"/>
                </a:cubicBezTo>
                <a:cubicBezTo>
                  <a:pt x="261" y="295"/>
                  <a:pt x="261" y="295"/>
                  <a:pt x="261" y="295"/>
                </a:cubicBezTo>
                <a:cubicBezTo>
                  <a:pt x="252" y="295"/>
                  <a:pt x="245" y="302"/>
                  <a:pt x="245" y="311"/>
                </a:cubicBezTo>
                <a:cubicBezTo>
                  <a:pt x="245" y="550"/>
                  <a:pt x="245" y="550"/>
                  <a:pt x="245" y="550"/>
                </a:cubicBezTo>
                <a:cubicBezTo>
                  <a:pt x="245" y="558"/>
                  <a:pt x="252" y="566"/>
                  <a:pt x="261" y="566"/>
                </a:cubicBezTo>
                <a:cubicBezTo>
                  <a:pt x="442" y="566"/>
                  <a:pt x="442" y="566"/>
                  <a:pt x="442" y="566"/>
                </a:cubicBezTo>
                <a:close/>
                <a:moveTo>
                  <a:pt x="277" y="327"/>
                </a:moveTo>
                <a:cubicBezTo>
                  <a:pt x="277" y="327"/>
                  <a:pt x="277" y="327"/>
                  <a:pt x="277" y="327"/>
                </a:cubicBezTo>
                <a:cubicBezTo>
                  <a:pt x="426" y="327"/>
                  <a:pt x="426" y="327"/>
                  <a:pt x="426" y="327"/>
                </a:cubicBezTo>
                <a:cubicBezTo>
                  <a:pt x="426" y="534"/>
                  <a:pt x="426" y="534"/>
                  <a:pt x="426" y="534"/>
                </a:cubicBezTo>
                <a:cubicBezTo>
                  <a:pt x="277" y="534"/>
                  <a:pt x="277" y="534"/>
                  <a:pt x="277" y="534"/>
                </a:cubicBezTo>
                <a:cubicBezTo>
                  <a:pt x="277" y="327"/>
                  <a:pt x="277" y="327"/>
                  <a:pt x="277" y="327"/>
                </a:cubicBezTo>
                <a:close/>
                <a:moveTo>
                  <a:pt x="573" y="337"/>
                </a:moveTo>
                <a:cubicBezTo>
                  <a:pt x="573" y="337"/>
                  <a:pt x="573" y="337"/>
                  <a:pt x="573" y="337"/>
                </a:cubicBezTo>
                <a:cubicBezTo>
                  <a:pt x="558" y="337"/>
                  <a:pt x="546" y="349"/>
                  <a:pt x="546" y="363"/>
                </a:cubicBezTo>
                <a:cubicBezTo>
                  <a:pt x="546" y="599"/>
                  <a:pt x="546" y="599"/>
                  <a:pt x="546" y="599"/>
                </a:cubicBezTo>
                <a:cubicBezTo>
                  <a:pt x="157" y="599"/>
                  <a:pt x="157" y="599"/>
                  <a:pt x="157" y="599"/>
                </a:cubicBezTo>
                <a:cubicBezTo>
                  <a:pt x="157" y="363"/>
                  <a:pt x="157" y="363"/>
                  <a:pt x="157" y="363"/>
                </a:cubicBezTo>
                <a:cubicBezTo>
                  <a:pt x="157" y="349"/>
                  <a:pt x="145" y="337"/>
                  <a:pt x="130" y="337"/>
                </a:cubicBezTo>
                <a:cubicBezTo>
                  <a:pt x="116" y="337"/>
                  <a:pt x="103" y="349"/>
                  <a:pt x="103" y="363"/>
                </a:cubicBezTo>
                <a:cubicBezTo>
                  <a:pt x="103" y="626"/>
                  <a:pt x="103" y="626"/>
                  <a:pt x="103" y="626"/>
                </a:cubicBezTo>
                <a:cubicBezTo>
                  <a:pt x="103" y="641"/>
                  <a:pt x="116" y="653"/>
                  <a:pt x="130" y="653"/>
                </a:cubicBezTo>
                <a:cubicBezTo>
                  <a:pt x="573" y="653"/>
                  <a:pt x="573" y="653"/>
                  <a:pt x="573" y="653"/>
                </a:cubicBezTo>
                <a:cubicBezTo>
                  <a:pt x="588" y="653"/>
                  <a:pt x="600" y="641"/>
                  <a:pt x="600" y="626"/>
                </a:cubicBezTo>
                <a:cubicBezTo>
                  <a:pt x="600" y="363"/>
                  <a:pt x="600" y="363"/>
                  <a:pt x="600" y="363"/>
                </a:cubicBezTo>
                <a:cubicBezTo>
                  <a:pt x="600" y="349"/>
                  <a:pt x="588" y="337"/>
                  <a:pt x="573" y="337"/>
                </a:cubicBezTo>
                <a:close/>
                <a:moveTo>
                  <a:pt x="693" y="333"/>
                </a:moveTo>
                <a:cubicBezTo>
                  <a:pt x="693" y="333"/>
                  <a:pt x="693" y="333"/>
                  <a:pt x="693" y="333"/>
                </a:cubicBezTo>
                <a:cubicBezTo>
                  <a:pt x="371" y="11"/>
                  <a:pt x="371" y="11"/>
                  <a:pt x="371" y="11"/>
                </a:cubicBezTo>
                <a:cubicBezTo>
                  <a:pt x="360" y="0"/>
                  <a:pt x="343" y="0"/>
                  <a:pt x="332" y="11"/>
                </a:cubicBezTo>
                <a:cubicBezTo>
                  <a:pt x="10" y="333"/>
                  <a:pt x="10" y="333"/>
                  <a:pt x="10" y="333"/>
                </a:cubicBezTo>
                <a:cubicBezTo>
                  <a:pt x="0" y="343"/>
                  <a:pt x="0" y="360"/>
                  <a:pt x="10" y="371"/>
                </a:cubicBezTo>
                <a:cubicBezTo>
                  <a:pt x="21" y="381"/>
                  <a:pt x="38" y="381"/>
                  <a:pt x="48" y="371"/>
                </a:cubicBezTo>
                <a:cubicBezTo>
                  <a:pt x="352" y="68"/>
                  <a:pt x="352" y="68"/>
                  <a:pt x="352" y="68"/>
                </a:cubicBezTo>
                <a:cubicBezTo>
                  <a:pt x="655" y="371"/>
                  <a:pt x="655" y="371"/>
                  <a:pt x="655" y="371"/>
                </a:cubicBezTo>
                <a:cubicBezTo>
                  <a:pt x="665" y="381"/>
                  <a:pt x="682" y="381"/>
                  <a:pt x="693" y="371"/>
                </a:cubicBezTo>
                <a:cubicBezTo>
                  <a:pt x="703" y="360"/>
                  <a:pt x="703" y="343"/>
                  <a:pt x="693" y="333"/>
                </a:cubicBezTo>
                <a:close/>
              </a:path>
            </a:pathLst>
          </a:custGeom>
          <a:solidFill>
            <a:schemeClr val="bg1">
              <a:lumMod val="50000"/>
            </a:schemeClr>
          </a:solidFill>
          <a:ln>
            <a:noFill/>
          </a:ln>
        </p:spPr>
        <p:txBody>
          <a:bodyPr anchor="t" anchorCtr="0" bIns="45720" compatLnSpc="1" lIns="91440" numCol="1" rIns="91440" tIns="45720" vert="horz" wrap="square"/>
          <a:lstStyle/>
          <a:p>
            <a:endParaRPr altLang="en-US" lang="zh-CN"/>
          </a:p>
        </p:txBody>
      </p:sp>
      <p:sp>
        <p:nvSpPr>
          <p:cNvPr id="6" name="原创设计师QQ598969553             _5"/>
          <p:cNvSpPr>
            <a:spLocks noEditPoints="1"/>
          </p:cNvSpPr>
          <p:nvPr/>
        </p:nvSpPr>
        <p:spPr bwMode="auto">
          <a:xfrm>
            <a:off x="1183138" y="1790083"/>
            <a:ext cx="209665" cy="215714"/>
          </a:xfrm>
          <a:custGeom>
            <a:gdLst>
              <a:gd fmla="*/ 17 w 658" name="T0"/>
              <a:gd fmla="*/ 345 h 677" name="T1"/>
              <a:gd fmla="*/ 329 w 658" name="T2"/>
              <a:gd fmla="*/ 109 h 677" name="T3"/>
              <a:gd fmla="*/ 109 w 658" name="T4"/>
              <a:gd fmla="*/ 329 h 677" name="T5"/>
              <a:gd fmla="*/ 163 w 658" name="T6"/>
              <a:gd fmla="*/ 329 h 677" name="T7"/>
              <a:gd fmla="*/ 242 w 658" name="T8"/>
              <a:gd fmla="*/ 590 h 677" name="T9"/>
              <a:gd fmla="*/ 416 w 658" name="T10"/>
              <a:gd fmla="*/ 558 h 677" name="T11"/>
              <a:gd fmla="*/ 290 w 658" name="T12"/>
              <a:gd fmla="*/ 677 h 677" name="T13"/>
              <a:gd fmla="*/ 369 w 658" name="T14"/>
              <a:gd fmla="*/ 645 h 677" name="T15"/>
              <a:gd fmla="*/ 242 w 658" name="T16"/>
              <a:gd fmla="*/ 634 h 677" name="T17"/>
              <a:gd fmla="*/ 416 w 658" name="T18"/>
              <a:gd fmla="*/ 601 h 677" name="T19"/>
              <a:gd fmla="*/ 463 w 658" name="T20"/>
              <a:gd fmla="*/ 326 h 677" name="T21"/>
              <a:gd fmla="*/ 411 w 658" name="T22"/>
              <a:gd fmla="*/ 305 h 677" name="T23"/>
              <a:gd fmla="*/ 329 w 658" name="T24"/>
              <a:gd fmla="*/ 305 h 677" name="T25"/>
              <a:gd fmla="*/ 276 w 658" name="T26"/>
              <a:gd fmla="*/ 311 h 677" name="T27"/>
              <a:gd fmla="*/ 195 w 658" name="T28"/>
              <a:gd fmla="*/ 326 h 677" name="T29"/>
              <a:gd fmla="*/ 256 w 658" name="T30"/>
              <a:gd fmla="*/ 338 h 677" name="T31"/>
              <a:gd fmla="*/ 276 w 658" name="T32"/>
              <a:gd fmla="*/ 349 h 677" name="T33"/>
              <a:gd fmla="*/ 277 w 658" name="T34"/>
              <a:gd fmla="*/ 349 h 677" name="T35"/>
              <a:gd fmla="*/ 278 w 658" name="T36"/>
              <a:gd fmla="*/ 350 h 677" name="T37"/>
              <a:gd fmla="*/ 279 w 658" name="T38"/>
              <a:gd fmla="*/ 351 h 677" name="T39"/>
              <a:gd fmla="*/ 280 w 658" name="T40"/>
              <a:gd fmla="*/ 352 h 677" name="T41"/>
              <a:gd fmla="*/ 281 w 658" name="T42"/>
              <a:gd fmla="*/ 352 h 677" name="T43"/>
              <a:gd fmla="*/ 282 w 658" name="T44"/>
              <a:gd fmla="*/ 353 h 677" name="T45"/>
              <a:gd fmla="*/ 283 w 658" name="T46"/>
              <a:gd fmla="*/ 353 h 677" name="T47"/>
              <a:gd fmla="*/ 285 w 658" name="T48"/>
              <a:gd fmla="*/ 353 h 677" name="T49"/>
              <a:gd fmla="*/ 286 w 658" name="T50"/>
              <a:gd fmla="*/ 354 h 677" name="T51"/>
              <a:gd fmla="*/ 288 w 658" name="T52"/>
              <a:gd fmla="*/ 354 h 677" name="T53"/>
              <a:gd fmla="*/ 289 w 658" name="T54"/>
              <a:gd fmla="*/ 354 h 677" name="T55"/>
              <a:gd fmla="*/ 290 w 658" name="T56"/>
              <a:gd fmla="*/ 354 h 677" name="T57"/>
              <a:gd fmla="*/ 292 w 658" name="T58"/>
              <a:gd fmla="*/ 353 h 677" name="T59"/>
              <a:gd fmla="*/ 293 w 658" name="T60"/>
              <a:gd fmla="*/ 353 h 677" name="T61"/>
              <a:gd fmla="*/ 294 w 658" name="T62"/>
              <a:gd fmla="*/ 353 h 677" name="T63"/>
              <a:gd fmla="*/ 295 w 658" name="T64"/>
              <a:gd fmla="*/ 352 h 677" name="T65"/>
              <a:gd fmla="*/ 297 w 658" name="T66"/>
              <a:gd fmla="*/ 352 h 677" name="T67"/>
              <a:gd fmla="*/ 298 w 658" name="T68"/>
              <a:gd fmla="*/ 351 h 677" name="T69"/>
              <a:gd fmla="*/ 299 w 658" name="T70"/>
              <a:gd fmla="*/ 350 h 677" name="T71"/>
              <a:gd fmla="*/ 300 w 658" name="T72"/>
              <a:gd fmla="*/ 349 h 677" name="T73"/>
              <a:gd fmla="*/ 321 w 658" name="T74"/>
              <a:gd fmla="*/ 338 h 677" name="T75"/>
              <a:gd fmla="*/ 352 w 658" name="T76"/>
              <a:gd fmla="*/ 344 h 677" name="T77"/>
              <a:gd fmla="*/ 381 w 658" name="T78"/>
              <a:gd fmla="*/ 349 h 677" name="T79"/>
              <a:gd fmla="*/ 441 w 658" name="T80"/>
              <a:gd fmla="*/ 349 h 677" name="T81"/>
              <a:gd fmla="*/ 161 w 658" name="T82"/>
              <a:gd fmla="*/ 138 h 677" name="T83"/>
              <a:gd fmla="*/ 138 w 658" name="T84"/>
              <a:gd fmla="*/ 161 h 677" name="T85"/>
              <a:gd fmla="*/ 583 w 658" name="T86"/>
              <a:gd fmla="*/ 345 h 677" name="T87"/>
              <a:gd fmla="*/ 658 w 658" name="T88"/>
              <a:gd fmla="*/ 329 h 677" name="T89"/>
              <a:gd fmla="*/ 520 w 658" name="T90"/>
              <a:gd fmla="*/ 161 h 677" name="T91"/>
              <a:gd fmla="*/ 497 w 658" name="T92"/>
              <a:gd fmla="*/ 138 h 677" name="T93"/>
              <a:gd fmla="*/ 345 w 658" name="T94"/>
              <a:gd fmla="*/ 75 h 677" name="T95"/>
              <a:gd fmla="*/ 329 w 658" name="T96"/>
              <a:gd fmla="*/ 0 h 677" name="T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b="b" l="0" r="r" t="0"/>
            <a:pathLst>
              <a:path h="677" w="658">
                <a:moveTo>
                  <a:pt x="75" y="313"/>
                </a:moveTo>
                <a:cubicBezTo>
                  <a:pt x="84" y="313"/>
                  <a:pt x="91" y="320"/>
                  <a:pt x="91" y="329"/>
                </a:cubicBezTo>
                <a:cubicBezTo>
                  <a:pt x="91" y="338"/>
                  <a:pt x="84" y="345"/>
                  <a:pt x="75" y="345"/>
                </a:cubicBezTo>
                <a:cubicBezTo>
                  <a:pt x="17" y="345"/>
                  <a:pt x="17" y="345"/>
                  <a:pt x="17" y="345"/>
                </a:cubicBezTo>
                <a:cubicBezTo>
                  <a:pt x="7" y="345"/>
                  <a:pt x="0" y="338"/>
                  <a:pt x="0" y="329"/>
                </a:cubicBezTo>
                <a:cubicBezTo>
                  <a:pt x="0" y="320"/>
                  <a:pt x="7" y="313"/>
                  <a:pt x="17" y="313"/>
                </a:cubicBezTo>
                <a:cubicBezTo>
                  <a:pt x="75" y="313"/>
                  <a:pt x="75" y="313"/>
                  <a:pt x="75" y="313"/>
                </a:cubicBezTo>
                <a:close/>
                <a:moveTo>
                  <a:pt x="329" y="109"/>
                </a:moveTo>
                <a:cubicBezTo>
                  <a:pt x="329" y="109"/>
                  <a:pt x="329" y="109"/>
                  <a:pt x="329" y="109"/>
                </a:cubicBezTo>
                <a:cubicBezTo>
                  <a:pt x="451" y="109"/>
                  <a:pt x="549" y="208"/>
                  <a:pt x="549" y="329"/>
                </a:cubicBezTo>
                <a:cubicBezTo>
                  <a:pt x="549" y="450"/>
                  <a:pt x="451" y="549"/>
                  <a:pt x="329" y="549"/>
                </a:cubicBezTo>
                <a:cubicBezTo>
                  <a:pt x="208" y="549"/>
                  <a:pt x="109" y="450"/>
                  <a:pt x="109" y="329"/>
                </a:cubicBezTo>
                <a:cubicBezTo>
                  <a:pt x="109" y="208"/>
                  <a:pt x="208" y="109"/>
                  <a:pt x="329" y="109"/>
                </a:cubicBezTo>
                <a:close/>
                <a:moveTo>
                  <a:pt x="329" y="163"/>
                </a:moveTo>
                <a:cubicBezTo>
                  <a:pt x="329" y="163"/>
                  <a:pt x="329" y="163"/>
                  <a:pt x="329" y="163"/>
                </a:cubicBezTo>
                <a:cubicBezTo>
                  <a:pt x="238" y="163"/>
                  <a:pt x="163" y="238"/>
                  <a:pt x="163" y="329"/>
                </a:cubicBezTo>
                <a:cubicBezTo>
                  <a:pt x="163" y="421"/>
                  <a:pt x="238" y="496"/>
                  <a:pt x="329" y="496"/>
                </a:cubicBezTo>
                <a:cubicBezTo>
                  <a:pt x="420" y="496"/>
                  <a:pt x="495" y="421"/>
                  <a:pt x="495" y="329"/>
                </a:cubicBezTo>
                <a:cubicBezTo>
                  <a:pt x="495" y="238"/>
                  <a:pt x="421" y="163"/>
                  <a:pt x="329" y="163"/>
                </a:cubicBezTo>
                <a:close/>
                <a:moveTo>
                  <a:pt x="242" y="590"/>
                </a:moveTo>
                <a:cubicBezTo>
                  <a:pt x="242" y="590"/>
                  <a:pt x="242" y="590"/>
                  <a:pt x="242" y="590"/>
                </a:cubicBezTo>
                <a:cubicBezTo>
                  <a:pt x="233" y="590"/>
                  <a:pt x="226" y="583"/>
                  <a:pt x="226" y="574"/>
                </a:cubicBezTo>
                <a:cubicBezTo>
                  <a:pt x="226" y="565"/>
                  <a:pt x="233" y="558"/>
                  <a:pt x="242" y="558"/>
                </a:cubicBezTo>
                <a:cubicBezTo>
                  <a:pt x="416" y="558"/>
                  <a:pt x="416" y="558"/>
                  <a:pt x="416" y="558"/>
                </a:cubicBezTo>
                <a:cubicBezTo>
                  <a:pt x="425" y="558"/>
                  <a:pt x="433" y="565"/>
                  <a:pt x="433" y="574"/>
                </a:cubicBezTo>
                <a:cubicBezTo>
                  <a:pt x="433" y="583"/>
                  <a:pt x="425" y="590"/>
                  <a:pt x="416" y="590"/>
                </a:cubicBezTo>
                <a:cubicBezTo>
                  <a:pt x="242" y="590"/>
                  <a:pt x="242" y="590"/>
                  <a:pt x="242" y="590"/>
                </a:cubicBezTo>
                <a:close/>
                <a:moveTo>
                  <a:pt x="290" y="677"/>
                </a:moveTo>
                <a:cubicBezTo>
                  <a:pt x="290" y="677"/>
                  <a:pt x="290" y="677"/>
                  <a:pt x="290" y="677"/>
                </a:cubicBezTo>
                <a:cubicBezTo>
                  <a:pt x="281" y="677"/>
                  <a:pt x="273" y="670"/>
                  <a:pt x="273" y="661"/>
                </a:cubicBezTo>
                <a:cubicBezTo>
                  <a:pt x="273" y="652"/>
                  <a:pt x="281" y="645"/>
                  <a:pt x="290" y="645"/>
                </a:cubicBezTo>
                <a:cubicBezTo>
                  <a:pt x="369" y="645"/>
                  <a:pt x="369" y="645"/>
                  <a:pt x="369" y="645"/>
                </a:cubicBezTo>
                <a:cubicBezTo>
                  <a:pt x="378" y="645"/>
                  <a:pt x="385" y="652"/>
                  <a:pt x="385" y="661"/>
                </a:cubicBezTo>
                <a:cubicBezTo>
                  <a:pt x="385" y="670"/>
                  <a:pt x="378" y="677"/>
                  <a:pt x="369" y="677"/>
                </a:cubicBezTo>
                <a:cubicBezTo>
                  <a:pt x="290" y="677"/>
                  <a:pt x="290" y="677"/>
                  <a:pt x="290" y="677"/>
                </a:cubicBezTo>
                <a:close/>
                <a:moveTo>
                  <a:pt x="242" y="634"/>
                </a:moveTo>
                <a:cubicBezTo>
                  <a:pt x="242" y="634"/>
                  <a:pt x="242" y="634"/>
                  <a:pt x="242" y="634"/>
                </a:cubicBezTo>
                <a:cubicBezTo>
                  <a:pt x="233" y="634"/>
                  <a:pt x="226" y="626"/>
                  <a:pt x="226" y="617"/>
                </a:cubicBezTo>
                <a:cubicBezTo>
                  <a:pt x="226" y="609"/>
                  <a:pt x="233" y="601"/>
                  <a:pt x="242" y="601"/>
                </a:cubicBezTo>
                <a:cubicBezTo>
                  <a:pt x="416" y="601"/>
                  <a:pt x="416" y="601"/>
                  <a:pt x="416" y="601"/>
                </a:cubicBezTo>
                <a:cubicBezTo>
                  <a:pt x="425" y="601"/>
                  <a:pt x="433" y="609"/>
                  <a:pt x="433" y="617"/>
                </a:cubicBezTo>
                <a:cubicBezTo>
                  <a:pt x="433" y="626"/>
                  <a:pt x="425" y="634"/>
                  <a:pt x="416" y="634"/>
                </a:cubicBezTo>
                <a:cubicBezTo>
                  <a:pt x="242" y="634"/>
                  <a:pt x="242" y="634"/>
                  <a:pt x="242" y="634"/>
                </a:cubicBezTo>
                <a:close/>
                <a:moveTo>
                  <a:pt x="463" y="326"/>
                </a:moveTo>
                <a:cubicBezTo>
                  <a:pt x="463" y="326"/>
                  <a:pt x="463" y="326"/>
                  <a:pt x="463" y="326"/>
                </a:cubicBezTo>
                <a:cubicBezTo>
                  <a:pt x="457" y="320"/>
                  <a:pt x="449" y="315"/>
                  <a:pt x="440" y="311"/>
                </a:cubicBezTo>
                <a:cubicBezTo>
                  <a:pt x="435" y="308"/>
                  <a:pt x="431" y="307"/>
                  <a:pt x="426" y="306"/>
                </a:cubicBezTo>
                <a:cubicBezTo>
                  <a:pt x="421" y="305"/>
                  <a:pt x="416" y="305"/>
                  <a:pt x="411" y="305"/>
                </a:cubicBezTo>
                <a:cubicBezTo>
                  <a:pt x="397" y="305"/>
                  <a:pt x="382" y="309"/>
                  <a:pt x="370" y="317"/>
                </a:cubicBezTo>
                <a:cubicBezTo>
                  <a:pt x="366" y="315"/>
                  <a:pt x="362" y="313"/>
                  <a:pt x="358" y="311"/>
                </a:cubicBezTo>
                <a:cubicBezTo>
                  <a:pt x="353" y="308"/>
                  <a:pt x="349" y="307"/>
                  <a:pt x="344" y="306"/>
                </a:cubicBezTo>
                <a:cubicBezTo>
                  <a:pt x="339" y="305"/>
                  <a:pt x="334" y="305"/>
                  <a:pt x="329" y="305"/>
                </a:cubicBezTo>
                <a:cubicBezTo>
                  <a:pt x="324" y="305"/>
                  <a:pt x="319" y="305"/>
                  <a:pt x="314" y="306"/>
                </a:cubicBezTo>
                <a:cubicBezTo>
                  <a:pt x="310" y="307"/>
                  <a:pt x="305" y="308"/>
                  <a:pt x="300" y="311"/>
                </a:cubicBezTo>
                <a:cubicBezTo>
                  <a:pt x="296" y="313"/>
                  <a:pt x="292" y="315"/>
                  <a:pt x="288" y="317"/>
                </a:cubicBezTo>
                <a:cubicBezTo>
                  <a:pt x="284" y="315"/>
                  <a:pt x="280" y="313"/>
                  <a:pt x="276" y="311"/>
                </a:cubicBezTo>
                <a:cubicBezTo>
                  <a:pt x="271" y="308"/>
                  <a:pt x="267" y="307"/>
                  <a:pt x="262" y="306"/>
                </a:cubicBezTo>
                <a:cubicBezTo>
                  <a:pt x="257" y="305"/>
                  <a:pt x="252" y="305"/>
                  <a:pt x="247" y="305"/>
                </a:cubicBezTo>
                <a:cubicBezTo>
                  <a:pt x="233" y="305"/>
                  <a:pt x="218" y="309"/>
                  <a:pt x="206" y="317"/>
                </a:cubicBezTo>
                <a:cubicBezTo>
                  <a:pt x="202" y="320"/>
                  <a:pt x="198" y="323"/>
                  <a:pt x="195" y="326"/>
                </a:cubicBezTo>
                <a:cubicBezTo>
                  <a:pt x="189" y="333"/>
                  <a:pt x="189" y="343"/>
                  <a:pt x="195" y="349"/>
                </a:cubicBezTo>
                <a:cubicBezTo>
                  <a:pt x="201" y="355"/>
                  <a:pt x="211" y="355"/>
                  <a:pt x="218" y="349"/>
                </a:cubicBezTo>
                <a:cubicBezTo>
                  <a:pt x="226" y="341"/>
                  <a:pt x="236" y="337"/>
                  <a:pt x="247" y="337"/>
                </a:cubicBezTo>
                <a:cubicBezTo>
                  <a:pt x="250" y="337"/>
                  <a:pt x="253" y="337"/>
                  <a:pt x="256" y="338"/>
                </a:cubicBezTo>
                <a:cubicBezTo>
                  <a:pt x="258" y="338"/>
                  <a:pt x="261" y="339"/>
                  <a:pt x="263" y="340"/>
                </a:cubicBezTo>
                <a:cubicBezTo>
                  <a:pt x="268" y="342"/>
                  <a:pt x="273" y="345"/>
                  <a:pt x="276" y="349"/>
                </a:cubicBezTo>
                <a:cubicBezTo>
                  <a:pt x="276" y="349"/>
                  <a:pt x="276" y="349"/>
                  <a:pt x="276" y="349"/>
                </a:cubicBezTo>
                <a:cubicBezTo>
                  <a:pt x="276" y="349"/>
                  <a:pt x="276" y="349"/>
                  <a:pt x="276" y="349"/>
                </a:cubicBezTo>
                <a:cubicBezTo>
                  <a:pt x="277" y="349"/>
                  <a:pt x="277" y="349"/>
                  <a:pt x="277" y="349"/>
                </a:cubicBezTo>
                <a:cubicBezTo>
                  <a:pt x="277" y="349"/>
                  <a:pt x="277" y="349"/>
                  <a:pt x="277" y="349"/>
                </a:cubicBezTo>
                <a:cubicBezTo>
                  <a:pt x="277" y="349"/>
                  <a:pt x="277" y="349"/>
                  <a:pt x="277" y="349"/>
                </a:cubicBezTo>
                <a:cubicBezTo>
                  <a:pt x="277" y="349"/>
                  <a:pt x="277" y="349"/>
                  <a:pt x="277" y="349"/>
                </a:cubicBezTo>
                <a:cubicBezTo>
                  <a:pt x="278" y="350"/>
                  <a:pt x="278" y="350"/>
                  <a:pt x="278" y="350"/>
                </a:cubicBezTo>
                <a:cubicBezTo>
                  <a:pt x="278" y="350"/>
                  <a:pt x="278" y="350"/>
                  <a:pt x="278" y="350"/>
                </a:cubicBezTo>
                <a:cubicBezTo>
                  <a:pt x="278" y="350"/>
                  <a:pt x="278" y="350"/>
                  <a:pt x="278" y="350"/>
                </a:cubicBezTo>
                <a:cubicBezTo>
                  <a:pt x="278" y="350"/>
                  <a:pt x="278" y="350"/>
                  <a:pt x="278" y="350"/>
                </a:cubicBezTo>
                <a:cubicBezTo>
                  <a:pt x="278" y="351"/>
                  <a:pt x="278" y="351"/>
                  <a:pt x="278" y="351"/>
                </a:cubicBezTo>
                <a:cubicBezTo>
                  <a:pt x="279" y="351"/>
                  <a:pt x="279" y="351"/>
                  <a:pt x="279" y="351"/>
                </a:cubicBezTo>
                <a:cubicBezTo>
                  <a:pt x="279" y="351"/>
                  <a:pt x="279" y="351"/>
                  <a:pt x="279" y="351"/>
                </a:cubicBezTo>
                <a:cubicBezTo>
                  <a:pt x="279" y="351"/>
                  <a:pt x="279" y="351"/>
                  <a:pt x="279" y="351"/>
                </a:cubicBezTo>
                <a:cubicBezTo>
                  <a:pt x="279" y="351"/>
                  <a:pt x="279" y="351"/>
                  <a:pt x="279" y="351"/>
                </a:cubicBezTo>
                <a:cubicBezTo>
                  <a:pt x="280" y="352"/>
                  <a:pt x="280" y="352"/>
                  <a:pt x="280" y="352"/>
                </a:cubicBezTo>
                <a:cubicBezTo>
                  <a:pt x="280" y="352"/>
                  <a:pt x="280" y="352"/>
                  <a:pt x="280" y="352"/>
                </a:cubicBezTo>
                <a:cubicBezTo>
                  <a:pt x="280" y="352"/>
                  <a:pt x="280" y="352"/>
                  <a:pt x="280" y="352"/>
                </a:cubicBezTo>
                <a:cubicBezTo>
                  <a:pt x="280" y="352"/>
                  <a:pt x="280" y="352"/>
                  <a:pt x="280" y="352"/>
                </a:cubicBezTo>
                <a:cubicBezTo>
                  <a:pt x="281" y="352"/>
                  <a:pt x="281" y="352"/>
                  <a:pt x="281" y="352"/>
                </a:cubicBezTo>
                <a:cubicBezTo>
                  <a:pt x="281" y="352"/>
                  <a:pt x="281" y="352"/>
                  <a:pt x="281" y="352"/>
                </a:cubicBezTo>
                <a:cubicBezTo>
                  <a:pt x="281" y="352"/>
                  <a:pt x="281" y="352"/>
                  <a:pt x="281" y="352"/>
                </a:cubicBezTo>
                <a:cubicBezTo>
                  <a:pt x="281" y="352"/>
                  <a:pt x="281" y="352"/>
                  <a:pt x="281" y="352"/>
                </a:cubicBezTo>
                <a:cubicBezTo>
                  <a:pt x="282" y="353"/>
                  <a:pt x="282" y="353"/>
                  <a:pt x="282" y="353"/>
                </a:cubicBezTo>
                <a:cubicBezTo>
                  <a:pt x="282" y="353"/>
                  <a:pt x="282" y="353"/>
                  <a:pt x="282" y="353"/>
                </a:cubicBezTo>
                <a:cubicBezTo>
                  <a:pt x="282" y="353"/>
                  <a:pt x="282" y="353"/>
                  <a:pt x="282" y="353"/>
                </a:cubicBezTo>
                <a:cubicBezTo>
                  <a:pt x="282" y="353"/>
                  <a:pt x="282" y="353"/>
                  <a:pt x="282" y="353"/>
                </a:cubicBezTo>
                <a:cubicBezTo>
                  <a:pt x="283" y="353"/>
                  <a:pt x="283" y="353"/>
                  <a:pt x="283" y="353"/>
                </a:cubicBezTo>
                <a:cubicBezTo>
                  <a:pt x="283" y="353"/>
                  <a:pt x="283" y="353"/>
                  <a:pt x="283" y="353"/>
                </a:cubicBezTo>
                <a:cubicBezTo>
                  <a:pt x="283" y="353"/>
                  <a:pt x="283" y="353"/>
                  <a:pt x="283" y="353"/>
                </a:cubicBezTo>
                <a:cubicBezTo>
                  <a:pt x="284" y="353"/>
                  <a:pt x="284" y="353"/>
                  <a:pt x="284" y="353"/>
                </a:cubicBezTo>
                <a:cubicBezTo>
                  <a:pt x="284" y="353"/>
                  <a:pt x="284" y="353"/>
                  <a:pt x="284" y="353"/>
                </a:cubicBezTo>
                <a:cubicBezTo>
                  <a:pt x="284" y="353"/>
                  <a:pt x="284" y="353"/>
                  <a:pt x="284" y="353"/>
                </a:cubicBezTo>
                <a:cubicBezTo>
                  <a:pt x="285" y="353"/>
                  <a:pt x="285" y="353"/>
                  <a:pt x="285" y="353"/>
                </a:cubicBezTo>
                <a:cubicBezTo>
                  <a:pt x="285" y="353"/>
                  <a:pt x="285" y="353"/>
                  <a:pt x="285" y="353"/>
                </a:cubicBezTo>
                <a:cubicBezTo>
                  <a:pt x="286" y="354"/>
                  <a:pt x="286" y="354"/>
                  <a:pt x="286" y="354"/>
                </a:cubicBezTo>
                <a:cubicBezTo>
                  <a:pt x="286" y="354"/>
                  <a:pt x="286" y="354"/>
                  <a:pt x="286" y="354"/>
                </a:cubicBezTo>
                <a:cubicBezTo>
                  <a:pt x="286" y="354"/>
                  <a:pt x="286" y="354"/>
                  <a:pt x="286" y="354"/>
                </a:cubicBezTo>
                <a:cubicBezTo>
                  <a:pt x="287" y="354"/>
                  <a:pt x="287" y="354"/>
                  <a:pt x="287" y="354"/>
                </a:cubicBezTo>
                <a:cubicBezTo>
                  <a:pt x="287" y="354"/>
                  <a:pt x="287" y="354"/>
                  <a:pt x="287" y="354"/>
                </a:cubicBezTo>
                <a:cubicBezTo>
                  <a:pt x="287" y="354"/>
                  <a:pt x="287" y="354"/>
                  <a:pt x="287" y="354"/>
                </a:cubicBezTo>
                <a:cubicBezTo>
                  <a:pt x="288" y="354"/>
                  <a:pt x="288" y="354"/>
                  <a:pt x="288" y="354"/>
                </a:cubicBezTo>
                <a:cubicBezTo>
                  <a:pt x="288" y="354"/>
                  <a:pt x="288" y="354"/>
                  <a:pt x="288" y="354"/>
                </a:cubicBezTo>
                <a:cubicBezTo>
                  <a:pt x="289" y="354"/>
                  <a:pt x="289" y="354"/>
                  <a:pt x="289" y="354"/>
                </a:cubicBezTo>
                <a:cubicBezTo>
                  <a:pt x="289" y="354"/>
                  <a:pt x="289" y="354"/>
                  <a:pt x="289" y="354"/>
                </a:cubicBezTo>
                <a:cubicBezTo>
                  <a:pt x="289" y="354"/>
                  <a:pt x="289" y="354"/>
                  <a:pt x="289" y="354"/>
                </a:cubicBezTo>
                <a:cubicBezTo>
                  <a:pt x="289" y="354"/>
                  <a:pt x="289" y="354"/>
                  <a:pt x="289" y="354"/>
                </a:cubicBezTo>
                <a:cubicBezTo>
                  <a:pt x="290" y="354"/>
                  <a:pt x="290" y="354"/>
                  <a:pt x="290" y="354"/>
                </a:cubicBezTo>
                <a:cubicBezTo>
                  <a:pt x="290" y="354"/>
                  <a:pt x="290" y="354"/>
                  <a:pt x="290" y="354"/>
                </a:cubicBezTo>
                <a:cubicBezTo>
                  <a:pt x="290" y="354"/>
                  <a:pt x="290" y="354"/>
                  <a:pt x="290" y="354"/>
                </a:cubicBezTo>
                <a:cubicBezTo>
                  <a:pt x="290" y="354"/>
                  <a:pt x="290" y="354"/>
                  <a:pt x="290" y="354"/>
                </a:cubicBezTo>
                <a:cubicBezTo>
                  <a:pt x="291" y="354"/>
                  <a:pt x="291" y="354"/>
                  <a:pt x="291" y="354"/>
                </a:cubicBezTo>
                <a:cubicBezTo>
                  <a:pt x="291" y="353"/>
                  <a:pt x="291" y="353"/>
                  <a:pt x="291" y="353"/>
                </a:cubicBezTo>
                <a:cubicBezTo>
                  <a:pt x="292" y="353"/>
                  <a:pt x="292" y="353"/>
                  <a:pt x="292" y="353"/>
                </a:cubicBezTo>
                <a:cubicBezTo>
                  <a:pt x="292" y="353"/>
                  <a:pt x="292" y="353"/>
                  <a:pt x="292" y="353"/>
                </a:cubicBezTo>
                <a:cubicBezTo>
                  <a:pt x="292" y="353"/>
                  <a:pt x="292" y="353"/>
                  <a:pt x="292" y="353"/>
                </a:cubicBezTo>
                <a:cubicBezTo>
                  <a:pt x="292" y="353"/>
                  <a:pt x="292" y="353"/>
                  <a:pt x="292" y="353"/>
                </a:cubicBezTo>
                <a:cubicBezTo>
                  <a:pt x="293" y="353"/>
                  <a:pt x="293" y="353"/>
                  <a:pt x="293" y="353"/>
                </a:cubicBezTo>
                <a:cubicBezTo>
                  <a:pt x="293" y="353"/>
                  <a:pt x="293" y="353"/>
                  <a:pt x="293" y="353"/>
                </a:cubicBezTo>
                <a:cubicBezTo>
                  <a:pt x="294" y="353"/>
                  <a:pt x="294" y="353"/>
                  <a:pt x="294" y="353"/>
                </a:cubicBezTo>
                <a:cubicBezTo>
                  <a:pt x="294" y="353"/>
                  <a:pt x="294" y="353"/>
                  <a:pt x="294" y="353"/>
                </a:cubicBezTo>
                <a:cubicBezTo>
                  <a:pt x="294" y="353"/>
                  <a:pt x="294" y="353"/>
                  <a:pt x="294" y="353"/>
                </a:cubicBezTo>
                <a:cubicBezTo>
                  <a:pt x="294" y="353"/>
                  <a:pt x="294" y="353"/>
                  <a:pt x="294" y="353"/>
                </a:cubicBezTo>
                <a:cubicBezTo>
                  <a:pt x="295" y="353"/>
                  <a:pt x="295" y="353"/>
                  <a:pt x="295" y="353"/>
                </a:cubicBezTo>
                <a:cubicBezTo>
                  <a:pt x="295" y="352"/>
                  <a:pt x="295" y="352"/>
                  <a:pt x="295" y="352"/>
                </a:cubicBezTo>
                <a:cubicBezTo>
                  <a:pt x="295" y="352"/>
                  <a:pt x="295" y="352"/>
                  <a:pt x="295" y="352"/>
                </a:cubicBezTo>
                <a:cubicBezTo>
                  <a:pt x="295" y="352"/>
                  <a:pt x="295" y="352"/>
                  <a:pt x="295" y="352"/>
                </a:cubicBezTo>
                <a:cubicBezTo>
                  <a:pt x="296" y="352"/>
                  <a:pt x="296" y="352"/>
                  <a:pt x="296" y="352"/>
                </a:cubicBezTo>
                <a:cubicBezTo>
                  <a:pt x="296" y="352"/>
                  <a:pt x="296" y="352"/>
                  <a:pt x="296" y="352"/>
                </a:cubicBezTo>
                <a:cubicBezTo>
                  <a:pt x="297" y="352"/>
                  <a:pt x="297" y="352"/>
                  <a:pt x="297" y="352"/>
                </a:cubicBezTo>
                <a:cubicBezTo>
                  <a:pt x="297" y="352"/>
                  <a:pt x="297" y="352"/>
                  <a:pt x="297" y="352"/>
                </a:cubicBezTo>
                <a:cubicBezTo>
                  <a:pt x="297" y="351"/>
                  <a:pt x="297" y="351"/>
                  <a:pt x="297" y="351"/>
                </a:cubicBezTo>
                <a:cubicBezTo>
                  <a:pt x="297" y="351"/>
                  <a:pt x="297" y="351"/>
                  <a:pt x="297" y="351"/>
                </a:cubicBezTo>
                <a:cubicBezTo>
                  <a:pt x="298" y="351"/>
                  <a:pt x="298" y="351"/>
                  <a:pt x="298" y="351"/>
                </a:cubicBezTo>
                <a:cubicBezTo>
                  <a:pt x="298" y="351"/>
                  <a:pt x="298" y="351"/>
                  <a:pt x="298" y="351"/>
                </a:cubicBezTo>
                <a:cubicBezTo>
                  <a:pt x="298" y="350"/>
                  <a:pt x="298" y="350"/>
                  <a:pt x="298" y="350"/>
                </a:cubicBezTo>
                <a:cubicBezTo>
                  <a:pt x="298" y="350"/>
                  <a:pt x="298" y="350"/>
                  <a:pt x="298" y="350"/>
                </a:cubicBezTo>
                <a:cubicBezTo>
                  <a:pt x="299" y="350"/>
                  <a:pt x="299" y="350"/>
                  <a:pt x="299" y="350"/>
                </a:cubicBezTo>
                <a:cubicBezTo>
                  <a:pt x="299" y="349"/>
                  <a:pt x="299" y="349"/>
                  <a:pt x="299" y="349"/>
                </a:cubicBezTo>
                <a:cubicBezTo>
                  <a:pt x="300" y="349"/>
                  <a:pt x="300" y="349"/>
                  <a:pt x="300" y="349"/>
                </a:cubicBezTo>
                <a:cubicBezTo>
                  <a:pt x="300" y="349"/>
                  <a:pt x="300" y="349"/>
                  <a:pt x="300" y="349"/>
                </a:cubicBezTo>
                <a:cubicBezTo>
                  <a:pt x="300" y="349"/>
                  <a:pt x="300" y="349"/>
                  <a:pt x="300" y="349"/>
                </a:cubicBezTo>
                <a:cubicBezTo>
                  <a:pt x="300" y="349"/>
                  <a:pt x="300" y="349"/>
                  <a:pt x="300" y="349"/>
                </a:cubicBezTo>
                <a:cubicBezTo>
                  <a:pt x="300" y="349"/>
                  <a:pt x="300" y="349"/>
                  <a:pt x="300" y="349"/>
                </a:cubicBezTo>
                <a:cubicBezTo>
                  <a:pt x="304" y="345"/>
                  <a:pt x="308" y="342"/>
                  <a:pt x="313" y="340"/>
                </a:cubicBezTo>
                <a:cubicBezTo>
                  <a:pt x="316" y="339"/>
                  <a:pt x="318" y="338"/>
                  <a:pt x="321" y="338"/>
                </a:cubicBezTo>
                <a:cubicBezTo>
                  <a:pt x="323" y="337"/>
                  <a:pt x="326" y="337"/>
                  <a:pt x="329" y="337"/>
                </a:cubicBezTo>
                <a:cubicBezTo>
                  <a:pt x="332" y="337"/>
                  <a:pt x="335" y="337"/>
                  <a:pt x="337" y="338"/>
                </a:cubicBezTo>
                <a:cubicBezTo>
                  <a:pt x="340" y="338"/>
                  <a:pt x="343" y="339"/>
                  <a:pt x="346" y="340"/>
                </a:cubicBezTo>
                <a:cubicBezTo>
                  <a:pt x="348" y="341"/>
                  <a:pt x="350" y="343"/>
                  <a:pt x="352" y="344"/>
                </a:cubicBezTo>
                <a:cubicBezTo>
                  <a:pt x="354" y="345"/>
                  <a:pt x="356" y="347"/>
                  <a:pt x="358" y="348"/>
                </a:cubicBezTo>
                <a:cubicBezTo>
                  <a:pt x="358" y="348"/>
                  <a:pt x="358" y="348"/>
                  <a:pt x="358" y="348"/>
                </a:cubicBezTo>
                <a:cubicBezTo>
                  <a:pt x="359" y="349"/>
                  <a:pt x="359" y="349"/>
                  <a:pt x="359" y="349"/>
                </a:cubicBezTo>
                <a:cubicBezTo>
                  <a:pt x="365" y="355"/>
                  <a:pt x="375" y="355"/>
                  <a:pt x="381" y="349"/>
                </a:cubicBezTo>
                <a:cubicBezTo>
                  <a:pt x="389" y="341"/>
                  <a:pt x="400" y="337"/>
                  <a:pt x="411" y="337"/>
                </a:cubicBezTo>
                <a:cubicBezTo>
                  <a:pt x="414" y="337"/>
                  <a:pt x="417" y="337"/>
                  <a:pt x="420" y="338"/>
                </a:cubicBezTo>
                <a:cubicBezTo>
                  <a:pt x="422" y="338"/>
                  <a:pt x="425" y="339"/>
                  <a:pt x="427" y="340"/>
                </a:cubicBezTo>
                <a:cubicBezTo>
                  <a:pt x="432" y="342"/>
                  <a:pt x="437" y="345"/>
                  <a:pt x="441" y="349"/>
                </a:cubicBezTo>
                <a:cubicBezTo>
                  <a:pt x="447" y="355"/>
                  <a:pt x="457" y="355"/>
                  <a:pt x="463" y="349"/>
                </a:cubicBezTo>
                <a:cubicBezTo>
                  <a:pt x="470" y="343"/>
                  <a:pt x="470" y="333"/>
                  <a:pt x="463" y="326"/>
                </a:cubicBezTo>
                <a:close/>
                <a:moveTo>
                  <a:pt x="161" y="138"/>
                </a:moveTo>
                <a:cubicBezTo>
                  <a:pt x="161" y="138"/>
                  <a:pt x="161" y="138"/>
                  <a:pt x="161" y="138"/>
                </a:cubicBezTo>
                <a:cubicBezTo>
                  <a:pt x="119" y="97"/>
                  <a:pt x="119" y="97"/>
                  <a:pt x="119" y="97"/>
                </a:cubicBezTo>
                <a:cubicBezTo>
                  <a:pt x="113" y="91"/>
                  <a:pt x="103" y="91"/>
                  <a:pt x="97" y="97"/>
                </a:cubicBezTo>
                <a:cubicBezTo>
                  <a:pt x="90" y="103"/>
                  <a:pt x="90" y="113"/>
                  <a:pt x="97" y="120"/>
                </a:cubicBezTo>
                <a:cubicBezTo>
                  <a:pt x="138" y="161"/>
                  <a:pt x="138" y="161"/>
                  <a:pt x="138" y="161"/>
                </a:cubicBezTo>
                <a:cubicBezTo>
                  <a:pt x="145" y="168"/>
                  <a:pt x="155" y="168"/>
                  <a:pt x="161" y="161"/>
                </a:cubicBezTo>
                <a:cubicBezTo>
                  <a:pt x="167" y="155"/>
                  <a:pt x="167" y="145"/>
                  <a:pt x="161" y="138"/>
                </a:cubicBezTo>
                <a:close/>
                <a:moveTo>
                  <a:pt x="583" y="345"/>
                </a:moveTo>
                <a:cubicBezTo>
                  <a:pt x="583" y="345"/>
                  <a:pt x="583" y="345"/>
                  <a:pt x="583" y="345"/>
                </a:cubicBezTo>
                <a:cubicBezTo>
                  <a:pt x="574" y="345"/>
                  <a:pt x="567" y="338"/>
                  <a:pt x="567" y="329"/>
                </a:cubicBezTo>
                <a:cubicBezTo>
                  <a:pt x="567" y="320"/>
                  <a:pt x="574" y="313"/>
                  <a:pt x="583" y="313"/>
                </a:cubicBezTo>
                <a:cubicBezTo>
                  <a:pt x="642" y="313"/>
                  <a:pt x="642" y="313"/>
                  <a:pt x="642" y="313"/>
                </a:cubicBezTo>
                <a:cubicBezTo>
                  <a:pt x="651" y="313"/>
                  <a:pt x="658" y="320"/>
                  <a:pt x="658" y="329"/>
                </a:cubicBezTo>
                <a:cubicBezTo>
                  <a:pt x="658" y="338"/>
                  <a:pt x="651" y="345"/>
                  <a:pt x="642" y="345"/>
                </a:cubicBezTo>
                <a:cubicBezTo>
                  <a:pt x="583" y="345"/>
                  <a:pt x="583" y="345"/>
                  <a:pt x="583" y="345"/>
                </a:cubicBezTo>
                <a:close/>
                <a:moveTo>
                  <a:pt x="520" y="161"/>
                </a:moveTo>
                <a:cubicBezTo>
                  <a:pt x="520" y="161"/>
                  <a:pt x="520" y="161"/>
                  <a:pt x="520" y="161"/>
                </a:cubicBezTo>
                <a:cubicBezTo>
                  <a:pt x="562" y="120"/>
                  <a:pt x="562" y="120"/>
                  <a:pt x="562" y="120"/>
                </a:cubicBezTo>
                <a:cubicBezTo>
                  <a:pt x="568" y="113"/>
                  <a:pt x="568" y="103"/>
                  <a:pt x="562" y="97"/>
                </a:cubicBezTo>
                <a:cubicBezTo>
                  <a:pt x="555" y="91"/>
                  <a:pt x="545" y="91"/>
                  <a:pt x="539" y="97"/>
                </a:cubicBezTo>
                <a:cubicBezTo>
                  <a:pt x="497" y="138"/>
                  <a:pt x="497" y="138"/>
                  <a:pt x="497" y="138"/>
                </a:cubicBezTo>
                <a:cubicBezTo>
                  <a:pt x="491" y="145"/>
                  <a:pt x="491" y="155"/>
                  <a:pt x="497" y="161"/>
                </a:cubicBezTo>
                <a:cubicBezTo>
                  <a:pt x="503" y="168"/>
                  <a:pt x="514" y="168"/>
                  <a:pt x="520" y="161"/>
                </a:cubicBezTo>
                <a:close/>
                <a:moveTo>
                  <a:pt x="345" y="75"/>
                </a:moveTo>
                <a:cubicBezTo>
                  <a:pt x="345" y="75"/>
                  <a:pt x="345" y="75"/>
                  <a:pt x="345" y="75"/>
                </a:cubicBezTo>
                <a:cubicBezTo>
                  <a:pt x="345" y="84"/>
                  <a:pt x="338" y="91"/>
                  <a:pt x="329" y="91"/>
                </a:cubicBezTo>
                <a:cubicBezTo>
                  <a:pt x="320" y="91"/>
                  <a:pt x="313" y="84"/>
                  <a:pt x="313" y="75"/>
                </a:cubicBezTo>
                <a:cubicBezTo>
                  <a:pt x="313" y="17"/>
                  <a:pt x="313" y="17"/>
                  <a:pt x="313" y="17"/>
                </a:cubicBezTo>
                <a:cubicBezTo>
                  <a:pt x="313" y="8"/>
                  <a:pt x="320" y="0"/>
                  <a:pt x="329" y="0"/>
                </a:cubicBezTo>
                <a:cubicBezTo>
                  <a:pt x="338" y="0"/>
                  <a:pt x="345" y="8"/>
                  <a:pt x="345" y="17"/>
                </a:cubicBezTo>
                <a:cubicBezTo>
                  <a:pt x="345" y="75"/>
                  <a:pt x="345" y="75"/>
                  <a:pt x="345" y="75"/>
                </a:cubicBezTo>
                <a:close/>
              </a:path>
            </a:pathLst>
          </a:custGeom>
          <a:solidFill>
            <a:schemeClr val="bg1">
              <a:lumMod val="50000"/>
            </a:schemeClr>
          </a:solidFill>
          <a:ln>
            <a:noFill/>
          </a:ln>
        </p:spPr>
        <p:txBody>
          <a:bodyPr anchor="t" anchorCtr="0" bIns="45720" compatLnSpc="1" lIns="91440" numCol="1" rIns="91440" tIns="45720" vert="horz" wrap="square"/>
          <a:lstStyle/>
          <a:p>
            <a:endParaRPr altLang="en-US" lang="zh-CN"/>
          </a:p>
        </p:txBody>
      </p:sp>
      <p:sp>
        <p:nvSpPr>
          <p:cNvPr id="7" name="原创设计师QQ598969553             _6"/>
          <p:cNvSpPr>
            <a:spLocks noEditPoints="1"/>
          </p:cNvSpPr>
          <p:nvPr/>
        </p:nvSpPr>
        <p:spPr bwMode="auto">
          <a:xfrm>
            <a:off x="2462299" y="2377008"/>
            <a:ext cx="174322" cy="222401"/>
          </a:xfrm>
          <a:custGeom>
            <a:gdLst>
              <a:gd fmla="*/ 27 w 547" name="T0"/>
              <a:gd fmla="*/ 0 h 698" name="T1"/>
              <a:gd fmla="*/ 520 w 547" name="T2"/>
              <a:gd fmla="*/ 53 h 698" name="T3"/>
              <a:gd fmla="*/ 448 w 547" name="T4"/>
              <a:gd fmla="*/ 255 h 698" name="T5"/>
              <a:gd fmla="*/ 448 w 547" name="T6"/>
              <a:gd fmla="*/ 454 h 698" name="T7"/>
              <a:gd fmla="*/ 547 w 547" name="T8"/>
              <a:gd fmla="*/ 671 h 698" name="T9"/>
              <a:gd fmla="*/ 0 w 547" name="T10"/>
              <a:gd fmla="*/ 671 h 698" name="T11"/>
              <a:gd fmla="*/ 99 w 547" name="T12"/>
              <a:gd fmla="*/ 454 h 698" name="T13"/>
              <a:gd fmla="*/ 99 w 547" name="T14"/>
              <a:gd fmla="*/ 255 h 698" name="T15"/>
              <a:gd fmla="*/ 27 w 547" name="T16"/>
              <a:gd fmla="*/ 53 h 698" name="T17"/>
              <a:gd fmla="*/ 372 w 547" name="T18"/>
              <a:gd fmla="*/ 524 h 698" name="T19"/>
              <a:gd fmla="*/ 85 w 547" name="T20"/>
              <a:gd fmla="*/ 644 h 698" name="T21"/>
              <a:gd fmla="*/ 94 w 547" name="T22"/>
              <a:gd fmla="*/ 554 h 698" name="T23"/>
              <a:gd fmla="*/ 388 w 547" name="T24"/>
              <a:gd fmla="*/ 496 h 698" name="T25"/>
              <a:gd fmla="*/ 420 w 547" name="T26"/>
              <a:gd fmla="*/ 469 h 698" name="T27"/>
              <a:gd fmla="*/ 293 w 547" name="T28"/>
              <a:gd fmla="*/ 368 h 698" name="T29"/>
              <a:gd fmla="*/ 288 w 547" name="T30"/>
              <a:gd fmla="*/ 366 h 698" name="T31"/>
              <a:gd fmla="*/ 287 w 547" name="T32"/>
              <a:gd fmla="*/ 364 h 698" name="T33"/>
              <a:gd fmla="*/ 284 w 547" name="T34"/>
              <a:gd fmla="*/ 357 h 698" name="T35"/>
              <a:gd fmla="*/ 284 w 547" name="T36"/>
              <a:gd fmla="*/ 355 h 698" name="T37"/>
              <a:gd fmla="*/ 284 w 547" name="T38"/>
              <a:gd fmla="*/ 352 h 698" name="T39"/>
              <a:gd fmla="*/ 285 w 547" name="T40"/>
              <a:gd fmla="*/ 347 h 698" name="T41"/>
              <a:gd fmla="*/ 288 w 547" name="T42"/>
              <a:gd fmla="*/ 343 h 698" name="T43"/>
              <a:gd fmla="*/ 290 w 547" name="T44"/>
              <a:gd fmla="*/ 341 h 698" name="T45"/>
              <a:gd fmla="*/ 295 w 547" name="T46"/>
              <a:gd fmla="*/ 339 h 698" name="T47"/>
              <a:gd fmla="*/ 466 w 547" name="T48"/>
              <a:gd fmla="*/ 53 h 698" name="T49"/>
              <a:gd fmla="*/ 127 w 547" name="T50"/>
              <a:gd fmla="*/ 238 h 698" name="T51"/>
              <a:gd fmla="*/ 254 w 547" name="T52"/>
              <a:gd fmla="*/ 340 h 698" name="T53"/>
              <a:gd fmla="*/ 259 w 547" name="T54"/>
              <a:gd fmla="*/ 343 h 698" name="T55"/>
              <a:gd fmla="*/ 260 w 547" name="T56"/>
              <a:gd fmla="*/ 344 h 698" name="T57"/>
              <a:gd fmla="*/ 263 w 547" name="T58"/>
              <a:gd fmla="*/ 351 h 698" name="T59"/>
              <a:gd fmla="*/ 264 w 547" name="T60"/>
              <a:gd fmla="*/ 354 h 698" name="T61"/>
              <a:gd fmla="*/ 263 w 547" name="T62"/>
              <a:gd fmla="*/ 357 h 698" name="T63"/>
              <a:gd fmla="*/ 262 w 547" name="T64"/>
              <a:gd fmla="*/ 361 h 698" name="T65"/>
              <a:gd fmla="*/ 259 w 547" name="T66"/>
              <a:gd fmla="*/ 365 h 698" name="T67"/>
              <a:gd fmla="*/ 257 w 547" name="T68"/>
              <a:gd fmla="*/ 367 h 698" name="T69"/>
              <a:gd fmla="*/ 252 w 547" name="T70"/>
              <a:gd fmla="*/ 370 h 698" name="T71"/>
              <a:gd fmla="*/ 94 w 547" name="T72"/>
              <a:gd fmla="*/ 554 h 698" name="T73"/>
              <a:gd fmla="*/ 184 w 547" name="T74"/>
              <a:gd fmla="*/ 268 h 698" name="T75"/>
              <a:gd fmla="*/ 261 w 547" name="T76"/>
              <a:gd fmla="*/ 313 h 698" name="T77"/>
              <a:gd fmla="*/ 269 w 547" name="T78"/>
              <a:gd fmla="*/ 317 h 698" name="T79"/>
              <a:gd fmla="*/ 282 w 547" name="T80"/>
              <a:gd fmla="*/ 315 h 698" name="T81"/>
              <a:gd fmla="*/ 287 w 547" name="T82"/>
              <a:gd fmla="*/ 313 h 698" name="T83"/>
              <a:gd fmla="*/ 414 w 547" name="T84"/>
              <a:gd fmla="*/ 189 h 698" name="T85"/>
              <a:gd fmla="*/ 341 w 547" name="T86"/>
              <a:gd fmla="*/ 245 h 698" name="T87"/>
              <a:gd fmla="*/ 275 w 547" name="T88"/>
              <a:gd fmla="*/ 283 h 698" name="T89"/>
              <a:gd fmla="*/ 271 w 547" name="T90"/>
              <a:gd fmla="*/ 283 h 698" name="T91"/>
              <a:gd fmla="*/ 163 w 547" name="T92"/>
              <a:gd fmla="*/ 178 h 698" name="T93"/>
              <a:gd fmla="*/ 277 w 547" name="T94"/>
              <a:gd fmla="*/ 283 h 698" name="T95"/>
              <a:gd fmla="*/ 277 w 547" name="T96"/>
              <a:gd fmla="*/ 283 h 698" name="T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b="b" l="0" r="r" t="0"/>
            <a:pathLst>
              <a:path h="698" w="547">
                <a:moveTo>
                  <a:pt x="27" y="53"/>
                </a:moveTo>
                <a:cubicBezTo>
                  <a:pt x="12" y="53"/>
                  <a:pt x="0" y="41"/>
                  <a:pt x="0" y="27"/>
                </a:cubicBezTo>
                <a:cubicBezTo>
                  <a:pt x="0" y="12"/>
                  <a:pt x="12" y="0"/>
                  <a:pt x="27" y="0"/>
                </a:cubicBezTo>
                <a:cubicBezTo>
                  <a:pt x="520" y="0"/>
                  <a:pt x="520" y="0"/>
                  <a:pt x="520" y="0"/>
                </a:cubicBezTo>
                <a:cubicBezTo>
                  <a:pt x="535" y="0"/>
                  <a:pt x="547" y="12"/>
                  <a:pt x="547" y="27"/>
                </a:cubicBezTo>
                <a:cubicBezTo>
                  <a:pt x="547" y="41"/>
                  <a:pt x="535" y="53"/>
                  <a:pt x="520" y="53"/>
                </a:cubicBezTo>
                <a:cubicBezTo>
                  <a:pt x="498" y="53"/>
                  <a:pt x="498" y="53"/>
                  <a:pt x="498" y="53"/>
                </a:cubicBezTo>
                <a:cubicBezTo>
                  <a:pt x="495" y="141"/>
                  <a:pt x="476" y="206"/>
                  <a:pt x="448" y="254"/>
                </a:cubicBezTo>
                <a:cubicBezTo>
                  <a:pt x="448" y="255"/>
                  <a:pt x="448" y="255"/>
                  <a:pt x="448" y="255"/>
                </a:cubicBezTo>
                <a:cubicBezTo>
                  <a:pt x="420" y="303"/>
                  <a:pt x="382" y="334"/>
                  <a:pt x="343" y="354"/>
                </a:cubicBezTo>
                <a:cubicBezTo>
                  <a:pt x="382" y="373"/>
                  <a:pt x="420" y="405"/>
                  <a:pt x="448" y="453"/>
                </a:cubicBezTo>
                <a:cubicBezTo>
                  <a:pt x="448" y="454"/>
                  <a:pt x="448" y="454"/>
                  <a:pt x="448" y="454"/>
                </a:cubicBezTo>
                <a:cubicBezTo>
                  <a:pt x="475" y="501"/>
                  <a:pt x="494" y="562"/>
                  <a:pt x="498" y="644"/>
                </a:cubicBezTo>
                <a:cubicBezTo>
                  <a:pt x="520" y="644"/>
                  <a:pt x="520" y="644"/>
                  <a:pt x="520" y="644"/>
                </a:cubicBezTo>
                <a:cubicBezTo>
                  <a:pt x="535" y="644"/>
                  <a:pt x="547" y="656"/>
                  <a:pt x="547" y="671"/>
                </a:cubicBezTo>
                <a:cubicBezTo>
                  <a:pt x="547" y="686"/>
                  <a:pt x="535" y="698"/>
                  <a:pt x="520" y="698"/>
                </a:cubicBezTo>
                <a:cubicBezTo>
                  <a:pt x="27" y="698"/>
                  <a:pt x="27" y="698"/>
                  <a:pt x="27" y="698"/>
                </a:cubicBezTo>
                <a:cubicBezTo>
                  <a:pt x="12" y="698"/>
                  <a:pt x="0" y="686"/>
                  <a:pt x="0" y="671"/>
                </a:cubicBezTo>
                <a:cubicBezTo>
                  <a:pt x="0" y="656"/>
                  <a:pt x="12" y="644"/>
                  <a:pt x="27" y="644"/>
                </a:cubicBezTo>
                <a:cubicBezTo>
                  <a:pt x="49" y="644"/>
                  <a:pt x="49" y="644"/>
                  <a:pt x="49" y="644"/>
                </a:cubicBezTo>
                <a:cubicBezTo>
                  <a:pt x="53" y="562"/>
                  <a:pt x="72" y="501"/>
                  <a:pt x="99" y="454"/>
                </a:cubicBezTo>
                <a:cubicBezTo>
                  <a:pt x="99" y="453"/>
                  <a:pt x="99" y="453"/>
                  <a:pt x="99" y="453"/>
                </a:cubicBezTo>
                <a:cubicBezTo>
                  <a:pt x="127" y="405"/>
                  <a:pt x="165" y="373"/>
                  <a:pt x="204" y="354"/>
                </a:cubicBezTo>
                <a:cubicBezTo>
                  <a:pt x="165" y="334"/>
                  <a:pt x="127" y="303"/>
                  <a:pt x="99" y="255"/>
                </a:cubicBezTo>
                <a:cubicBezTo>
                  <a:pt x="99" y="254"/>
                  <a:pt x="99" y="254"/>
                  <a:pt x="99" y="254"/>
                </a:cubicBezTo>
                <a:cubicBezTo>
                  <a:pt x="71" y="206"/>
                  <a:pt x="52" y="141"/>
                  <a:pt x="49" y="53"/>
                </a:cubicBezTo>
                <a:cubicBezTo>
                  <a:pt x="27" y="53"/>
                  <a:pt x="27" y="53"/>
                  <a:pt x="27" y="53"/>
                </a:cubicBezTo>
                <a:close/>
                <a:moveTo>
                  <a:pt x="462" y="644"/>
                </a:moveTo>
                <a:cubicBezTo>
                  <a:pt x="462" y="644"/>
                  <a:pt x="462" y="644"/>
                  <a:pt x="462" y="644"/>
                </a:cubicBezTo>
                <a:cubicBezTo>
                  <a:pt x="446" y="588"/>
                  <a:pt x="413" y="547"/>
                  <a:pt x="372" y="524"/>
                </a:cubicBezTo>
                <a:cubicBezTo>
                  <a:pt x="342" y="506"/>
                  <a:pt x="308" y="498"/>
                  <a:pt x="273" y="498"/>
                </a:cubicBezTo>
                <a:cubicBezTo>
                  <a:pt x="239" y="498"/>
                  <a:pt x="205" y="506"/>
                  <a:pt x="175" y="524"/>
                </a:cubicBezTo>
                <a:cubicBezTo>
                  <a:pt x="134" y="547"/>
                  <a:pt x="101" y="588"/>
                  <a:pt x="85" y="644"/>
                </a:cubicBezTo>
                <a:cubicBezTo>
                  <a:pt x="462" y="644"/>
                  <a:pt x="462" y="644"/>
                  <a:pt x="462" y="644"/>
                </a:cubicBezTo>
                <a:close/>
                <a:moveTo>
                  <a:pt x="94" y="554"/>
                </a:moveTo>
                <a:cubicBezTo>
                  <a:pt x="94" y="554"/>
                  <a:pt x="94" y="554"/>
                  <a:pt x="94" y="554"/>
                </a:cubicBezTo>
                <a:cubicBezTo>
                  <a:pt x="113" y="530"/>
                  <a:pt x="135" y="510"/>
                  <a:pt x="159" y="496"/>
                </a:cubicBezTo>
                <a:cubicBezTo>
                  <a:pt x="194" y="476"/>
                  <a:pt x="234" y="466"/>
                  <a:pt x="273" y="466"/>
                </a:cubicBezTo>
                <a:cubicBezTo>
                  <a:pt x="313" y="466"/>
                  <a:pt x="353" y="476"/>
                  <a:pt x="388" y="496"/>
                </a:cubicBezTo>
                <a:cubicBezTo>
                  <a:pt x="413" y="510"/>
                  <a:pt x="435" y="530"/>
                  <a:pt x="453" y="554"/>
                </a:cubicBezTo>
                <a:cubicBezTo>
                  <a:pt x="445" y="521"/>
                  <a:pt x="434" y="493"/>
                  <a:pt x="421" y="471"/>
                </a:cubicBezTo>
                <a:cubicBezTo>
                  <a:pt x="420" y="469"/>
                  <a:pt x="420" y="469"/>
                  <a:pt x="420" y="469"/>
                </a:cubicBezTo>
                <a:cubicBezTo>
                  <a:pt x="388" y="414"/>
                  <a:pt x="342" y="384"/>
                  <a:pt x="295" y="370"/>
                </a:cubicBezTo>
                <a:cubicBezTo>
                  <a:pt x="293" y="368"/>
                  <a:pt x="293" y="368"/>
                  <a:pt x="293" y="368"/>
                </a:cubicBezTo>
                <a:cubicBezTo>
                  <a:pt x="293" y="368"/>
                  <a:pt x="293" y="368"/>
                  <a:pt x="293" y="368"/>
                </a:cubicBezTo>
                <a:cubicBezTo>
                  <a:pt x="292" y="368"/>
                  <a:pt x="291" y="368"/>
                  <a:pt x="290" y="367"/>
                </a:cubicBezTo>
                <a:cubicBezTo>
                  <a:pt x="289" y="367"/>
                  <a:pt x="289" y="367"/>
                  <a:pt x="289" y="367"/>
                </a:cubicBezTo>
                <a:cubicBezTo>
                  <a:pt x="288" y="366"/>
                  <a:pt x="288" y="366"/>
                  <a:pt x="288" y="366"/>
                </a:cubicBezTo>
                <a:cubicBezTo>
                  <a:pt x="288" y="365"/>
                  <a:pt x="288" y="365"/>
                  <a:pt x="288" y="365"/>
                </a:cubicBezTo>
                <a:cubicBezTo>
                  <a:pt x="287" y="364"/>
                  <a:pt x="287" y="364"/>
                  <a:pt x="287" y="364"/>
                </a:cubicBezTo>
                <a:cubicBezTo>
                  <a:pt x="287" y="364"/>
                  <a:pt x="287" y="364"/>
                  <a:pt x="287" y="364"/>
                </a:cubicBezTo>
                <a:cubicBezTo>
                  <a:pt x="286" y="363"/>
                  <a:pt x="286" y="362"/>
                  <a:pt x="285" y="361"/>
                </a:cubicBezTo>
                <a:cubicBezTo>
                  <a:pt x="285" y="361"/>
                  <a:pt x="285" y="361"/>
                  <a:pt x="285" y="361"/>
                </a:cubicBezTo>
                <a:cubicBezTo>
                  <a:pt x="285" y="360"/>
                  <a:pt x="284" y="358"/>
                  <a:pt x="284" y="357"/>
                </a:cubicBezTo>
                <a:cubicBezTo>
                  <a:pt x="284" y="357"/>
                  <a:pt x="284" y="357"/>
                  <a:pt x="284" y="357"/>
                </a:cubicBezTo>
                <a:cubicBezTo>
                  <a:pt x="284" y="355"/>
                  <a:pt x="284" y="355"/>
                  <a:pt x="284" y="355"/>
                </a:cubicBezTo>
                <a:cubicBezTo>
                  <a:pt x="284" y="355"/>
                  <a:pt x="284" y="355"/>
                  <a:pt x="284" y="355"/>
                </a:cubicBezTo>
                <a:cubicBezTo>
                  <a:pt x="284" y="354"/>
                  <a:pt x="284" y="354"/>
                  <a:pt x="284" y="354"/>
                </a:cubicBezTo>
                <a:cubicBezTo>
                  <a:pt x="284" y="353"/>
                  <a:pt x="284" y="353"/>
                  <a:pt x="284" y="353"/>
                </a:cubicBezTo>
                <a:cubicBezTo>
                  <a:pt x="284" y="352"/>
                  <a:pt x="284" y="352"/>
                  <a:pt x="284" y="352"/>
                </a:cubicBezTo>
                <a:cubicBezTo>
                  <a:pt x="284" y="351"/>
                  <a:pt x="284" y="351"/>
                  <a:pt x="284" y="351"/>
                </a:cubicBezTo>
                <a:cubicBezTo>
                  <a:pt x="284" y="350"/>
                  <a:pt x="285" y="349"/>
                  <a:pt x="285" y="347"/>
                </a:cubicBezTo>
                <a:cubicBezTo>
                  <a:pt x="285" y="347"/>
                  <a:pt x="285" y="347"/>
                  <a:pt x="285" y="347"/>
                </a:cubicBezTo>
                <a:cubicBezTo>
                  <a:pt x="286" y="346"/>
                  <a:pt x="286" y="345"/>
                  <a:pt x="287" y="344"/>
                </a:cubicBezTo>
                <a:cubicBezTo>
                  <a:pt x="287" y="344"/>
                  <a:pt x="287" y="344"/>
                  <a:pt x="287" y="344"/>
                </a:cubicBezTo>
                <a:cubicBezTo>
                  <a:pt x="288" y="343"/>
                  <a:pt x="288" y="343"/>
                  <a:pt x="288" y="343"/>
                </a:cubicBezTo>
                <a:cubicBezTo>
                  <a:pt x="288" y="343"/>
                  <a:pt x="288" y="343"/>
                  <a:pt x="288" y="343"/>
                </a:cubicBezTo>
                <a:cubicBezTo>
                  <a:pt x="289" y="342"/>
                  <a:pt x="289" y="342"/>
                  <a:pt x="289" y="342"/>
                </a:cubicBezTo>
                <a:cubicBezTo>
                  <a:pt x="290" y="341"/>
                  <a:pt x="290" y="341"/>
                  <a:pt x="290" y="341"/>
                </a:cubicBezTo>
                <a:cubicBezTo>
                  <a:pt x="291" y="341"/>
                  <a:pt x="292" y="340"/>
                  <a:pt x="293" y="340"/>
                </a:cubicBezTo>
                <a:cubicBezTo>
                  <a:pt x="293" y="339"/>
                  <a:pt x="293" y="339"/>
                  <a:pt x="293" y="339"/>
                </a:cubicBezTo>
                <a:cubicBezTo>
                  <a:pt x="295" y="339"/>
                  <a:pt x="295" y="339"/>
                  <a:pt x="295" y="339"/>
                </a:cubicBezTo>
                <a:cubicBezTo>
                  <a:pt x="342" y="325"/>
                  <a:pt x="388" y="294"/>
                  <a:pt x="420" y="238"/>
                </a:cubicBezTo>
                <a:cubicBezTo>
                  <a:pt x="421" y="238"/>
                  <a:pt x="421" y="238"/>
                  <a:pt x="421" y="238"/>
                </a:cubicBezTo>
                <a:cubicBezTo>
                  <a:pt x="446" y="194"/>
                  <a:pt x="463" y="134"/>
                  <a:pt x="466" y="53"/>
                </a:cubicBezTo>
                <a:cubicBezTo>
                  <a:pt x="81" y="53"/>
                  <a:pt x="81" y="53"/>
                  <a:pt x="81" y="53"/>
                </a:cubicBezTo>
                <a:cubicBezTo>
                  <a:pt x="84" y="134"/>
                  <a:pt x="101" y="194"/>
                  <a:pt x="126" y="238"/>
                </a:cubicBezTo>
                <a:cubicBezTo>
                  <a:pt x="127" y="238"/>
                  <a:pt x="127" y="238"/>
                  <a:pt x="127" y="238"/>
                </a:cubicBezTo>
                <a:cubicBezTo>
                  <a:pt x="159" y="294"/>
                  <a:pt x="205" y="325"/>
                  <a:pt x="252" y="339"/>
                </a:cubicBezTo>
                <a:cubicBezTo>
                  <a:pt x="254" y="339"/>
                  <a:pt x="254" y="339"/>
                  <a:pt x="254" y="339"/>
                </a:cubicBezTo>
                <a:cubicBezTo>
                  <a:pt x="254" y="340"/>
                  <a:pt x="254" y="340"/>
                  <a:pt x="254" y="340"/>
                </a:cubicBezTo>
                <a:cubicBezTo>
                  <a:pt x="255" y="340"/>
                  <a:pt x="256" y="341"/>
                  <a:pt x="257" y="341"/>
                </a:cubicBezTo>
                <a:cubicBezTo>
                  <a:pt x="257" y="342"/>
                  <a:pt x="257" y="342"/>
                  <a:pt x="257" y="342"/>
                </a:cubicBezTo>
                <a:cubicBezTo>
                  <a:pt x="259" y="343"/>
                  <a:pt x="259" y="343"/>
                  <a:pt x="259" y="343"/>
                </a:cubicBezTo>
                <a:cubicBezTo>
                  <a:pt x="259" y="343"/>
                  <a:pt x="259" y="343"/>
                  <a:pt x="259" y="343"/>
                </a:cubicBezTo>
                <a:cubicBezTo>
                  <a:pt x="260" y="344"/>
                  <a:pt x="260" y="344"/>
                  <a:pt x="260" y="344"/>
                </a:cubicBezTo>
                <a:cubicBezTo>
                  <a:pt x="260" y="344"/>
                  <a:pt x="260" y="344"/>
                  <a:pt x="260" y="344"/>
                </a:cubicBezTo>
                <a:cubicBezTo>
                  <a:pt x="261" y="345"/>
                  <a:pt x="261" y="346"/>
                  <a:pt x="262" y="347"/>
                </a:cubicBezTo>
                <a:cubicBezTo>
                  <a:pt x="262" y="347"/>
                  <a:pt x="262" y="347"/>
                  <a:pt x="262" y="347"/>
                </a:cubicBezTo>
                <a:cubicBezTo>
                  <a:pt x="263" y="349"/>
                  <a:pt x="263" y="350"/>
                  <a:pt x="263" y="351"/>
                </a:cubicBezTo>
                <a:cubicBezTo>
                  <a:pt x="263" y="352"/>
                  <a:pt x="263" y="352"/>
                  <a:pt x="263" y="352"/>
                </a:cubicBezTo>
                <a:cubicBezTo>
                  <a:pt x="263" y="353"/>
                  <a:pt x="263" y="353"/>
                  <a:pt x="263" y="353"/>
                </a:cubicBezTo>
                <a:cubicBezTo>
                  <a:pt x="264" y="354"/>
                  <a:pt x="264" y="354"/>
                  <a:pt x="264" y="354"/>
                </a:cubicBezTo>
                <a:cubicBezTo>
                  <a:pt x="264" y="355"/>
                  <a:pt x="264" y="355"/>
                  <a:pt x="264" y="355"/>
                </a:cubicBezTo>
                <a:cubicBezTo>
                  <a:pt x="263" y="355"/>
                  <a:pt x="263" y="355"/>
                  <a:pt x="263" y="355"/>
                </a:cubicBezTo>
                <a:cubicBezTo>
                  <a:pt x="263" y="357"/>
                  <a:pt x="263" y="357"/>
                  <a:pt x="263" y="357"/>
                </a:cubicBezTo>
                <a:cubicBezTo>
                  <a:pt x="263" y="357"/>
                  <a:pt x="263" y="357"/>
                  <a:pt x="263" y="357"/>
                </a:cubicBezTo>
                <a:cubicBezTo>
                  <a:pt x="263" y="358"/>
                  <a:pt x="263" y="360"/>
                  <a:pt x="262" y="361"/>
                </a:cubicBezTo>
                <a:cubicBezTo>
                  <a:pt x="262" y="361"/>
                  <a:pt x="262" y="361"/>
                  <a:pt x="262" y="361"/>
                </a:cubicBezTo>
                <a:cubicBezTo>
                  <a:pt x="261" y="362"/>
                  <a:pt x="261" y="363"/>
                  <a:pt x="260" y="364"/>
                </a:cubicBezTo>
                <a:cubicBezTo>
                  <a:pt x="260" y="364"/>
                  <a:pt x="260" y="364"/>
                  <a:pt x="260" y="364"/>
                </a:cubicBezTo>
                <a:cubicBezTo>
                  <a:pt x="259" y="365"/>
                  <a:pt x="259" y="365"/>
                  <a:pt x="259" y="365"/>
                </a:cubicBezTo>
                <a:cubicBezTo>
                  <a:pt x="259" y="366"/>
                  <a:pt x="259" y="366"/>
                  <a:pt x="259" y="366"/>
                </a:cubicBezTo>
                <a:cubicBezTo>
                  <a:pt x="257" y="367"/>
                  <a:pt x="257" y="367"/>
                  <a:pt x="257" y="367"/>
                </a:cubicBezTo>
                <a:cubicBezTo>
                  <a:pt x="257" y="367"/>
                  <a:pt x="257" y="367"/>
                  <a:pt x="257" y="367"/>
                </a:cubicBezTo>
                <a:cubicBezTo>
                  <a:pt x="256" y="368"/>
                  <a:pt x="255" y="368"/>
                  <a:pt x="254" y="368"/>
                </a:cubicBezTo>
                <a:cubicBezTo>
                  <a:pt x="254" y="368"/>
                  <a:pt x="254" y="368"/>
                  <a:pt x="254" y="368"/>
                </a:cubicBezTo>
                <a:cubicBezTo>
                  <a:pt x="252" y="370"/>
                  <a:pt x="252" y="370"/>
                  <a:pt x="252" y="370"/>
                </a:cubicBezTo>
                <a:cubicBezTo>
                  <a:pt x="205" y="384"/>
                  <a:pt x="159" y="414"/>
                  <a:pt x="127" y="469"/>
                </a:cubicBezTo>
                <a:cubicBezTo>
                  <a:pt x="126" y="471"/>
                  <a:pt x="126" y="471"/>
                  <a:pt x="126" y="471"/>
                </a:cubicBezTo>
                <a:cubicBezTo>
                  <a:pt x="113" y="493"/>
                  <a:pt x="102" y="521"/>
                  <a:pt x="94" y="554"/>
                </a:cubicBezTo>
                <a:close/>
                <a:moveTo>
                  <a:pt x="133" y="189"/>
                </a:moveTo>
                <a:cubicBezTo>
                  <a:pt x="133" y="189"/>
                  <a:pt x="133" y="189"/>
                  <a:pt x="133" y="189"/>
                </a:cubicBezTo>
                <a:cubicBezTo>
                  <a:pt x="145" y="219"/>
                  <a:pt x="161" y="246"/>
                  <a:pt x="184" y="268"/>
                </a:cubicBezTo>
                <a:cubicBezTo>
                  <a:pt x="204" y="288"/>
                  <a:pt x="229" y="303"/>
                  <a:pt x="260" y="313"/>
                </a:cubicBezTo>
                <a:cubicBezTo>
                  <a:pt x="260" y="313"/>
                  <a:pt x="260" y="313"/>
                  <a:pt x="260" y="313"/>
                </a:cubicBezTo>
                <a:cubicBezTo>
                  <a:pt x="261" y="313"/>
                  <a:pt x="261" y="313"/>
                  <a:pt x="261" y="313"/>
                </a:cubicBezTo>
                <a:cubicBezTo>
                  <a:pt x="265" y="315"/>
                  <a:pt x="265" y="315"/>
                  <a:pt x="265" y="315"/>
                </a:cubicBezTo>
                <a:cubicBezTo>
                  <a:pt x="266" y="315"/>
                  <a:pt x="266" y="315"/>
                  <a:pt x="266" y="315"/>
                </a:cubicBezTo>
                <a:cubicBezTo>
                  <a:pt x="267" y="316"/>
                  <a:pt x="268" y="316"/>
                  <a:pt x="269" y="317"/>
                </a:cubicBezTo>
                <a:cubicBezTo>
                  <a:pt x="270" y="317"/>
                  <a:pt x="270" y="317"/>
                  <a:pt x="270" y="317"/>
                </a:cubicBezTo>
                <a:cubicBezTo>
                  <a:pt x="274" y="318"/>
                  <a:pt x="278" y="317"/>
                  <a:pt x="281" y="315"/>
                </a:cubicBezTo>
                <a:cubicBezTo>
                  <a:pt x="282" y="315"/>
                  <a:pt x="282" y="315"/>
                  <a:pt x="282" y="315"/>
                </a:cubicBezTo>
                <a:cubicBezTo>
                  <a:pt x="286" y="313"/>
                  <a:pt x="286" y="313"/>
                  <a:pt x="286" y="313"/>
                </a:cubicBezTo>
                <a:cubicBezTo>
                  <a:pt x="287" y="313"/>
                  <a:pt x="287" y="313"/>
                  <a:pt x="287" y="313"/>
                </a:cubicBezTo>
                <a:cubicBezTo>
                  <a:pt x="287" y="313"/>
                  <a:pt x="287" y="313"/>
                  <a:pt x="287" y="313"/>
                </a:cubicBezTo>
                <a:cubicBezTo>
                  <a:pt x="318" y="303"/>
                  <a:pt x="343" y="288"/>
                  <a:pt x="364" y="268"/>
                </a:cubicBezTo>
                <a:cubicBezTo>
                  <a:pt x="364" y="268"/>
                  <a:pt x="364" y="268"/>
                  <a:pt x="364" y="268"/>
                </a:cubicBezTo>
                <a:cubicBezTo>
                  <a:pt x="386" y="246"/>
                  <a:pt x="403" y="219"/>
                  <a:pt x="414" y="189"/>
                </a:cubicBezTo>
                <a:cubicBezTo>
                  <a:pt x="417" y="181"/>
                  <a:pt x="413" y="172"/>
                  <a:pt x="405" y="169"/>
                </a:cubicBezTo>
                <a:cubicBezTo>
                  <a:pt x="397" y="165"/>
                  <a:pt x="387" y="170"/>
                  <a:pt x="384" y="178"/>
                </a:cubicBezTo>
                <a:cubicBezTo>
                  <a:pt x="374" y="203"/>
                  <a:pt x="360" y="226"/>
                  <a:pt x="341" y="245"/>
                </a:cubicBezTo>
                <a:cubicBezTo>
                  <a:pt x="324" y="261"/>
                  <a:pt x="304" y="274"/>
                  <a:pt x="278" y="282"/>
                </a:cubicBezTo>
                <a:cubicBezTo>
                  <a:pt x="277" y="283"/>
                  <a:pt x="277" y="283"/>
                  <a:pt x="277" y="283"/>
                </a:cubicBezTo>
                <a:cubicBezTo>
                  <a:pt x="275" y="283"/>
                  <a:pt x="275" y="283"/>
                  <a:pt x="275" y="283"/>
                </a:cubicBezTo>
                <a:cubicBezTo>
                  <a:pt x="274" y="284"/>
                  <a:pt x="274" y="284"/>
                  <a:pt x="274" y="284"/>
                </a:cubicBezTo>
                <a:cubicBezTo>
                  <a:pt x="272" y="283"/>
                  <a:pt x="272" y="283"/>
                  <a:pt x="272" y="283"/>
                </a:cubicBezTo>
                <a:cubicBezTo>
                  <a:pt x="271" y="283"/>
                  <a:pt x="271" y="283"/>
                  <a:pt x="271" y="283"/>
                </a:cubicBezTo>
                <a:cubicBezTo>
                  <a:pt x="269" y="282"/>
                  <a:pt x="269" y="282"/>
                  <a:pt x="269" y="282"/>
                </a:cubicBezTo>
                <a:cubicBezTo>
                  <a:pt x="244" y="274"/>
                  <a:pt x="223" y="261"/>
                  <a:pt x="206" y="245"/>
                </a:cubicBezTo>
                <a:cubicBezTo>
                  <a:pt x="187" y="226"/>
                  <a:pt x="173" y="203"/>
                  <a:pt x="163" y="178"/>
                </a:cubicBezTo>
                <a:cubicBezTo>
                  <a:pt x="160" y="170"/>
                  <a:pt x="150" y="165"/>
                  <a:pt x="142" y="169"/>
                </a:cubicBezTo>
                <a:cubicBezTo>
                  <a:pt x="134" y="172"/>
                  <a:pt x="130" y="181"/>
                  <a:pt x="133" y="189"/>
                </a:cubicBezTo>
                <a:close/>
                <a:moveTo>
                  <a:pt x="277" y="283"/>
                </a:moveTo>
                <a:cubicBezTo>
                  <a:pt x="277" y="283"/>
                  <a:pt x="277" y="283"/>
                  <a:pt x="277" y="283"/>
                </a:cubicBezTo>
                <a:cubicBezTo>
                  <a:pt x="277" y="283"/>
                  <a:pt x="277" y="283"/>
                  <a:pt x="277" y="283"/>
                </a:cubicBezTo>
                <a:cubicBezTo>
                  <a:pt x="277" y="283"/>
                  <a:pt x="277" y="283"/>
                  <a:pt x="277" y="283"/>
                </a:cubicBezTo>
                <a:close/>
              </a:path>
            </a:pathLst>
          </a:custGeom>
          <a:solidFill>
            <a:schemeClr val="bg1">
              <a:lumMod val="50000"/>
            </a:schemeClr>
          </a:solidFill>
          <a:ln>
            <a:noFill/>
          </a:ln>
        </p:spPr>
        <p:txBody>
          <a:bodyPr anchor="t" anchorCtr="0" bIns="45720" compatLnSpc="1" lIns="91440" numCol="1" rIns="91440" tIns="45720" vert="horz" wrap="square"/>
          <a:lstStyle/>
          <a:p>
            <a:endParaRPr altLang="en-US" lang="zh-CN"/>
          </a:p>
        </p:txBody>
      </p:sp>
      <p:sp>
        <p:nvSpPr>
          <p:cNvPr id="8" name="原创设计师QQ598969553             _7"/>
          <p:cNvSpPr>
            <a:spLocks noEditPoints="1"/>
          </p:cNvSpPr>
          <p:nvPr/>
        </p:nvSpPr>
        <p:spPr bwMode="auto">
          <a:xfrm>
            <a:off x="583915" y="3043095"/>
            <a:ext cx="236888" cy="241346"/>
          </a:xfrm>
          <a:custGeom>
            <a:gdLst>
              <a:gd fmla="*/ 399 w 744" name="T0"/>
              <a:gd fmla="*/ 382 h 758" name="T1"/>
              <a:gd fmla="*/ 372 w 744" name="T2"/>
              <a:gd fmla="*/ 142 h 758" name="T3"/>
              <a:gd fmla="*/ 345 w 744" name="T4"/>
              <a:gd fmla="*/ 409 h 758" name="T5"/>
              <a:gd fmla="*/ 525 w 744" name="T6"/>
              <a:gd fmla="*/ 436 h 758" name="T7"/>
              <a:gd fmla="*/ 525 w 744" name="T8"/>
              <a:gd fmla="*/ 382 h 758" name="T9"/>
              <a:gd fmla="*/ 619 w 744" name="T10"/>
              <a:gd fmla="*/ 162 h 758" name="T11"/>
              <a:gd fmla="*/ 126 w 744" name="T12"/>
              <a:gd fmla="*/ 162 h 758" name="T13"/>
              <a:gd fmla="*/ 23 w 744" name="T14"/>
              <a:gd fmla="*/ 409 h 758" name="T15"/>
              <a:gd fmla="*/ 126 w 744" name="T16"/>
              <a:gd fmla="*/ 656 h 758" name="T17"/>
              <a:gd fmla="*/ 618 w 744" name="T18"/>
              <a:gd fmla="*/ 657 h 758" name="T19"/>
              <a:gd fmla="*/ 619 w 744" name="T20"/>
              <a:gd fmla="*/ 656 h 758" name="T21"/>
              <a:gd fmla="*/ 620 w 744" name="T22"/>
              <a:gd fmla="*/ 164 h 758" name="T23"/>
              <a:gd fmla="*/ 581 w 744" name="T24"/>
              <a:gd fmla="*/ 618 h 758" name="T25"/>
              <a:gd fmla="*/ 372 w 744" name="T26"/>
              <a:gd fmla="*/ 705 h 758" name="T27"/>
              <a:gd fmla="*/ 163 w 744" name="T28"/>
              <a:gd fmla="*/ 618 h 758" name="T29"/>
              <a:gd fmla="*/ 163 w 744" name="T30"/>
              <a:gd fmla="*/ 201 h 758" name="T31"/>
              <a:gd fmla="*/ 372 w 744" name="T32"/>
              <a:gd fmla="*/ 114 h 758" name="T33"/>
              <a:gd fmla="*/ 582 w 744" name="T34"/>
              <a:gd fmla="*/ 202 h 758" name="T35"/>
              <a:gd fmla="*/ 581 w 744" name="T36"/>
              <a:gd fmla="*/ 618 h 758" name="T37"/>
              <a:gd fmla="*/ 735 w 744" name="T38"/>
              <a:gd fmla="*/ 164 h 758" name="T39"/>
              <a:gd fmla="*/ 682 w 744" name="T40"/>
              <a:gd fmla="*/ 99 h 758" name="T41"/>
              <a:gd fmla="*/ 651 w 744" name="T42"/>
              <a:gd fmla="*/ 71 h 758" name="T43"/>
              <a:gd fmla="*/ 581 w 744" name="T44"/>
              <a:gd fmla="*/ 24 h 758" name="T45"/>
              <a:gd fmla="*/ 508 w 744" name="T46"/>
              <a:gd fmla="*/ 20 h 758" name="T47"/>
              <a:gd fmla="*/ 555 w 744" name="T48"/>
              <a:gd fmla="*/ 71 h 758" name="T49"/>
              <a:gd fmla="*/ 617 w 744" name="T50"/>
              <a:gd fmla="*/ 112 h 758" name="T51"/>
              <a:gd fmla="*/ 644 w 744" name="T52"/>
              <a:gd fmla="*/ 138 h 758" name="T53"/>
              <a:gd fmla="*/ 691 w 744" name="T54"/>
              <a:gd fmla="*/ 194 h 758" name="T55"/>
              <a:gd fmla="*/ 735 w 744" name="T56"/>
              <a:gd fmla="*/ 164 h 758" name="T57"/>
              <a:gd fmla="*/ 53 w 744" name="T58"/>
              <a:gd fmla="*/ 194 h 758" name="T59"/>
              <a:gd fmla="*/ 100 w 744" name="T60"/>
              <a:gd fmla="*/ 138 h 758" name="T61"/>
              <a:gd fmla="*/ 157 w 744" name="T62"/>
              <a:gd fmla="*/ 90 h 758" name="T63"/>
              <a:gd fmla="*/ 190 w 744" name="T64"/>
              <a:gd fmla="*/ 70 h 758" name="T65"/>
              <a:gd fmla="*/ 236 w 744" name="T66"/>
              <a:gd fmla="*/ 20 h 758" name="T67"/>
              <a:gd fmla="*/ 165 w 744" name="T68"/>
              <a:gd fmla="*/ 23 h 758" name="T69"/>
              <a:gd fmla="*/ 127 w 744" name="T70"/>
              <a:gd fmla="*/ 46 h 758" name="T71"/>
              <a:gd fmla="*/ 62 w 744" name="T72"/>
              <a:gd fmla="*/ 99 h 758" name="T73"/>
              <a:gd fmla="*/ 9 w 744" name="T74"/>
              <a:gd fmla="*/ 164 h 758" name="T75"/>
              <a:gd fmla="*/ 53 w 744" name="T76"/>
              <a:gd fmla="*/ 194 h 758" name="T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b="b" l="0" r="r" t="0"/>
            <a:pathLst>
              <a:path h="758" w="744">
                <a:moveTo>
                  <a:pt x="525" y="382"/>
                </a:moveTo>
                <a:cubicBezTo>
                  <a:pt x="399" y="382"/>
                  <a:pt x="399" y="382"/>
                  <a:pt x="399" y="382"/>
                </a:cubicBezTo>
                <a:cubicBezTo>
                  <a:pt x="399" y="169"/>
                  <a:pt x="399" y="169"/>
                  <a:pt x="399" y="169"/>
                </a:cubicBezTo>
                <a:cubicBezTo>
                  <a:pt x="399" y="154"/>
                  <a:pt x="387" y="142"/>
                  <a:pt x="372" y="142"/>
                </a:cubicBezTo>
                <a:cubicBezTo>
                  <a:pt x="357" y="142"/>
                  <a:pt x="345" y="154"/>
                  <a:pt x="345" y="169"/>
                </a:cubicBezTo>
                <a:cubicBezTo>
                  <a:pt x="345" y="409"/>
                  <a:pt x="345" y="409"/>
                  <a:pt x="345" y="409"/>
                </a:cubicBezTo>
                <a:cubicBezTo>
                  <a:pt x="345" y="424"/>
                  <a:pt x="357" y="436"/>
                  <a:pt x="372" y="436"/>
                </a:cubicBezTo>
                <a:cubicBezTo>
                  <a:pt x="525" y="436"/>
                  <a:pt x="525" y="436"/>
                  <a:pt x="525" y="436"/>
                </a:cubicBezTo>
                <a:cubicBezTo>
                  <a:pt x="539" y="436"/>
                  <a:pt x="551" y="424"/>
                  <a:pt x="551" y="409"/>
                </a:cubicBezTo>
                <a:cubicBezTo>
                  <a:pt x="551" y="394"/>
                  <a:pt x="539" y="382"/>
                  <a:pt x="525" y="382"/>
                </a:cubicBezTo>
                <a:close/>
                <a:moveTo>
                  <a:pt x="619" y="162"/>
                </a:moveTo>
                <a:cubicBezTo>
                  <a:pt x="619" y="162"/>
                  <a:pt x="619" y="162"/>
                  <a:pt x="619" y="162"/>
                </a:cubicBezTo>
                <a:cubicBezTo>
                  <a:pt x="556" y="100"/>
                  <a:pt x="469" y="60"/>
                  <a:pt x="372" y="60"/>
                </a:cubicBezTo>
                <a:cubicBezTo>
                  <a:pt x="276" y="60"/>
                  <a:pt x="189" y="99"/>
                  <a:pt x="126" y="162"/>
                </a:cubicBezTo>
                <a:cubicBezTo>
                  <a:pt x="125" y="163"/>
                  <a:pt x="125" y="163"/>
                  <a:pt x="125" y="163"/>
                </a:cubicBezTo>
                <a:cubicBezTo>
                  <a:pt x="62" y="226"/>
                  <a:pt x="23" y="313"/>
                  <a:pt x="23" y="409"/>
                </a:cubicBezTo>
                <a:cubicBezTo>
                  <a:pt x="23" y="506"/>
                  <a:pt x="62" y="593"/>
                  <a:pt x="125" y="656"/>
                </a:cubicBezTo>
                <a:cubicBezTo>
                  <a:pt x="126" y="656"/>
                  <a:pt x="126" y="656"/>
                  <a:pt x="126" y="656"/>
                </a:cubicBezTo>
                <a:cubicBezTo>
                  <a:pt x="188" y="719"/>
                  <a:pt x="276" y="758"/>
                  <a:pt x="372" y="758"/>
                </a:cubicBezTo>
                <a:cubicBezTo>
                  <a:pt x="468" y="758"/>
                  <a:pt x="555" y="719"/>
                  <a:pt x="618" y="657"/>
                </a:cubicBezTo>
                <a:cubicBezTo>
                  <a:pt x="619" y="656"/>
                  <a:pt x="619" y="656"/>
                  <a:pt x="619" y="656"/>
                </a:cubicBezTo>
                <a:cubicBezTo>
                  <a:pt x="619" y="656"/>
                  <a:pt x="619" y="656"/>
                  <a:pt x="619" y="656"/>
                </a:cubicBezTo>
                <a:cubicBezTo>
                  <a:pt x="682" y="593"/>
                  <a:pt x="721" y="506"/>
                  <a:pt x="721" y="409"/>
                </a:cubicBezTo>
                <a:cubicBezTo>
                  <a:pt x="721" y="314"/>
                  <a:pt x="683" y="227"/>
                  <a:pt x="620" y="164"/>
                </a:cubicBezTo>
                <a:cubicBezTo>
                  <a:pt x="619" y="162"/>
                  <a:pt x="619" y="162"/>
                  <a:pt x="619" y="162"/>
                </a:cubicBezTo>
                <a:close/>
                <a:moveTo>
                  <a:pt x="581" y="618"/>
                </a:moveTo>
                <a:cubicBezTo>
                  <a:pt x="581" y="618"/>
                  <a:pt x="581" y="618"/>
                  <a:pt x="581" y="618"/>
                </a:cubicBezTo>
                <a:cubicBezTo>
                  <a:pt x="528" y="671"/>
                  <a:pt x="454" y="705"/>
                  <a:pt x="372" y="705"/>
                </a:cubicBezTo>
                <a:cubicBezTo>
                  <a:pt x="291" y="705"/>
                  <a:pt x="217" y="672"/>
                  <a:pt x="163" y="619"/>
                </a:cubicBezTo>
                <a:cubicBezTo>
                  <a:pt x="163" y="618"/>
                  <a:pt x="163" y="618"/>
                  <a:pt x="163" y="618"/>
                </a:cubicBezTo>
                <a:cubicBezTo>
                  <a:pt x="110" y="565"/>
                  <a:pt x="77" y="491"/>
                  <a:pt x="77" y="409"/>
                </a:cubicBezTo>
                <a:cubicBezTo>
                  <a:pt x="77" y="328"/>
                  <a:pt x="110" y="254"/>
                  <a:pt x="163" y="201"/>
                </a:cubicBezTo>
                <a:cubicBezTo>
                  <a:pt x="163" y="201"/>
                  <a:pt x="163" y="201"/>
                  <a:pt x="163" y="201"/>
                </a:cubicBezTo>
                <a:cubicBezTo>
                  <a:pt x="217" y="147"/>
                  <a:pt x="291" y="114"/>
                  <a:pt x="372" y="114"/>
                </a:cubicBezTo>
                <a:cubicBezTo>
                  <a:pt x="454" y="114"/>
                  <a:pt x="528" y="147"/>
                  <a:pt x="581" y="201"/>
                </a:cubicBezTo>
                <a:cubicBezTo>
                  <a:pt x="582" y="202"/>
                  <a:pt x="582" y="202"/>
                  <a:pt x="582" y="202"/>
                </a:cubicBezTo>
                <a:cubicBezTo>
                  <a:pt x="635" y="255"/>
                  <a:pt x="667" y="329"/>
                  <a:pt x="667" y="409"/>
                </a:cubicBezTo>
                <a:cubicBezTo>
                  <a:pt x="667" y="491"/>
                  <a:pt x="634" y="565"/>
                  <a:pt x="581" y="618"/>
                </a:cubicBezTo>
                <a:close/>
                <a:moveTo>
                  <a:pt x="735" y="164"/>
                </a:moveTo>
                <a:cubicBezTo>
                  <a:pt x="735" y="164"/>
                  <a:pt x="735" y="164"/>
                  <a:pt x="735" y="164"/>
                </a:cubicBezTo>
                <a:cubicBezTo>
                  <a:pt x="728" y="153"/>
                  <a:pt x="719" y="142"/>
                  <a:pt x="710" y="130"/>
                </a:cubicBezTo>
                <a:cubicBezTo>
                  <a:pt x="701" y="119"/>
                  <a:pt x="691" y="109"/>
                  <a:pt x="682" y="99"/>
                </a:cubicBezTo>
                <a:cubicBezTo>
                  <a:pt x="672" y="90"/>
                  <a:pt x="662" y="80"/>
                  <a:pt x="651" y="71"/>
                </a:cubicBezTo>
                <a:cubicBezTo>
                  <a:pt x="651" y="71"/>
                  <a:pt x="651" y="71"/>
                  <a:pt x="651" y="71"/>
                </a:cubicBezTo>
                <a:cubicBezTo>
                  <a:pt x="639" y="62"/>
                  <a:pt x="629" y="53"/>
                  <a:pt x="617" y="46"/>
                </a:cubicBezTo>
                <a:cubicBezTo>
                  <a:pt x="605" y="38"/>
                  <a:pt x="593" y="30"/>
                  <a:pt x="581" y="24"/>
                </a:cubicBezTo>
                <a:cubicBezTo>
                  <a:pt x="569" y="18"/>
                  <a:pt x="556" y="11"/>
                  <a:pt x="543" y="5"/>
                </a:cubicBezTo>
                <a:cubicBezTo>
                  <a:pt x="529" y="0"/>
                  <a:pt x="513" y="6"/>
                  <a:pt x="508" y="20"/>
                </a:cubicBezTo>
                <a:cubicBezTo>
                  <a:pt x="502" y="33"/>
                  <a:pt x="508" y="49"/>
                  <a:pt x="522" y="55"/>
                </a:cubicBezTo>
                <a:cubicBezTo>
                  <a:pt x="533" y="60"/>
                  <a:pt x="544" y="65"/>
                  <a:pt x="555" y="71"/>
                </a:cubicBezTo>
                <a:cubicBezTo>
                  <a:pt x="566" y="77"/>
                  <a:pt x="577" y="84"/>
                  <a:pt x="587" y="90"/>
                </a:cubicBezTo>
                <a:cubicBezTo>
                  <a:pt x="598" y="97"/>
                  <a:pt x="607" y="105"/>
                  <a:pt x="617" y="112"/>
                </a:cubicBezTo>
                <a:cubicBezTo>
                  <a:pt x="617" y="113"/>
                  <a:pt x="617" y="113"/>
                  <a:pt x="617" y="113"/>
                </a:cubicBezTo>
                <a:cubicBezTo>
                  <a:pt x="626" y="120"/>
                  <a:pt x="635" y="129"/>
                  <a:pt x="644" y="138"/>
                </a:cubicBezTo>
                <a:cubicBezTo>
                  <a:pt x="653" y="147"/>
                  <a:pt x="662" y="156"/>
                  <a:pt x="669" y="165"/>
                </a:cubicBezTo>
                <a:cubicBezTo>
                  <a:pt x="676" y="174"/>
                  <a:pt x="684" y="184"/>
                  <a:pt x="691" y="194"/>
                </a:cubicBezTo>
                <a:cubicBezTo>
                  <a:pt x="699" y="207"/>
                  <a:pt x="716" y="210"/>
                  <a:pt x="728" y="202"/>
                </a:cubicBezTo>
                <a:cubicBezTo>
                  <a:pt x="740" y="193"/>
                  <a:pt x="744" y="177"/>
                  <a:pt x="735" y="164"/>
                </a:cubicBezTo>
                <a:close/>
                <a:moveTo>
                  <a:pt x="53" y="194"/>
                </a:moveTo>
                <a:cubicBezTo>
                  <a:pt x="53" y="194"/>
                  <a:pt x="53" y="194"/>
                  <a:pt x="53" y="194"/>
                </a:cubicBezTo>
                <a:cubicBezTo>
                  <a:pt x="60" y="184"/>
                  <a:pt x="67" y="174"/>
                  <a:pt x="75" y="165"/>
                </a:cubicBezTo>
                <a:cubicBezTo>
                  <a:pt x="82" y="156"/>
                  <a:pt x="91" y="147"/>
                  <a:pt x="100" y="138"/>
                </a:cubicBezTo>
                <a:cubicBezTo>
                  <a:pt x="109" y="129"/>
                  <a:pt x="118" y="120"/>
                  <a:pt x="127" y="113"/>
                </a:cubicBezTo>
                <a:cubicBezTo>
                  <a:pt x="136" y="105"/>
                  <a:pt x="146" y="97"/>
                  <a:pt x="157" y="90"/>
                </a:cubicBezTo>
                <a:cubicBezTo>
                  <a:pt x="168" y="83"/>
                  <a:pt x="178" y="77"/>
                  <a:pt x="189" y="71"/>
                </a:cubicBezTo>
                <a:cubicBezTo>
                  <a:pt x="190" y="70"/>
                  <a:pt x="190" y="70"/>
                  <a:pt x="190" y="70"/>
                </a:cubicBezTo>
                <a:cubicBezTo>
                  <a:pt x="201" y="64"/>
                  <a:pt x="212" y="60"/>
                  <a:pt x="222" y="55"/>
                </a:cubicBezTo>
                <a:cubicBezTo>
                  <a:pt x="236" y="49"/>
                  <a:pt x="242" y="33"/>
                  <a:pt x="236" y="20"/>
                </a:cubicBezTo>
                <a:cubicBezTo>
                  <a:pt x="231" y="6"/>
                  <a:pt x="215" y="0"/>
                  <a:pt x="201" y="5"/>
                </a:cubicBezTo>
                <a:cubicBezTo>
                  <a:pt x="189" y="11"/>
                  <a:pt x="177" y="17"/>
                  <a:pt x="165" y="23"/>
                </a:cubicBezTo>
                <a:cubicBezTo>
                  <a:pt x="164" y="24"/>
                  <a:pt x="164" y="24"/>
                  <a:pt x="164" y="24"/>
                </a:cubicBezTo>
                <a:cubicBezTo>
                  <a:pt x="151" y="31"/>
                  <a:pt x="139" y="38"/>
                  <a:pt x="127" y="46"/>
                </a:cubicBezTo>
                <a:cubicBezTo>
                  <a:pt x="116" y="53"/>
                  <a:pt x="104" y="62"/>
                  <a:pt x="93" y="71"/>
                </a:cubicBezTo>
                <a:cubicBezTo>
                  <a:pt x="82" y="80"/>
                  <a:pt x="72" y="90"/>
                  <a:pt x="62" y="99"/>
                </a:cubicBezTo>
                <a:cubicBezTo>
                  <a:pt x="53" y="109"/>
                  <a:pt x="43" y="119"/>
                  <a:pt x="34" y="131"/>
                </a:cubicBezTo>
                <a:cubicBezTo>
                  <a:pt x="25" y="142"/>
                  <a:pt x="16" y="153"/>
                  <a:pt x="9" y="164"/>
                </a:cubicBezTo>
                <a:cubicBezTo>
                  <a:pt x="0" y="177"/>
                  <a:pt x="4" y="193"/>
                  <a:pt x="16" y="202"/>
                </a:cubicBezTo>
                <a:cubicBezTo>
                  <a:pt x="28" y="210"/>
                  <a:pt x="45" y="207"/>
                  <a:pt x="53" y="194"/>
                </a:cubicBezTo>
                <a:close/>
              </a:path>
            </a:pathLst>
          </a:custGeom>
          <a:solidFill>
            <a:schemeClr val="bg1">
              <a:lumMod val="50000"/>
            </a:schemeClr>
          </a:solidFill>
          <a:ln>
            <a:noFill/>
          </a:ln>
        </p:spPr>
        <p:txBody>
          <a:bodyPr anchor="t" anchorCtr="0" bIns="45720" compatLnSpc="1" lIns="91440" numCol="1" rIns="91440" tIns="45720" vert="horz" wrap="square"/>
          <a:lstStyle/>
          <a:p>
            <a:endParaRPr altLang="en-US" lang="zh-CN"/>
          </a:p>
        </p:txBody>
      </p:sp>
      <p:sp>
        <p:nvSpPr>
          <p:cNvPr id="9" name="原创设计师QQ598969553             _8"/>
          <p:cNvSpPr>
            <a:spLocks noEditPoints="1"/>
          </p:cNvSpPr>
          <p:nvPr/>
        </p:nvSpPr>
        <p:spPr bwMode="auto">
          <a:xfrm>
            <a:off x="4290536" y="1786900"/>
            <a:ext cx="222242" cy="222401"/>
          </a:xfrm>
          <a:custGeom>
            <a:gdLst>
              <a:gd fmla="*/ 567 w 698" name="T0"/>
              <a:gd fmla="*/ 274 h 698" name="T1"/>
              <a:gd fmla="*/ 489 w 698" name="T2"/>
              <a:gd fmla="*/ 307 h 698" name="T3"/>
              <a:gd fmla="*/ 535 w 698" name="T4"/>
              <a:gd fmla="*/ 293 h 698" name="T5"/>
              <a:gd fmla="*/ 535 w 698" name="T6"/>
              <a:gd fmla="*/ 320 h 698" name="T7"/>
              <a:gd fmla="*/ 379 w 698" name="T8"/>
              <a:gd fmla="*/ 339 h 698" name="T9"/>
              <a:gd fmla="*/ 443 w 698" name="T10"/>
              <a:gd fmla="*/ 274 h 698" name="T11"/>
              <a:gd fmla="*/ 401 w 698" name="T12"/>
              <a:gd fmla="*/ 297 h 698" name="T13"/>
              <a:gd fmla="*/ 421 w 698" name="T14"/>
              <a:gd fmla="*/ 297 h 698" name="T15"/>
              <a:gd fmla="*/ 397 w 698" name="T16"/>
              <a:gd fmla="*/ 307 h 698" name="T17"/>
              <a:gd fmla="*/ 443 w 698" name="T18"/>
              <a:gd fmla="*/ 461 h 698" name="T19"/>
              <a:gd fmla="*/ 411 w 698" name="T20"/>
              <a:gd fmla="*/ 382 h 698" name="T21"/>
              <a:gd fmla="*/ 379 w 698" name="T22"/>
              <a:gd fmla="*/ 461 h 698" name="T23"/>
              <a:gd fmla="*/ 421 w 698" name="T24"/>
              <a:gd fmla="*/ 418 h 698" name="T25"/>
              <a:gd fmla="*/ 411 w 698" name="T26"/>
              <a:gd fmla="*/ 441 h 698" name="T27"/>
              <a:gd fmla="*/ 379 w 698" name="T28"/>
              <a:gd fmla="*/ 582 h 698" name="T29"/>
              <a:gd fmla="*/ 457 w 698" name="T30"/>
              <a:gd fmla="*/ 550 h 698" name="T31"/>
              <a:gd fmla="*/ 365 w 698" name="T32"/>
              <a:gd fmla="*/ 550 h 698" name="T33"/>
              <a:gd fmla="*/ 411 w 698" name="T34"/>
              <a:gd fmla="*/ 536 h 698" name="T35"/>
              <a:gd fmla="*/ 421 w 698" name="T36"/>
              <a:gd fmla="*/ 559 h 698" name="T37"/>
              <a:gd fmla="*/ 401 w 698" name="T38"/>
              <a:gd fmla="*/ 540 h 698" name="T39"/>
              <a:gd fmla="*/ 196 w 698" name="T40"/>
              <a:gd fmla="*/ 460 h 698" name="T41"/>
              <a:gd fmla="*/ 131 w 698" name="T42"/>
              <a:gd fmla="*/ 396 h 698" name="T43"/>
              <a:gd fmla="*/ 154 w 698" name="T44"/>
              <a:gd fmla="*/ 419 h 698" name="T45"/>
              <a:gd fmla="*/ 173 w 698" name="T46"/>
              <a:gd fmla="*/ 419 h 698" name="T47"/>
              <a:gd fmla="*/ 154 w 698" name="T48"/>
              <a:gd fmla="*/ 438 h 698" name="T49"/>
              <a:gd fmla="*/ 131 w 698" name="T50"/>
              <a:gd fmla="*/ 582 h 698" name="T51"/>
              <a:gd fmla="*/ 196 w 698" name="T52"/>
              <a:gd fmla="*/ 517 h 698" name="T53"/>
              <a:gd fmla="*/ 118 w 698" name="T54"/>
              <a:gd fmla="*/ 550 h 698" name="T55"/>
              <a:gd fmla="*/ 154 w 698" name="T56"/>
              <a:gd fmla="*/ 540 h 698" name="T57"/>
              <a:gd fmla="*/ 173 w 698" name="T58"/>
              <a:gd fmla="*/ 559 h 698" name="T59"/>
              <a:gd fmla="*/ 150 w 698" name="T60"/>
              <a:gd fmla="*/ 550 h 698" name="T61"/>
              <a:gd fmla="*/ 319 w 698" name="T62"/>
              <a:gd fmla="*/ 339 h 698" name="T63"/>
              <a:gd fmla="*/ 255 w 698" name="T64"/>
              <a:gd fmla="*/ 274 h 698" name="T65"/>
              <a:gd fmla="*/ 278 w 698" name="T66"/>
              <a:gd fmla="*/ 297 h 698" name="T67"/>
              <a:gd fmla="*/ 301 w 698" name="T68"/>
              <a:gd fmla="*/ 307 h 698" name="T69"/>
              <a:gd fmla="*/ 278 w 698" name="T70"/>
              <a:gd fmla="*/ 297 h 698" name="T71"/>
              <a:gd fmla="*/ 0 w 698" name="T72"/>
              <a:gd fmla="*/ 670 h 698" name="T73"/>
              <a:gd fmla="*/ 671 w 698" name="T74"/>
              <a:gd fmla="*/ 0 h 698" name="T75"/>
              <a:gd fmla="*/ 644 w 698" name="T76"/>
              <a:gd fmla="*/ 210 h 698" name="T77"/>
              <a:gd fmla="*/ 54 w 698" name="T78"/>
              <a:gd fmla="*/ 53 h 698" name="T79"/>
              <a:gd fmla="*/ 160 w 698" name="T80"/>
              <a:gd fmla="*/ 53 h 698" name="T81"/>
              <a:gd fmla="*/ 304 w 698" name="T82"/>
              <a:gd fmla="*/ 53 h 698" name="T83"/>
              <a:gd fmla="*/ 448 w 698" name="T84"/>
              <a:gd fmla="*/ 53 h 698" name="T85"/>
              <a:gd fmla="*/ 592 w 698" name="T86"/>
              <a:gd fmla="*/ 53 h 698" name="T87"/>
              <a:gd fmla="*/ 287 w 698" name="T88"/>
              <a:gd fmla="*/ 595 h 698" name="T89"/>
              <a:gd fmla="*/ 255 w 698" name="T90"/>
              <a:gd fmla="*/ 517 h 698" name="T91"/>
              <a:gd fmla="*/ 278 w 698" name="T92"/>
              <a:gd fmla="*/ 540 h 698" name="T93"/>
              <a:gd fmla="*/ 297 w 698" name="T94"/>
              <a:gd fmla="*/ 540 h 698" name="T95"/>
              <a:gd fmla="*/ 278 w 698" name="T96"/>
              <a:gd fmla="*/ 559 h 698" name="T97"/>
              <a:gd fmla="*/ 255 w 698" name="T98"/>
              <a:gd fmla="*/ 461 h 698" name="T99"/>
              <a:gd fmla="*/ 319 w 698" name="T100"/>
              <a:gd fmla="*/ 396 h 698" name="T101"/>
              <a:gd fmla="*/ 241 w 698" name="T102"/>
              <a:gd fmla="*/ 428 h 698" name="T103"/>
              <a:gd fmla="*/ 278 w 698" name="T104"/>
              <a:gd fmla="*/ 418 h 698" name="T105"/>
              <a:gd fmla="*/ 297 w 698" name="T106"/>
              <a:gd fmla="*/ 438 h 698" name="T107"/>
              <a:gd fmla="*/ 273 w 698" name="T108"/>
              <a:gd fmla="*/ 428 h 698" name="T109"/>
              <a:gd fmla="*/ 567 w 698" name="T110"/>
              <a:gd fmla="*/ 461 h 698" name="T111"/>
              <a:gd fmla="*/ 535 w 698" name="T112"/>
              <a:gd fmla="*/ 382 h 698" name="T113"/>
              <a:gd fmla="*/ 503 w 698" name="T114"/>
              <a:gd fmla="*/ 461 h 698" name="T115"/>
              <a:gd fmla="*/ 544 w 698" name="T116"/>
              <a:gd fmla="*/ 418 h 698" name="T117"/>
              <a:gd fmla="*/ 535 w 698" name="T118"/>
              <a:gd fmla="*/ 441 h 698" name="T1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b="b" l="0" r="r" t="0"/>
            <a:pathLst>
              <a:path h="698" w="698">
                <a:moveTo>
                  <a:pt x="503" y="339"/>
                </a:moveTo>
                <a:cubicBezTo>
                  <a:pt x="511" y="347"/>
                  <a:pt x="522" y="352"/>
                  <a:pt x="535" y="352"/>
                </a:cubicBezTo>
                <a:cubicBezTo>
                  <a:pt x="547" y="352"/>
                  <a:pt x="559" y="347"/>
                  <a:pt x="567" y="339"/>
                </a:cubicBezTo>
                <a:cubicBezTo>
                  <a:pt x="575" y="331"/>
                  <a:pt x="581" y="319"/>
                  <a:pt x="581" y="307"/>
                </a:cubicBezTo>
                <a:cubicBezTo>
                  <a:pt x="581" y="294"/>
                  <a:pt x="575" y="283"/>
                  <a:pt x="567" y="274"/>
                </a:cubicBezTo>
                <a:cubicBezTo>
                  <a:pt x="567" y="274"/>
                  <a:pt x="567" y="274"/>
                  <a:pt x="567" y="274"/>
                </a:cubicBezTo>
                <a:cubicBezTo>
                  <a:pt x="559" y="266"/>
                  <a:pt x="547" y="261"/>
                  <a:pt x="535" y="261"/>
                </a:cubicBezTo>
                <a:cubicBezTo>
                  <a:pt x="523" y="261"/>
                  <a:pt x="511" y="266"/>
                  <a:pt x="503" y="274"/>
                </a:cubicBezTo>
                <a:cubicBezTo>
                  <a:pt x="503" y="274"/>
                  <a:pt x="503" y="274"/>
                  <a:pt x="503" y="274"/>
                </a:cubicBezTo>
                <a:cubicBezTo>
                  <a:pt x="494" y="283"/>
                  <a:pt x="489" y="294"/>
                  <a:pt x="489" y="307"/>
                </a:cubicBezTo>
                <a:cubicBezTo>
                  <a:pt x="489" y="319"/>
                  <a:pt x="494" y="330"/>
                  <a:pt x="503" y="339"/>
                </a:cubicBezTo>
                <a:close/>
                <a:moveTo>
                  <a:pt x="525" y="297"/>
                </a:moveTo>
                <a:cubicBezTo>
                  <a:pt x="525" y="297"/>
                  <a:pt x="525" y="297"/>
                  <a:pt x="525" y="297"/>
                </a:cubicBezTo>
                <a:cubicBezTo>
                  <a:pt x="525" y="297"/>
                  <a:pt x="525" y="297"/>
                  <a:pt x="525" y="297"/>
                </a:cubicBezTo>
                <a:cubicBezTo>
                  <a:pt x="528" y="295"/>
                  <a:pt x="531" y="293"/>
                  <a:pt x="535" y="293"/>
                </a:cubicBezTo>
                <a:cubicBezTo>
                  <a:pt x="539" y="293"/>
                  <a:pt x="542" y="295"/>
                  <a:pt x="544" y="297"/>
                </a:cubicBezTo>
                <a:cubicBezTo>
                  <a:pt x="544" y="297"/>
                  <a:pt x="544" y="297"/>
                  <a:pt x="544" y="297"/>
                </a:cubicBezTo>
                <a:cubicBezTo>
                  <a:pt x="547" y="299"/>
                  <a:pt x="548" y="303"/>
                  <a:pt x="548" y="307"/>
                </a:cubicBezTo>
                <a:cubicBezTo>
                  <a:pt x="548" y="310"/>
                  <a:pt x="547" y="313"/>
                  <a:pt x="544" y="316"/>
                </a:cubicBezTo>
                <a:cubicBezTo>
                  <a:pt x="542" y="318"/>
                  <a:pt x="539" y="320"/>
                  <a:pt x="535" y="320"/>
                </a:cubicBezTo>
                <a:cubicBezTo>
                  <a:pt x="531" y="320"/>
                  <a:pt x="528" y="318"/>
                  <a:pt x="525" y="316"/>
                </a:cubicBezTo>
                <a:cubicBezTo>
                  <a:pt x="523" y="314"/>
                  <a:pt x="521" y="310"/>
                  <a:pt x="521" y="307"/>
                </a:cubicBezTo>
                <a:cubicBezTo>
                  <a:pt x="521" y="303"/>
                  <a:pt x="523" y="299"/>
                  <a:pt x="525" y="297"/>
                </a:cubicBezTo>
                <a:close/>
                <a:moveTo>
                  <a:pt x="379" y="339"/>
                </a:moveTo>
                <a:cubicBezTo>
                  <a:pt x="379" y="339"/>
                  <a:pt x="379" y="339"/>
                  <a:pt x="379" y="339"/>
                </a:cubicBezTo>
                <a:cubicBezTo>
                  <a:pt x="387" y="347"/>
                  <a:pt x="398" y="352"/>
                  <a:pt x="411" y="352"/>
                </a:cubicBezTo>
                <a:cubicBezTo>
                  <a:pt x="424" y="352"/>
                  <a:pt x="435" y="347"/>
                  <a:pt x="443" y="339"/>
                </a:cubicBezTo>
                <a:cubicBezTo>
                  <a:pt x="452" y="331"/>
                  <a:pt x="457" y="319"/>
                  <a:pt x="457" y="307"/>
                </a:cubicBezTo>
                <a:cubicBezTo>
                  <a:pt x="457" y="294"/>
                  <a:pt x="452" y="283"/>
                  <a:pt x="443" y="274"/>
                </a:cubicBezTo>
                <a:cubicBezTo>
                  <a:pt x="443" y="274"/>
                  <a:pt x="443" y="274"/>
                  <a:pt x="443" y="274"/>
                </a:cubicBezTo>
                <a:cubicBezTo>
                  <a:pt x="435" y="266"/>
                  <a:pt x="424" y="261"/>
                  <a:pt x="411" y="261"/>
                </a:cubicBezTo>
                <a:cubicBezTo>
                  <a:pt x="398" y="261"/>
                  <a:pt x="387" y="266"/>
                  <a:pt x="379" y="274"/>
                </a:cubicBezTo>
                <a:cubicBezTo>
                  <a:pt x="370" y="283"/>
                  <a:pt x="365" y="294"/>
                  <a:pt x="365" y="307"/>
                </a:cubicBezTo>
                <a:cubicBezTo>
                  <a:pt x="365" y="319"/>
                  <a:pt x="370" y="330"/>
                  <a:pt x="379" y="339"/>
                </a:cubicBezTo>
                <a:close/>
                <a:moveTo>
                  <a:pt x="401" y="297"/>
                </a:moveTo>
                <a:cubicBezTo>
                  <a:pt x="401" y="297"/>
                  <a:pt x="401" y="297"/>
                  <a:pt x="401" y="297"/>
                </a:cubicBezTo>
                <a:cubicBezTo>
                  <a:pt x="401" y="297"/>
                  <a:pt x="401" y="297"/>
                  <a:pt x="401" y="297"/>
                </a:cubicBezTo>
                <a:cubicBezTo>
                  <a:pt x="404" y="295"/>
                  <a:pt x="407" y="293"/>
                  <a:pt x="411" y="293"/>
                </a:cubicBezTo>
                <a:cubicBezTo>
                  <a:pt x="415" y="293"/>
                  <a:pt x="418" y="295"/>
                  <a:pt x="421" y="297"/>
                </a:cubicBezTo>
                <a:cubicBezTo>
                  <a:pt x="421" y="297"/>
                  <a:pt x="421" y="297"/>
                  <a:pt x="421" y="297"/>
                </a:cubicBezTo>
                <a:cubicBezTo>
                  <a:pt x="423" y="299"/>
                  <a:pt x="425" y="303"/>
                  <a:pt x="425" y="307"/>
                </a:cubicBezTo>
                <a:cubicBezTo>
                  <a:pt x="425" y="310"/>
                  <a:pt x="423" y="313"/>
                  <a:pt x="421" y="316"/>
                </a:cubicBezTo>
                <a:cubicBezTo>
                  <a:pt x="418" y="318"/>
                  <a:pt x="415" y="320"/>
                  <a:pt x="411" y="320"/>
                </a:cubicBezTo>
                <a:cubicBezTo>
                  <a:pt x="407" y="320"/>
                  <a:pt x="404" y="318"/>
                  <a:pt x="401" y="316"/>
                </a:cubicBezTo>
                <a:cubicBezTo>
                  <a:pt x="399" y="314"/>
                  <a:pt x="397" y="310"/>
                  <a:pt x="397" y="307"/>
                </a:cubicBezTo>
                <a:cubicBezTo>
                  <a:pt x="397" y="303"/>
                  <a:pt x="399" y="299"/>
                  <a:pt x="401" y="297"/>
                </a:cubicBezTo>
                <a:close/>
                <a:moveTo>
                  <a:pt x="379" y="461"/>
                </a:moveTo>
                <a:cubicBezTo>
                  <a:pt x="379" y="461"/>
                  <a:pt x="379" y="461"/>
                  <a:pt x="379" y="461"/>
                </a:cubicBezTo>
                <a:cubicBezTo>
                  <a:pt x="387" y="469"/>
                  <a:pt x="398" y="474"/>
                  <a:pt x="411" y="474"/>
                </a:cubicBezTo>
                <a:cubicBezTo>
                  <a:pt x="424" y="474"/>
                  <a:pt x="435" y="469"/>
                  <a:pt x="443" y="461"/>
                </a:cubicBezTo>
                <a:cubicBezTo>
                  <a:pt x="443" y="460"/>
                  <a:pt x="443" y="460"/>
                  <a:pt x="443" y="460"/>
                </a:cubicBezTo>
                <a:cubicBezTo>
                  <a:pt x="452" y="452"/>
                  <a:pt x="457" y="441"/>
                  <a:pt x="457" y="428"/>
                </a:cubicBezTo>
                <a:cubicBezTo>
                  <a:pt x="457" y="416"/>
                  <a:pt x="452" y="404"/>
                  <a:pt x="443" y="396"/>
                </a:cubicBezTo>
                <a:cubicBezTo>
                  <a:pt x="443" y="396"/>
                  <a:pt x="443" y="396"/>
                  <a:pt x="443" y="396"/>
                </a:cubicBezTo>
                <a:cubicBezTo>
                  <a:pt x="435" y="388"/>
                  <a:pt x="424" y="382"/>
                  <a:pt x="411" y="382"/>
                </a:cubicBezTo>
                <a:cubicBezTo>
                  <a:pt x="398" y="382"/>
                  <a:pt x="387" y="388"/>
                  <a:pt x="379" y="396"/>
                </a:cubicBezTo>
                <a:cubicBezTo>
                  <a:pt x="379" y="396"/>
                  <a:pt x="379" y="396"/>
                  <a:pt x="379" y="396"/>
                </a:cubicBezTo>
                <a:cubicBezTo>
                  <a:pt x="370" y="404"/>
                  <a:pt x="365" y="416"/>
                  <a:pt x="365" y="428"/>
                </a:cubicBezTo>
                <a:cubicBezTo>
                  <a:pt x="365" y="441"/>
                  <a:pt x="370" y="452"/>
                  <a:pt x="379" y="460"/>
                </a:cubicBezTo>
                <a:cubicBezTo>
                  <a:pt x="379" y="461"/>
                  <a:pt x="379" y="461"/>
                  <a:pt x="379" y="461"/>
                </a:cubicBezTo>
                <a:close/>
                <a:moveTo>
                  <a:pt x="401" y="419"/>
                </a:moveTo>
                <a:cubicBezTo>
                  <a:pt x="401" y="419"/>
                  <a:pt x="401" y="419"/>
                  <a:pt x="401" y="419"/>
                </a:cubicBezTo>
                <a:cubicBezTo>
                  <a:pt x="401" y="418"/>
                  <a:pt x="401" y="418"/>
                  <a:pt x="401" y="418"/>
                </a:cubicBezTo>
                <a:cubicBezTo>
                  <a:pt x="404" y="416"/>
                  <a:pt x="407" y="414"/>
                  <a:pt x="411" y="414"/>
                </a:cubicBezTo>
                <a:cubicBezTo>
                  <a:pt x="415" y="414"/>
                  <a:pt x="418" y="416"/>
                  <a:pt x="421" y="418"/>
                </a:cubicBezTo>
                <a:cubicBezTo>
                  <a:pt x="421" y="419"/>
                  <a:pt x="421" y="419"/>
                  <a:pt x="421" y="419"/>
                </a:cubicBezTo>
                <a:cubicBezTo>
                  <a:pt x="423" y="421"/>
                  <a:pt x="425" y="424"/>
                  <a:pt x="425" y="428"/>
                </a:cubicBezTo>
                <a:cubicBezTo>
                  <a:pt x="425" y="432"/>
                  <a:pt x="423" y="435"/>
                  <a:pt x="421" y="438"/>
                </a:cubicBezTo>
                <a:cubicBezTo>
                  <a:pt x="421" y="438"/>
                  <a:pt x="421" y="438"/>
                  <a:pt x="421" y="438"/>
                </a:cubicBezTo>
                <a:cubicBezTo>
                  <a:pt x="418" y="440"/>
                  <a:pt x="415" y="441"/>
                  <a:pt x="411" y="441"/>
                </a:cubicBezTo>
                <a:cubicBezTo>
                  <a:pt x="407" y="441"/>
                  <a:pt x="404" y="440"/>
                  <a:pt x="401" y="438"/>
                </a:cubicBezTo>
                <a:cubicBezTo>
                  <a:pt x="401" y="438"/>
                  <a:pt x="401" y="438"/>
                  <a:pt x="401" y="438"/>
                </a:cubicBezTo>
                <a:cubicBezTo>
                  <a:pt x="399" y="435"/>
                  <a:pt x="397" y="432"/>
                  <a:pt x="397" y="428"/>
                </a:cubicBezTo>
                <a:cubicBezTo>
                  <a:pt x="397" y="424"/>
                  <a:pt x="399" y="421"/>
                  <a:pt x="401" y="419"/>
                </a:cubicBezTo>
                <a:close/>
                <a:moveTo>
                  <a:pt x="379" y="582"/>
                </a:moveTo>
                <a:cubicBezTo>
                  <a:pt x="379" y="582"/>
                  <a:pt x="379" y="582"/>
                  <a:pt x="379" y="582"/>
                </a:cubicBezTo>
                <a:cubicBezTo>
                  <a:pt x="387" y="590"/>
                  <a:pt x="398" y="595"/>
                  <a:pt x="411" y="595"/>
                </a:cubicBezTo>
                <a:cubicBezTo>
                  <a:pt x="424" y="595"/>
                  <a:pt x="435" y="590"/>
                  <a:pt x="443" y="582"/>
                </a:cubicBezTo>
                <a:cubicBezTo>
                  <a:pt x="443" y="582"/>
                  <a:pt x="443" y="582"/>
                  <a:pt x="443" y="582"/>
                </a:cubicBezTo>
                <a:cubicBezTo>
                  <a:pt x="452" y="574"/>
                  <a:pt x="457" y="562"/>
                  <a:pt x="457" y="550"/>
                </a:cubicBezTo>
                <a:cubicBezTo>
                  <a:pt x="457" y="537"/>
                  <a:pt x="452" y="526"/>
                  <a:pt x="443" y="517"/>
                </a:cubicBezTo>
                <a:cubicBezTo>
                  <a:pt x="443" y="517"/>
                  <a:pt x="443" y="517"/>
                  <a:pt x="443" y="517"/>
                </a:cubicBezTo>
                <a:cubicBezTo>
                  <a:pt x="435" y="509"/>
                  <a:pt x="424" y="504"/>
                  <a:pt x="411" y="504"/>
                </a:cubicBezTo>
                <a:cubicBezTo>
                  <a:pt x="398" y="504"/>
                  <a:pt x="387" y="509"/>
                  <a:pt x="379" y="517"/>
                </a:cubicBezTo>
                <a:cubicBezTo>
                  <a:pt x="370" y="526"/>
                  <a:pt x="365" y="537"/>
                  <a:pt x="365" y="550"/>
                </a:cubicBezTo>
                <a:cubicBezTo>
                  <a:pt x="365" y="562"/>
                  <a:pt x="370" y="574"/>
                  <a:pt x="379" y="582"/>
                </a:cubicBezTo>
                <a:close/>
                <a:moveTo>
                  <a:pt x="401" y="540"/>
                </a:moveTo>
                <a:cubicBezTo>
                  <a:pt x="401" y="540"/>
                  <a:pt x="401" y="540"/>
                  <a:pt x="401" y="540"/>
                </a:cubicBezTo>
                <a:cubicBezTo>
                  <a:pt x="401" y="540"/>
                  <a:pt x="401" y="540"/>
                  <a:pt x="401" y="540"/>
                </a:cubicBezTo>
                <a:cubicBezTo>
                  <a:pt x="404" y="538"/>
                  <a:pt x="407" y="536"/>
                  <a:pt x="411" y="536"/>
                </a:cubicBezTo>
                <a:cubicBezTo>
                  <a:pt x="415" y="536"/>
                  <a:pt x="418" y="538"/>
                  <a:pt x="421" y="540"/>
                </a:cubicBezTo>
                <a:cubicBezTo>
                  <a:pt x="421" y="540"/>
                  <a:pt x="421" y="540"/>
                  <a:pt x="421" y="540"/>
                </a:cubicBezTo>
                <a:cubicBezTo>
                  <a:pt x="423" y="542"/>
                  <a:pt x="425" y="546"/>
                  <a:pt x="425" y="550"/>
                </a:cubicBezTo>
                <a:cubicBezTo>
                  <a:pt x="425" y="553"/>
                  <a:pt x="423" y="557"/>
                  <a:pt x="421" y="559"/>
                </a:cubicBezTo>
                <a:cubicBezTo>
                  <a:pt x="421" y="559"/>
                  <a:pt x="421" y="559"/>
                  <a:pt x="421" y="559"/>
                </a:cubicBezTo>
                <a:cubicBezTo>
                  <a:pt x="418" y="562"/>
                  <a:pt x="415" y="563"/>
                  <a:pt x="411" y="563"/>
                </a:cubicBezTo>
                <a:cubicBezTo>
                  <a:pt x="407" y="563"/>
                  <a:pt x="404" y="562"/>
                  <a:pt x="401" y="559"/>
                </a:cubicBezTo>
                <a:cubicBezTo>
                  <a:pt x="401" y="559"/>
                  <a:pt x="401" y="559"/>
                  <a:pt x="401" y="559"/>
                </a:cubicBezTo>
                <a:cubicBezTo>
                  <a:pt x="399" y="557"/>
                  <a:pt x="397" y="553"/>
                  <a:pt x="397" y="550"/>
                </a:cubicBezTo>
                <a:cubicBezTo>
                  <a:pt x="397" y="546"/>
                  <a:pt x="399" y="542"/>
                  <a:pt x="401" y="540"/>
                </a:cubicBezTo>
                <a:close/>
                <a:moveTo>
                  <a:pt x="131" y="461"/>
                </a:moveTo>
                <a:cubicBezTo>
                  <a:pt x="131" y="461"/>
                  <a:pt x="131" y="461"/>
                  <a:pt x="131" y="461"/>
                </a:cubicBezTo>
                <a:cubicBezTo>
                  <a:pt x="139" y="469"/>
                  <a:pt x="151" y="474"/>
                  <a:pt x="163" y="474"/>
                </a:cubicBezTo>
                <a:cubicBezTo>
                  <a:pt x="176" y="474"/>
                  <a:pt x="187" y="469"/>
                  <a:pt x="196" y="461"/>
                </a:cubicBezTo>
                <a:cubicBezTo>
                  <a:pt x="196" y="460"/>
                  <a:pt x="196" y="460"/>
                  <a:pt x="196" y="460"/>
                </a:cubicBezTo>
                <a:cubicBezTo>
                  <a:pt x="204" y="452"/>
                  <a:pt x="209" y="441"/>
                  <a:pt x="209" y="428"/>
                </a:cubicBezTo>
                <a:cubicBezTo>
                  <a:pt x="209" y="416"/>
                  <a:pt x="204" y="404"/>
                  <a:pt x="196" y="396"/>
                </a:cubicBezTo>
                <a:cubicBezTo>
                  <a:pt x="196" y="396"/>
                  <a:pt x="196" y="396"/>
                  <a:pt x="196" y="396"/>
                </a:cubicBezTo>
                <a:cubicBezTo>
                  <a:pt x="187" y="388"/>
                  <a:pt x="176" y="382"/>
                  <a:pt x="163" y="382"/>
                </a:cubicBezTo>
                <a:cubicBezTo>
                  <a:pt x="151" y="382"/>
                  <a:pt x="139" y="388"/>
                  <a:pt x="131" y="396"/>
                </a:cubicBezTo>
                <a:cubicBezTo>
                  <a:pt x="131" y="396"/>
                  <a:pt x="131" y="396"/>
                  <a:pt x="131" y="396"/>
                </a:cubicBezTo>
                <a:cubicBezTo>
                  <a:pt x="123" y="404"/>
                  <a:pt x="118" y="416"/>
                  <a:pt x="118" y="428"/>
                </a:cubicBezTo>
                <a:cubicBezTo>
                  <a:pt x="118" y="441"/>
                  <a:pt x="123" y="452"/>
                  <a:pt x="131" y="460"/>
                </a:cubicBezTo>
                <a:cubicBezTo>
                  <a:pt x="131" y="461"/>
                  <a:pt x="131" y="461"/>
                  <a:pt x="131" y="461"/>
                </a:cubicBezTo>
                <a:close/>
                <a:moveTo>
                  <a:pt x="154" y="419"/>
                </a:moveTo>
                <a:cubicBezTo>
                  <a:pt x="154" y="419"/>
                  <a:pt x="154" y="419"/>
                  <a:pt x="154" y="419"/>
                </a:cubicBezTo>
                <a:cubicBezTo>
                  <a:pt x="154" y="418"/>
                  <a:pt x="154" y="418"/>
                  <a:pt x="154" y="418"/>
                </a:cubicBezTo>
                <a:cubicBezTo>
                  <a:pt x="156" y="416"/>
                  <a:pt x="159" y="414"/>
                  <a:pt x="163" y="414"/>
                </a:cubicBezTo>
                <a:cubicBezTo>
                  <a:pt x="167" y="414"/>
                  <a:pt x="171" y="416"/>
                  <a:pt x="173" y="418"/>
                </a:cubicBezTo>
                <a:cubicBezTo>
                  <a:pt x="173" y="419"/>
                  <a:pt x="173" y="419"/>
                  <a:pt x="173" y="419"/>
                </a:cubicBezTo>
                <a:cubicBezTo>
                  <a:pt x="176" y="421"/>
                  <a:pt x="177" y="424"/>
                  <a:pt x="177" y="428"/>
                </a:cubicBezTo>
                <a:cubicBezTo>
                  <a:pt x="177" y="432"/>
                  <a:pt x="176" y="435"/>
                  <a:pt x="173" y="438"/>
                </a:cubicBezTo>
                <a:cubicBezTo>
                  <a:pt x="173" y="438"/>
                  <a:pt x="173" y="438"/>
                  <a:pt x="173" y="438"/>
                </a:cubicBezTo>
                <a:cubicBezTo>
                  <a:pt x="171" y="440"/>
                  <a:pt x="167" y="441"/>
                  <a:pt x="163" y="441"/>
                </a:cubicBezTo>
                <a:cubicBezTo>
                  <a:pt x="159" y="441"/>
                  <a:pt x="156" y="440"/>
                  <a:pt x="154" y="438"/>
                </a:cubicBezTo>
                <a:cubicBezTo>
                  <a:pt x="154" y="438"/>
                  <a:pt x="154" y="438"/>
                  <a:pt x="154" y="438"/>
                </a:cubicBezTo>
                <a:cubicBezTo>
                  <a:pt x="151" y="435"/>
                  <a:pt x="150" y="432"/>
                  <a:pt x="150" y="428"/>
                </a:cubicBezTo>
                <a:cubicBezTo>
                  <a:pt x="150" y="424"/>
                  <a:pt x="151" y="421"/>
                  <a:pt x="154" y="419"/>
                </a:cubicBezTo>
                <a:close/>
                <a:moveTo>
                  <a:pt x="131" y="582"/>
                </a:moveTo>
                <a:cubicBezTo>
                  <a:pt x="131" y="582"/>
                  <a:pt x="131" y="582"/>
                  <a:pt x="131" y="582"/>
                </a:cubicBezTo>
                <a:cubicBezTo>
                  <a:pt x="139" y="590"/>
                  <a:pt x="151" y="595"/>
                  <a:pt x="163" y="595"/>
                </a:cubicBezTo>
                <a:cubicBezTo>
                  <a:pt x="176" y="595"/>
                  <a:pt x="187" y="590"/>
                  <a:pt x="196" y="582"/>
                </a:cubicBezTo>
                <a:cubicBezTo>
                  <a:pt x="196" y="582"/>
                  <a:pt x="196" y="582"/>
                  <a:pt x="196" y="582"/>
                </a:cubicBezTo>
                <a:cubicBezTo>
                  <a:pt x="204" y="574"/>
                  <a:pt x="209" y="562"/>
                  <a:pt x="209" y="550"/>
                </a:cubicBezTo>
                <a:cubicBezTo>
                  <a:pt x="209" y="537"/>
                  <a:pt x="204" y="526"/>
                  <a:pt x="196" y="517"/>
                </a:cubicBezTo>
                <a:cubicBezTo>
                  <a:pt x="196" y="517"/>
                  <a:pt x="196" y="517"/>
                  <a:pt x="196" y="517"/>
                </a:cubicBezTo>
                <a:cubicBezTo>
                  <a:pt x="187" y="509"/>
                  <a:pt x="176" y="504"/>
                  <a:pt x="163" y="504"/>
                </a:cubicBezTo>
                <a:cubicBezTo>
                  <a:pt x="151" y="504"/>
                  <a:pt x="139" y="509"/>
                  <a:pt x="131" y="517"/>
                </a:cubicBezTo>
                <a:cubicBezTo>
                  <a:pt x="131" y="517"/>
                  <a:pt x="131" y="517"/>
                  <a:pt x="131" y="517"/>
                </a:cubicBezTo>
                <a:cubicBezTo>
                  <a:pt x="123" y="526"/>
                  <a:pt x="118" y="537"/>
                  <a:pt x="118" y="550"/>
                </a:cubicBezTo>
                <a:cubicBezTo>
                  <a:pt x="118" y="562"/>
                  <a:pt x="123" y="574"/>
                  <a:pt x="131" y="582"/>
                </a:cubicBezTo>
                <a:cubicBezTo>
                  <a:pt x="131" y="582"/>
                  <a:pt x="131" y="582"/>
                  <a:pt x="131" y="582"/>
                </a:cubicBezTo>
                <a:close/>
                <a:moveTo>
                  <a:pt x="154" y="540"/>
                </a:moveTo>
                <a:cubicBezTo>
                  <a:pt x="154" y="540"/>
                  <a:pt x="154" y="540"/>
                  <a:pt x="154" y="540"/>
                </a:cubicBezTo>
                <a:cubicBezTo>
                  <a:pt x="154" y="540"/>
                  <a:pt x="154" y="540"/>
                  <a:pt x="154" y="540"/>
                </a:cubicBezTo>
                <a:cubicBezTo>
                  <a:pt x="156" y="538"/>
                  <a:pt x="159" y="536"/>
                  <a:pt x="163" y="536"/>
                </a:cubicBezTo>
                <a:cubicBezTo>
                  <a:pt x="167" y="536"/>
                  <a:pt x="171" y="538"/>
                  <a:pt x="173" y="540"/>
                </a:cubicBezTo>
                <a:cubicBezTo>
                  <a:pt x="173" y="540"/>
                  <a:pt x="173" y="540"/>
                  <a:pt x="173" y="540"/>
                </a:cubicBezTo>
                <a:cubicBezTo>
                  <a:pt x="176" y="542"/>
                  <a:pt x="177" y="546"/>
                  <a:pt x="177" y="550"/>
                </a:cubicBezTo>
                <a:cubicBezTo>
                  <a:pt x="177" y="553"/>
                  <a:pt x="176" y="557"/>
                  <a:pt x="173" y="559"/>
                </a:cubicBezTo>
                <a:cubicBezTo>
                  <a:pt x="173" y="559"/>
                  <a:pt x="173" y="559"/>
                  <a:pt x="173" y="559"/>
                </a:cubicBezTo>
                <a:cubicBezTo>
                  <a:pt x="171" y="562"/>
                  <a:pt x="167" y="563"/>
                  <a:pt x="163" y="563"/>
                </a:cubicBezTo>
                <a:cubicBezTo>
                  <a:pt x="159" y="563"/>
                  <a:pt x="156" y="562"/>
                  <a:pt x="154" y="559"/>
                </a:cubicBezTo>
                <a:cubicBezTo>
                  <a:pt x="154" y="559"/>
                  <a:pt x="154" y="559"/>
                  <a:pt x="154" y="559"/>
                </a:cubicBezTo>
                <a:cubicBezTo>
                  <a:pt x="151" y="557"/>
                  <a:pt x="150" y="553"/>
                  <a:pt x="150" y="550"/>
                </a:cubicBezTo>
                <a:cubicBezTo>
                  <a:pt x="150" y="546"/>
                  <a:pt x="151" y="542"/>
                  <a:pt x="154" y="540"/>
                </a:cubicBezTo>
                <a:close/>
                <a:moveTo>
                  <a:pt x="255" y="339"/>
                </a:moveTo>
                <a:cubicBezTo>
                  <a:pt x="255" y="339"/>
                  <a:pt x="255" y="339"/>
                  <a:pt x="255" y="339"/>
                </a:cubicBezTo>
                <a:cubicBezTo>
                  <a:pt x="263" y="347"/>
                  <a:pt x="275" y="352"/>
                  <a:pt x="287" y="352"/>
                </a:cubicBezTo>
                <a:cubicBezTo>
                  <a:pt x="300" y="352"/>
                  <a:pt x="311" y="347"/>
                  <a:pt x="319" y="339"/>
                </a:cubicBezTo>
                <a:cubicBezTo>
                  <a:pt x="328" y="331"/>
                  <a:pt x="333" y="319"/>
                  <a:pt x="333" y="307"/>
                </a:cubicBezTo>
                <a:cubicBezTo>
                  <a:pt x="333" y="294"/>
                  <a:pt x="328" y="283"/>
                  <a:pt x="319" y="274"/>
                </a:cubicBezTo>
                <a:cubicBezTo>
                  <a:pt x="311" y="266"/>
                  <a:pt x="300" y="261"/>
                  <a:pt x="287" y="261"/>
                </a:cubicBezTo>
                <a:cubicBezTo>
                  <a:pt x="275" y="261"/>
                  <a:pt x="263" y="266"/>
                  <a:pt x="255" y="274"/>
                </a:cubicBezTo>
                <a:cubicBezTo>
                  <a:pt x="255" y="274"/>
                  <a:pt x="255" y="274"/>
                  <a:pt x="255" y="274"/>
                </a:cubicBezTo>
                <a:cubicBezTo>
                  <a:pt x="246" y="283"/>
                  <a:pt x="241" y="294"/>
                  <a:pt x="241" y="307"/>
                </a:cubicBezTo>
                <a:cubicBezTo>
                  <a:pt x="241" y="319"/>
                  <a:pt x="246" y="330"/>
                  <a:pt x="255" y="339"/>
                </a:cubicBezTo>
                <a:cubicBezTo>
                  <a:pt x="255" y="339"/>
                  <a:pt x="255" y="339"/>
                  <a:pt x="255" y="339"/>
                </a:cubicBezTo>
                <a:close/>
                <a:moveTo>
                  <a:pt x="278" y="297"/>
                </a:moveTo>
                <a:cubicBezTo>
                  <a:pt x="278" y="297"/>
                  <a:pt x="278" y="297"/>
                  <a:pt x="278" y="297"/>
                </a:cubicBezTo>
                <a:cubicBezTo>
                  <a:pt x="278" y="297"/>
                  <a:pt x="278" y="297"/>
                  <a:pt x="278" y="297"/>
                </a:cubicBezTo>
                <a:cubicBezTo>
                  <a:pt x="280" y="295"/>
                  <a:pt x="283" y="293"/>
                  <a:pt x="287" y="293"/>
                </a:cubicBezTo>
                <a:cubicBezTo>
                  <a:pt x="291" y="293"/>
                  <a:pt x="294" y="295"/>
                  <a:pt x="296" y="297"/>
                </a:cubicBezTo>
                <a:cubicBezTo>
                  <a:pt x="297" y="297"/>
                  <a:pt x="297" y="297"/>
                  <a:pt x="297" y="297"/>
                </a:cubicBezTo>
                <a:cubicBezTo>
                  <a:pt x="299" y="299"/>
                  <a:pt x="301" y="303"/>
                  <a:pt x="301" y="307"/>
                </a:cubicBezTo>
                <a:cubicBezTo>
                  <a:pt x="301" y="310"/>
                  <a:pt x="299" y="313"/>
                  <a:pt x="296" y="316"/>
                </a:cubicBezTo>
                <a:cubicBezTo>
                  <a:pt x="294" y="318"/>
                  <a:pt x="291" y="320"/>
                  <a:pt x="287" y="320"/>
                </a:cubicBezTo>
                <a:cubicBezTo>
                  <a:pt x="283" y="320"/>
                  <a:pt x="280" y="318"/>
                  <a:pt x="278" y="316"/>
                </a:cubicBezTo>
                <a:cubicBezTo>
                  <a:pt x="275" y="314"/>
                  <a:pt x="273" y="310"/>
                  <a:pt x="273" y="307"/>
                </a:cubicBezTo>
                <a:cubicBezTo>
                  <a:pt x="273" y="303"/>
                  <a:pt x="275" y="299"/>
                  <a:pt x="278" y="297"/>
                </a:cubicBezTo>
                <a:close/>
                <a:moveTo>
                  <a:pt x="671" y="0"/>
                </a:moveTo>
                <a:cubicBezTo>
                  <a:pt x="671" y="0"/>
                  <a:pt x="671" y="0"/>
                  <a:pt x="671" y="0"/>
                </a:cubicBezTo>
                <a:cubicBezTo>
                  <a:pt x="27" y="0"/>
                  <a:pt x="27" y="0"/>
                  <a:pt x="27" y="0"/>
                </a:cubicBezTo>
                <a:cubicBezTo>
                  <a:pt x="12" y="0"/>
                  <a:pt x="0" y="12"/>
                  <a:pt x="0" y="27"/>
                </a:cubicBezTo>
                <a:cubicBezTo>
                  <a:pt x="0" y="670"/>
                  <a:pt x="0" y="670"/>
                  <a:pt x="0" y="670"/>
                </a:cubicBezTo>
                <a:cubicBezTo>
                  <a:pt x="0" y="686"/>
                  <a:pt x="12" y="698"/>
                  <a:pt x="27" y="698"/>
                </a:cubicBezTo>
                <a:cubicBezTo>
                  <a:pt x="671" y="698"/>
                  <a:pt x="671" y="698"/>
                  <a:pt x="671" y="698"/>
                </a:cubicBezTo>
                <a:cubicBezTo>
                  <a:pt x="686" y="698"/>
                  <a:pt x="698" y="686"/>
                  <a:pt x="698" y="670"/>
                </a:cubicBezTo>
                <a:cubicBezTo>
                  <a:pt x="698" y="27"/>
                  <a:pt x="698" y="27"/>
                  <a:pt x="698" y="27"/>
                </a:cubicBezTo>
                <a:cubicBezTo>
                  <a:pt x="698" y="12"/>
                  <a:pt x="686" y="0"/>
                  <a:pt x="671" y="0"/>
                </a:cubicBezTo>
                <a:close/>
                <a:moveTo>
                  <a:pt x="644" y="644"/>
                </a:moveTo>
                <a:cubicBezTo>
                  <a:pt x="644" y="644"/>
                  <a:pt x="644" y="644"/>
                  <a:pt x="644" y="644"/>
                </a:cubicBezTo>
                <a:cubicBezTo>
                  <a:pt x="54" y="644"/>
                  <a:pt x="54" y="644"/>
                  <a:pt x="54" y="644"/>
                </a:cubicBezTo>
                <a:cubicBezTo>
                  <a:pt x="54" y="210"/>
                  <a:pt x="54" y="210"/>
                  <a:pt x="54" y="210"/>
                </a:cubicBezTo>
                <a:cubicBezTo>
                  <a:pt x="644" y="210"/>
                  <a:pt x="644" y="210"/>
                  <a:pt x="644" y="210"/>
                </a:cubicBezTo>
                <a:cubicBezTo>
                  <a:pt x="644" y="644"/>
                  <a:pt x="644" y="644"/>
                  <a:pt x="644" y="644"/>
                </a:cubicBezTo>
                <a:close/>
                <a:moveTo>
                  <a:pt x="644" y="178"/>
                </a:moveTo>
                <a:cubicBezTo>
                  <a:pt x="644" y="178"/>
                  <a:pt x="644" y="178"/>
                  <a:pt x="644" y="178"/>
                </a:cubicBezTo>
                <a:cubicBezTo>
                  <a:pt x="54" y="178"/>
                  <a:pt x="54" y="178"/>
                  <a:pt x="54" y="178"/>
                </a:cubicBezTo>
                <a:cubicBezTo>
                  <a:pt x="54" y="53"/>
                  <a:pt x="54" y="53"/>
                  <a:pt x="54" y="53"/>
                </a:cubicBezTo>
                <a:cubicBezTo>
                  <a:pt x="107" y="53"/>
                  <a:pt x="107" y="53"/>
                  <a:pt x="107" y="53"/>
                </a:cubicBezTo>
                <a:cubicBezTo>
                  <a:pt x="107" y="93"/>
                  <a:pt x="107" y="93"/>
                  <a:pt x="107" y="93"/>
                </a:cubicBezTo>
                <a:cubicBezTo>
                  <a:pt x="107" y="108"/>
                  <a:pt x="119" y="120"/>
                  <a:pt x="134" y="120"/>
                </a:cubicBezTo>
                <a:cubicBezTo>
                  <a:pt x="148" y="120"/>
                  <a:pt x="160" y="108"/>
                  <a:pt x="160" y="93"/>
                </a:cubicBezTo>
                <a:cubicBezTo>
                  <a:pt x="160" y="53"/>
                  <a:pt x="160" y="53"/>
                  <a:pt x="160" y="53"/>
                </a:cubicBezTo>
                <a:cubicBezTo>
                  <a:pt x="250" y="53"/>
                  <a:pt x="250" y="53"/>
                  <a:pt x="250" y="53"/>
                </a:cubicBezTo>
                <a:cubicBezTo>
                  <a:pt x="250" y="93"/>
                  <a:pt x="250" y="93"/>
                  <a:pt x="250" y="93"/>
                </a:cubicBezTo>
                <a:cubicBezTo>
                  <a:pt x="250" y="108"/>
                  <a:pt x="262" y="120"/>
                  <a:pt x="277" y="120"/>
                </a:cubicBezTo>
                <a:cubicBezTo>
                  <a:pt x="292" y="120"/>
                  <a:pt x="304" y="108"/>
                  <a:pt x="304" y="93"/>
                </a:cubicBezTo>
                <a:cubicBezTo>
                  <a:pt x="304" y="53"/>
                  <a:pt x="304" y="53"/>
                  <a:pt x="304" y="53"/>
                </a:cubicBezTo>
                <a:cubicBezTo>
                  <a:pt x="394" y="53"/>
                  <a:pt x="394" y="53"/>
                  <a:pt x="394" y="53"/>
                </a:cubicBezTo>
                <a:cubicBezTo>
                  <a:pt x="394" y="93"/>
                  <a:pt x="394" y="93"/>
                  <a:pt x="394" y="93"/>
                </a:cubicBezTo>
                <a:cubicBezTo>
                  <a:pt x="394" y="108"/>
                  <a:pt x="406" y="120"/>
                  <a:pt x="421" y="120"/>
                </a:cubicBezTo>
                <a:cubicBezTo>
                  <a:pt x="436" y="120"/>
                  <a:pt x="448" y="108"/>
                  <a:pt x="448" y="93"/>
                </a:cubicBezTo>
                <a:cubicBezTo>
                  <a:pt x="448" y="53"/>
                  <a:pt x="448" y="53"/>
                  <a:pt x="448" y="53"/>
                </a:cubicBezTo>
                <a:cubicBezTo>
                  <a:pt x="538" y="53"/>
                  <a:pt x="538" y="53"/>
                  <a:pt x="538" y="53"/>
                </a:cubicBezTo>
                <a:cubicBezTo>
                  <a:pt x="538" y="93"/>
                  <a:pt x="538" y="93"/>
                  <a:pt x="538" y="93"/>
                </a:cubicBezTo>
                <a:cubicBezTo>
                  <a:pt x="538" y="108"/>
                  <a:pt x="550" y="120"/>
                  <a:pt x="565" y="120"/>
                </a:cubicBezTo>
                <a:cubicBezTo>
                  <a:pt x="579" y="120"/>
                  <a:pt x="592" y="108"/>
                  <a:pt x="592" y="93"/>
                </a:cubicBezTo>
                <a:cubicBezTo>
                  <a:pt x="592" y="53"/>
                  <a:pt x="592" y="53"/>
                  <a:pt x="592" y="53"/>
                </a:cubicBezTo>
                <a:cubicBezTo>
                  <a:pt x="644" y="53"/>
                  <a:pt x="644" y="53"/>
                  <a:pt x="644" y="53"/>
                </a:cubicBezTo>
                <a:cubicBezTo>
                  <a:pt x="644" y="178"/>
                  <a:pt x="644" y="178"/>
                  <a:pt x="644" y="178"/>
                </a:cubicBezTo>
                <a:close/>
                <a:moveTo>
                  <a:pt x="255" y="582"/>
                </a:moveTo>
                <a:cubicBezTo>
                  <a:pt x="255" y="582"/>
                  <a:pt x="255" y="582"/>
                  <a:pt x="255" y="582"/>
                </a:cubicBezTo>
                <a:cubicBezTo>
                  <a:pt x="263" y="590"/>
                  <a:pt x="275" y="595"/>
                  <a:pt x="287" y="595"/>
                </a:cubicBezTo>
                <a:cubicBezTo>
                  <a:pt x="300" y="595"/>
                  <a:pt x="311" y="590"/>
                  <a:pt x="319" y="582"/>
                </a:cubicBezTo>
                <a:cubicBezTo>
                  <a:pt x="328" y="574"/>
                  <a:pt x="333" y="562"/>
                  <a:pt x="333" y="550"/>
                </a:cubicBezTo>
                <a:cubicBezTo>
                  <a:pt x="333" y="537"/>
                  <a:pt x="328" y="526"/>
                  <a:pt x="319" y="517"/>
                </a:cubicBezTo>
                <a:cubicBezTo>
                  <a:pt x="311" y="509"/>
                  <a:pt x="300" y="504"/>
                  <a:pt x="287" y="504"/>
                </a:cubicBezTo>
                <a:cubicBezTo>
                  <a:pt x="275" y="504"/>
                  <a:pt x="263" y="509"/>
                  <a:pt x="255" y="517"/>
                </a:cubicBezTo>
                <a:cubicBezTo>
                  <a:pt x="255" y="517"/>
                  <a:pt x="255" y="517"/>
                  <a:pt x="255" y="517"/>
                </a:cubicBezTo>
                <a:cubicBezTo>
                  <a:pt x="246" y="526"/>
                  <a:pt x="241" y="537"/>
                  <a:pt x="241" y="550"/>
                </a:cubicBezTo>
                <a:cubicBezTo>
                  <a:pt x="241" y="562"/>
                  <a:pt x="246" y="574"/>
                  <a:pt x="255" y="582"/>
                </a:cubicBezTo>
                <a:cubicBezTo>
                  <a:pt x="255" y="582"/>
                  <a:pt x="255" y="582"/>
                  <a:pt x="255" y="582"/>
                </a:cubicBezTo>
                <a:close/>
                <a:moveTo>
                  <a:pt x="278" y="540"/>
                </a:moveTo>
                <a:cubicBezTo>
                  <a:pt x="278" y="540"/>
                  <a:pt x="278" y="540"/>
                  <a:pt x="278" y="540"/>
                </a:cubicBezTo>
                <a:cubicBezTo>
                  <a:pt x="278" y="540"/>
                  <a:pt x="278" y="540"/>
                  <a:pt x="278" y="540"/>
                </a:cubicBezTo>
                <a:cubicBezTo>
                  <a:pt x="280" y="538"/>
                  <a:pt x="283" y="536"/>
                  <a:pt x="287" y="536"/>
                </a:cubicBezTo>
                <a:cubicBezTo>
                  <a:pt x="291" y="536"/>
                  <a:pt x="294" y="538"/>
                  <a:pt x="296" y="540"/>
                </a:cubicBezTo>
                <a:cubicBezTo>
                  <a:pt x="297" y="540"/>
                  <a:pt x="297" y="540"/>
                  <a:pt x="297" y="540"/>
                </a:cubicBezTo>
                <a:cubicBezTo>
                  <a:pt x="299" y="542"/>
                  <a:pt x="301" y="546"/>
                  <a:pt x="301" y="550"/>
                </a:cubicBezTo>
                <a:cubicBezTo>
                  <a:pt x="301" y="553"/>
                  <a:pt x="299" y="557"/>
                  <a:pt x="297" y="559"/>
                </a:cubicBezTo>
                <a:cubicBezTo>
                  <a:pt x="296" y="559"/>
                  <a:pt x="296" y="559"/>
                  <a:pt x="296" y="559"/>
                </a:cubicBezTo>
                <a:cubicBezTo>
                  <a:pt x="294" y="562"/>
                  <a:pt x="291" y="563"/>
                  <a:pt x="287" y="563"/>
                </a:cubicBezTo>
                <a:cubicBezTo>
                  <a:pt x="283" y="563"/>
                  <a:pt x="280" y="562"/>
                  <a:pt x="278" y="559"/>
                </a:cubicBezTo>
                <a:cubicBezTo>
                  <a:pt x="278" y="559"/>
                  <a:pt x="278" y="559"/>
                  <a:pt x="278" y="559"/>
                </a:cubicBezTo>
                <a:cubicBezTo>
                  <a:pt x="275" y="557"/>
                  <a:pt x="273" y="553"/>
                  <a:pt x="273" y="550"/>
                </a:cubicBezTo>
                <a:cubicBezTo>
                  <a:pt x="273" y="546"/>
                  <a:pt x="275" y="542"/>
                  <a:pt x="278" y="540"/>
                </a:cubicBezTo>
                <a:close/>
                <a:moveTo>
                  <a:pt x="255" y="461"/>
                </a:moveTo>
                <a:cubicBezTo>
                  <a:pt x="255" y="461"/>
                  <a:pt x="255" y="461"/>
                  <a:pt x="255" y="461"/>
                </a:cubicBezTo>
                <a:cubicBezTo>
                  <a:pt x="263" y="469"/>
                  <a:pt x="275" y="474"/>
                  <a:pt x="287" y="474"/>
                </a:cubicBezTo>
                <a:cubicBezTo>
                  <a:pt x="300" y="474"/>
                  <a:pt x="311" y="469"/>
                  <a:pt x="319" y="461"/>
                </a:cubicBezTo>
                <a:cubicBezTo>
                  <a:pt x="319" y="460"/>
                  <a:pt x="319" y="460"/>
                  <a:pt x="319" y="460"/>
                </a:cubicBezTo>
                <a:cubicBezTo>
                  <a:pt x="328" y="452"/>
                  <a:pt x="333" y="441"/>
                  <a:pt x="333" y="428"/>
                </a:cubicBezTo>
                <a:cubicBezTo>
                  <a:pt x="333" y="416"/>
                  <a:pt x="328" y="404"/>
                  <a:pt x="319" y="396"/>
                </a:cubicBezTo>
                <a:cubicBezTo>
                  <a:pt x="319" y="396"/>
                  <a:pt x="319" y="396"/>
                  <a:pt x="319" y="396"/>
                </a:cubicBezTo>
                <a:cubicBezTo>
                  <a:pt x="311" y="388"/>
                  <a:pt x="300" y="382"/>
                  <a:pt x="287" y="382"/>
                </a:cubicBezTo>
                <a:cubicBezTo>
                  <a:pt x="275" y="382"/>
                  <a:pt x="263" y="388"/>
                  <a:pt x="255" y="396"/>
                </a:cubicBezTo>
                <a:cubicBezTo>
                  <a:pt x="255" y="396"/>
                  <a:pt x="255" y="396"/>
                  <a:pt x="255" y="396"/>
                </a:cubicBezTo>
                <a:cubicBezTo>
                  <a:pt x="246" y="404"/>
                  <a:pt x="241" y="416"/>
                  <a:pt x="241" y="428"/>
                </a:cubicBezTo>
                <a:cubicBezTo>
                  <a:pt x="241" y="441"/>
                  <a:pt x="246" y="452"/>
                  <a:pt x="255" y="460"/>
                </a:cubicBezTo>
                <a:cubicBezTo>
                  <a:pt x="255" y="461"/>
                  <a:pt x="255" y="461"/>
                  <a:pt x="255" y="461"/>
                </a:cubicBezTo>
                <a:close/>
                <a:moveTo>
                  <a:pt x="278" y="419"/>
                </a:moveTo>
                <a:cubicBezTo>
                  <a:pt x="278" y="419"/>
                  <a:pt x="278" y="419"/>
                  <a:pt x="278" y="419"/>
                </a:cubicBezTo>
                <a:cubicBezTo>
                  <a:pt x="278" y="418"/>
                  <a:pt x="278" y="418"/>
                  <a:pt x="278" y="418"/>
                </a:cubicBezTo>
                <a:cubicBezTo>
                  <a:pt x="280" y="416"/>
                  <a:pt x="283" y="414"/>
                  <a:pt x="287" y="414"/>
                </a:cubicBezTo>
                <a:cubicBezTo>
                  <a:pt x="291" y="414"/>
                  <a:pt x="294" y="416"/>
                  <a:pt x="296" y="418"/>
                </a:cubicBezTo>
                <a:cubicBezTo>
                  <a:pt x="297" y="419"/>
                  <a:pt x="297" y="419"/>
                  <a:pt x="297" y="419"/>
                </a:cubicBezTo>
                <a:cubicBezTo>
                  <a:pt x="299" y="421"/>
                  <a:pt x="301" y="424"/>
                  <a:pt x="301" y="428"/>
                </a:cubicBezTo>
                <a:cubicBezTo>
                  <a:pt x="301" y="432"/>
                  <a:pt x="299" y="435"/>
                  <a:pt x="297" y="438"/>
                </a:cubicBezTo>
                <a:cubicBezTo>
                  <a:pt x="296" y="438"/>
                  <a:pt x="296" y="438"/>
                  <a:pt x="296" y="438"/>
                </a:cubicBezTo>
                <a:cubicBezTo>
                  <a:pt x="294" y="440"/>
                  <a:pt x="291" y="441"/>
                  <a:pt x="287" y="441"/>
                </a:cubicBezTo>
                <a:cubicBezTo>
                  <a:pt x="283" y="441"/>
                  <a:pt x="280" y="440"/>
                  <a:pt x="278" y="438"/>
                </a:cubicBezTo>
                <a:cubicBezTo>
                  <a:pt x="278" y="438"/>
                  <a:pt x="278" y="438"/>
                  <a:pt x="278" y="438"/>
                </a:cubicBezTo>
                <a:cubicBezTo>
                  <a:pt x="275" y="435"/>
                  <a:pt x="273" y="432"/>
                  <a:pt x="273" y="428"/>
                </a:cubicBezTo>
                <a:cubicBezTo>
                  <a:pt x="273" y="424"/>
                  <a:pt x="275" y="421"/>
                  <a:pt x="278" y="419"/>
                </a:cubicBezTo>
                <a:close/>
                <a:moveTo>
                  <a:pt x="503" y="461"/>
                </a:moveTo>
                <a:cubicBezTo>
                  <a:pt x="503" y="461"/>
                  <a:pt x="503" y="461"/>
                  <a:pt x="503" y="461"/>
                </a:cubicBezTo>
                <a:cubicBezTo>
                  <a:pt x="511" y="469"/>
                  <a:pt x="523" y="474"/>
                  <a:pt x="535" y="474"/>
                </a:cubicBezTo>
                <a:cubicBezTo>
                  <a:pt x="547" y="474"/>
                  <a:pt x="559" y="469"/>
                  <a:pt x="567" y="461"/>
                </a:cubicBezTo>
                <a:cubicBezTo>
                  <a:pt x="567" y="460"/>
                  <a:pt x="567" y="460"/>
                  <a:pt x="567" y="460"/>
                </a:cubicBezTo>
                <a:cubicBezTo>
                  <a:pt x="575" y="452"/>
                  <a:pt x="581" y="441"/>
                  <a:pt x="581" y="428"/>
                </a:cubicBezTo>
                <a:cubicBezTo>
                  <a:pt x="581" y="416"/>
                  <a:pt x="575" y="404"/>
                  <a:pt x="567" y="396"/>
                </a:cubicBezTo>
                <a:cubicBezTo>
                  <a:pt x="567" y="396"/>
                  <a:pt x="567" y="396"/>
                  <a:pt x="567" y="396"/>
                </a:cubicBezTo>
                <a:cubicBezTo>
                  <a:pt x="559" y="388"/>
                  <a:pt x="547" y="382"/>
                  <a:pt x="535" y="382"/>
                </a:cubicBezTo>
                <a:cubicBezTo>
                  <a:pt x="523" y="382"/>
                  <a:pt x="511" y="388"/>
                  <a:pt x="503" y="396"/>
                </a:cubicBezTo>
                <a:cubicBezTo>
                  <a:pt x="503" y="396"/>
                  <a:pt x="503" y="396"/>
                  <a:pt x="503" y="396"/>
                </a:cubicBezTo>
                <a:cubicBezTo>
                  <a:pt x="494" y="404"/>
                  <a:pt x="489" y="416"/>
                  <a:pt x="489" y="428"/>
                </a:cubicBezTo>
                <a:cubicBezTo>
                  <a:pt x="489" y="441"/>
                  <a:pt x="494" y="452"/>
                  <a:pt x="503" y="460"/>
                </a:cubicBezTo>
                <a:cubicBezTo>
                  <a:pt x="503" y="461"/>
                  <a:pt x="503" y="461"/>
                  <a:pt x="503" y="461"/>
                </a:cubicBezTo>
                <a:close/>
                <a:moveTo>
                  <a:pt x="525" y="419"/>
                </a:moveTo>
                <a:cubicBezTo>
                  <a:pt x="525" y="419"/>
                  <a:pt x="525" y="419"/>
                  <a:pt x="525" y="419"/>
                </a:cubicBezTo>
                <a:cubicBezTo>
                  <a:pt x="525" y="418"/>
                  <a:pt x="525" y="418"/>
                  <a:pt x="525" y="418"/>
                </a:cubicBezTo>
                <a:cubicBezTo>
                  <a:pt x="528" y="416"/>
                  <a:pt x="531" y="414"/>
                  <a:pt x="535" y="414"/>
                </a:cubicBezTo>
                <a:cubicBezTo>
                  <a:pt x="539" y="414"/>
                  <a:pt x="542" y="416"/>
                  <a:pt x="544" y="418"/>
                </a:cubicBezTo>
                <a:cubicBezTo>
                  <a:pt x="544" y="419"/>
                  <a:pt x="544" y="419"/>
                  <a:pt x="544" y="419"/>
                </a:cubicBezTo>
                <a:cubicBezTo>
                  <a:pt x="547" y="421"/>
                  <a:pt x="548" y="424"/>
                  <a:pt x="548" y="428"/>
                </a:cubicBezTo>
                <a:cubicBezTo>
                  <a:pt x="548" y="432"/>
                  <a:pt x="547" y="435"/>
                  <a:pt x="544" y="438"/>
                </a:cubicBezTo>
                <a:cubicBezTo>
                  <a:pt x="544" y="438"/>
                  <a:pt x="544" y="438"/>
                  <a:pt x="544" y="438"/>
                </a:cubicBezTo>
                <a:cubicBezTo>
                  <a:pt x="542" y="440"/>
                  <a:pt x="539" y="441"/>
                  <a:pt x="535" y="441"/>
                </a:cubicBezTo>
                <a:cubicBezTo>
                  <a:pt x="531" y="441"/>
                  <a:pt x="528" y="440"/>
                  <a:pt x="525" y="438"/>
                </a:cubicBezTo>
                <a:cubicBezTo>
                  <a:pt x="525" y="438"/>
                  <a:pt x="525" y="438"/>
                  <a:pt x="525" y="438"/>
                </a:cubicBezTo>
                <a:cubicBezTo>
                  <a:pt x="523" y="435"/>
                  <a:pt x="521" y="432"/>
                  <a:pt x="521" y="428"/>
                </a:cubicBezTo>
                <a:cubicBezTo>
                  <a:pt x="521" y="424"/>
                  <a:pt x="523" y="421"/>
                  <a:pt x="525" y="419"/>
                </a:cubicBezTo>
                <a:close/>
              </a:path>
            </a:pathLst>
          </a:custGeom>
          <a:solidFill>
            <a:schemeClr val="bg1">
              <a:lumMod val="50000"/>
            </a:schemeClr>
          </a:solidFill>
          <a:ln>
            <a:noFill/>
          </a:ln>
        </p:spPr>
        <p:txBody>
          <a:bodyPr anchor="t" anchorCtr="0" bIns="45720" compatLnSpc="1" lIns="91440" numCol="1" rIns="91440" tIns="45720" vert="horz" wrap="square"/>
          <a:lstStyle/>
          <a:p>
            <a:endParaRPr altLang="en-US" lang="zh-CN"/>
          </a:p>
        </p:txBody>
      </p:sp>
      <p:sp>
        <p:nvSpPr>
          <p:cNvPr id="10" name="原创设计师QQ598969553             _9"/>
          <p:cNvSpPr>
            <a:spLocks noEditPoints="1"/>
          </p:cNvSpPr>
          <p:nvPr/>
        </p:nvSpPr>
        <p:spPr bwMode="auto">
          <a:xfrm>
            <a:off x="1808948" y="4166315"/>
            <a:ext cx="222242" cy="221923"/>
          </a:xfrm>
          <a:custGeom>
            <a:gdLst>
              <a:gd fmla="*/ 596 w 698" name="T0"/>
              <a:gd fmla="*/ 102 h 697" name="T1"/>
              <a:gd fmla="*/ 596 w 698" name="T2"/>
              <a:gd fmla="*/ 595 h 697" name="T3"/>
              <a:gd fmla="*/ 103 w 698" name="T4"/>
              <a:gd fmla="*/ 595 h 697" name="T5"/>
              <a:gd fmla="*/ 103 w 698" name="T6"/>
              <a:gd fmla="*/ 102 h 697" name="T7"/>
              <a:gd fmla="*/ 333 w 698" name="T8"/>
              <a:gd fmla="*/ 643 h 697" name="T9"/>
              <a:gd fmla="*/ 333 w 698" name="T10"/>
              <a:gd fmla="*/ 531 h 697" name="T11"/>
              <a:gd fmla="*/ 231 w 698" name="T12"/>
              <a:gd fmla="*/ 554 h 697" name="T13"/>
              <a:gd fmla="*/ 301 w 698" name="T14"/>
              <a:gd fmla="*/ 640 h 697" name="T15"/>
              <a:gd fmla="*/ 558 w 698" name="T16"/>
              <a:gd fmla="*/ 140 h 697" name="T17"/>
              <a:gd fmla="*/ 551 w 698" name="T18"/>
              <a:gd fmla="*/ 133 h 697" name="T19"/>
              <a:gd fmla="*/ 542 w 698" name="T20"/>
              <a:gd fmla="*/ 332 h 697" name="T21"/>
              <a:gd fmla="*/ 558 w 698" name="T22"/>
              <a:gd fmla="*/ 140 h 697" name="T23"/>
              <a:gd fmla="*/ 526 w 698" name="T24"/>
              <a:gd fmla="*/ 111 h 697" name="T25"/>
              <a:gd fmla="*/ 489 w 698" name="T26"/>
              <a:gd fmla="*/ 113 h 697" name="T27"/>
              <a:gd fmla="*/ 526 w 698" name="T28"/>
              <a:gd fmla="*/ 111 h 697" name="T29"/>
              <a:gd fmla="*/ 398 w 698" name="T30"/>
              <a:gd fmla="*/ 57 h 697" name="T31"/>
              <a:gd fmla="*/ 366 w 698" name="T32"/>
              <a:gd fmla="*/ 167 h 697" name="T33"/>
              <a:gd fmla="*/ 469 w 698" name="T34"/>
              <a:gd fmla="*/ 143 h 697" name="T35"/>
              <a:gd fmla="*/ 398 w 698" name="T36"/>
              <a:gd fmla="*/ 57 h 697" name="T37"/>
              <a:gd fmla="*/ 333 w 698" name="T38"/>
              <a:gd fmla="*/ 54 h 697" name="T39"/>
              <a:gd fmla="*/ 238 w 698" name="T40"/>
              <a:gd fmla="*/ 129 h 697" name="T41"/>
              <a:gd fmla="*/ 243 w 698" name="T42"/>
              <a:gd fmla="*/ 148 h 697" name="T43"/>
              <a:gd fmla="*/ 333 w 698" name="T44"/>
              <a:gd fmla="*/ 54 h 697" name="T45"/>
              <a:gd fmla="*/ 233 w 698" name="T46"/>
              <a:gd fmla="*/ 77 h 697" name="T47"/>
              <a:gd fmla="*/ 202 w 698" name="T48"/>
              <a:gd fmla="*/ 129 h 697" name="T49"/>
              <a:gd fmla="*/ 233 w 698" name="T50"/>
              <a:gd fmla="*/ 77 h 697" name="T51"/>
              <a:gd fmla="*/ 148 w 698" name="T52"/>
              <a:gd fmla="*/ 133 h 697" name="T53"/>
              <a:gd fmla="*/ 55 w 698" name="T54"/>
              <a:gd fmla="*/ 332 h 697" name="T55"/>
              <a:gd fmla="*/ 189 w 698" name="T56"/>
              <a:gd fmla="*/ 159 h 697" name="T57"/>
              <a:gd fmla="*/ 55 w 698" name="T58"/>
              <a:gd fmla="*/ 365 h 697" name="T59"/>
              <a:gd fmla="*/ 141 w 698" name="T60"/>
              <a:gd fmla="*/ 558 h 697" name="T61"/>
              <a:gd fmla="*/ 189 w 698" name="T62"/>
              <a:gd fmla="*/ 539 h 697" name="T63"/>
              <a:gd fmla="*/ 55 w 698" name="T64"/>
              <a:gd fmla="*/ 365 h 697" name="T65"/>
              <a:gd fmla="*/ 173 w 698" name="T66"/>
              <a:gd fmla="*/ 586 h 697" name="T67"/>
              <a:gd fmla="*/ 210 w 698" name="T68"/>
              <a:gd fmla="*/ 584 h 697" name="T69"/>
              <a:gd fmla="*/ 173 w 698" name="T70"/>
              <a:gd fmla="*/ 586 h 697" name="T71"/>
              <a:gd fmla="*/ 366 w 698" name="T72"/>
              <a:gd fmla="*/ 643 h 697" name="T73"/>
              <a:gd fmla="*/ 461 w 698" name="T74"/>
              <a:gd fmla="*/ 569 h 697" name="T75"/>
              <a:gd fmla="*/ 456 w 698" name="T76"/>
              <a:gd fmla="*/ 549 h 697" name="T77"/>
              <a:gd fmla="*/ 366 w 698" name="T78"/>
              <a:gd fmla="*/ 643 h 697" name="T79"/>
              <a:gd fmla="*/ 466 w 698" name="T80"/>
              <a:gd fmla="*/ 620 h 697" name="T81"/>
              <a:gd fmla="*/ 497 w 698" name="T82"/>
              <a:gd fmla="*/ 568 h 697" name="T83"/>
              <a:gd fmla="*/ 466 w 698" name="T84"/>
              <a:gd fmla="*/ 620 h 697" name="T85"/>
              <a:gd fmla="*/ 551 w 698" name="T86"/>
              <a:gd fmla="*/ 564 h 697" name="T87"/>
              <a:gd fmla="*/ 644 w 698" name="T88"/>
              <a:gd fmla="*/ 365 h 697" name="T89"/>
              <a:gd fmla="*/ 510 w 698" name="T90"/>
              <a:gd fmla="*/ 539 h 697" name="T91"/>
              <a:gd fmla="*/ 481 w 698" name="T92"/>
              <a:gd fmla="*/ 173 h 697" name="T93"/>
              <a:gd fmla="*/ 467 w 698" name="T94"/>
              <a:gd fmla="*/ 178 h 697" name="T95"/>
              <a:gd fmla="*/ 366 w 698" name="T96"/>
              <a:gd fmla="*/ 332 h 697" name="T97"/>
              <a:gd fmla="*/ 481 w 698" name="T98"/>
              <a:gd fmla="*/ 173 h 697" name="T99"/>
              <a:gd fmla="*/ 333 w 698" name="T100"/>
              <a:gd fmla="*/ 199 h 697" name="T101"/>
              <a:gd fmla="*/ 218 w 698" name="T102"/>
              <a:gd fmla="*/ 173 h 697" name="T103"/>
              <a:gd fmla="*/ 333 w 698" name="T104"/>
              <a:gd fmla="*/ 332 h 697" name="T105"/>
              <a:gd fmla="*/ 333 w 698" name="T106"/>
              <a:gd fmla="*/ 498 h 697" name="T107"/>
              <a:gd fmla="*/ 333 w 698" name="T108"/>
              <a:gd fmla="*/ 365 h 697" name="T109"/>
              <a:gd fmla="*/ 218 w 698" name="T110"/>
              <a:gd fmla="*/ 524 h 697" name="T111"/>
              <a:gd fmla="*/ 333 w 698" name="T112"/>
              <a:gd fmla="*/ 498 h 697" name="T113"/>
              <a:gd fmla="*/ 366 w 698" name="T114"/>
              <a:gd fmla="*/ 498 h 697" name="T115"/>
              <a:gd fmla="*/ 481 w 698" name="T116"/>
              <a:gd fmla="*/ 524 h 697" name="T117"/>
              <a:gd fmla="*/ 366 w 698" name="T118"/>
              <a:gd fmla="*/ 365 h 697" name="T1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b="b" l="0" r="r" t="0"/>
            <a:pathLst>
              <a:path h="697" w="698">
                <a:moveTo>
                  <a:pt x="350" y="0"/>
                </a:moveTo>
                <a:cubicBezTo>
                  <a:pt x="446" y="0"/>
                  <a:pt x="533" y="39"/>
                  <a:pt x="596" y="102"/>
                </a:cubicBezTo>
                <a:cubicBezTo>
                  <a:pt x="659" y="165"/>
                  <a:pt x="698" y="252"/>
                  <a:pt x="698" y="349"/>
                </a:cubicBezTo>
                <a:cubicBezTo>
                  <a:pt x="698" y="445"/>
                  <a:pt x="659" y="532"/>
                  <a:pt x="596" y="595"/>
                </a:cubicBezTo>
                <a:cubicBezTo>
                  <a:pt x="533" y="659"/>
                  <a:pt x="446" y="697"/>
                  <a:pt x="350" y="697"/>
                </a:cubicBezTo>
                <a:cubicBezTo>
                  <a:pt x="253" y="697"/>
                  <a:pt x="166" y="659"/>
                  <a:pt x="103" y="595"/>
                </a:cubicBezTo>
                <a:cubicBezTo>
                  <a:pt x="40" y="532"/>
                  <a:pt x="0" y="445"/>
                  <a:pt x="0" y="349"/>
                </a:cubicBezTo>
                <a:cubicBezTo>
                  <a:pt x="0" y="252"/>
                  <a:pt x="40" y="165"/>
                  <a:pt x="103" y="102"/>
                </a:cubicBezTo>
                <a:cubicBezTo>
                  <a:pt x="166" y="39"/>
                  <a:pt x="253" y="0"/>
                  <a:pt x="350" y="0"/>
                </a:cubicBezTo>
                <a:close/>
                <a:moveTo>
                  <a:pt x="333" y="643"/>
                </a:moveTo>
                <a:cubicBezTo>
                  <a:pt x="333" y="643"/>
                  <a:pt x="333" y="643"/>
                  <a:pt x="333" y="643"/>
                </a:cubicBezTo>
                <a:cubicBezTo>
                  <a:pt x="333" y="531"/>
                  <a:pt x="333" y="531"/>
                  <a:pt x="333" y="531"/>
                </a:cubicBezTo>
                <a:cubicBezTo>
                  <a:pt x="301" y="532"/>
                  <a:pt x="271" y="539"/>
                  <a:pt x="243" y="549"/>
                </a:cubicBezTo>
                <a:cubicBezTo>
                  <a:pt x="239" y="551"/>
                  <a:pt x="235" y="552"/>
                  <a:pt x="231" y="554"/>
                </a:cubicBezTo>
                <a:cubicBezTo>
                  <a:pt x="233" y="559"/>
                  <a:pt x="236" y="564"/>
                  <a:pt x="238" y="569"/>
                </a:cubicBezTo>
                <a:cubicBezTo>
                  <a:pt x="256" y="601"/>
                  <a:pt x="277" y="625"/>
                  <a:pt x="301" y="640"/>
                </a:cubicBezTo>
                <a:cubicBezTo>
                  <a:pt x="311" y="642"/>
                  <a:pt x="322" y="643"/>
                  <a:pt x="333" y="643"/>
                </a:cubicBezTo>
                <a:close/>
                <a:moveTo>
                  <a:pt x="558" y="140"/>
                </a:moveTo>
                <a:cubicBezTo>
                  <a:pt x="558" y="140"/>
                  <a:pt x="558" y="140"/>
                  <a:pt x="558" y="140"/>
                </a:cubicBezTo>
                <a:cubicBezTo>
                  <a:pt x="556" y="137"/>
                  <a:pt x="553" y="135"/>
                  <a:pt x="551" y="133"/>
                </a:cubicBezTo>
                <a:cubicBezTo>
                  <a:pt x="538" y="143"/>
                  <a:pt x="524" y="151"/>
                  <a:pt x="510" y="159"/>
                </a:cubicBezTo>
                <a:cubicBezTo>
                  <a:pt x="529" y="209"/>
                  <a:pt x="541" y="268"/>
                  <a:pt x="542" y="332"/>
                </a:cubicBezTo>
                <a:cubicBezTo>
                  <a:pt x="644" y="332"/>
                  <a:pt x="644" y="332"/>
                  <a:pt x="644" y="332"/>
                </a:cubicBezTo>
                <a:cubicBezTo>
                  <a:pt x="640" y="257"/>
                  <a:pt x="608" y="190"/>
                  <a:pt x="558" y="140"/>
                </a:cubicBezTo>
                <a:close/>
                <a:moveTo>
                  <a:pt x="526" y="111"/>
                </a:moveTo>
                <a:cubicBezTo>
                  <a:pt x="526" y="111"/>
                  <a:pt x="526" y="111"/>
                  <a:pt x="526" y="111"/>
                </a:cubicBezTo>
                <a:cubicBezTo>
                  <a:pt x="507" y="98"/>
                  <a:pt x="487" y="86"/>
                  <a:pt x="466" y="77"/>
                </a:cubicBezTo>
                <a:cubicBezTo>
                  <a:pt x="474" y="88"/>
                  <a:pt x="482" y="100"/>
                  <a:pt x="489" y="113"/>
                </a:cubicBezTo>
                <a:cubicBezTo>
                  <a:pt x="492" y="118"/>
                  <a:pt x="494" y="124"/>
                  <a:pt x="497" y="129"/>
                </a:cubicBezTo>
                <a:cubicBezTo>
                  <a:pt x="507" y="124"/>
                  <a:pt x="516" y="118"/>
                  <a:pt x="526" y="111"/>
                </a:cubicBezTo>
                <a:close/>
                <a:moveTo>
                  <a:pt x="398" y="57"/>
                </a:moveTo>
                <a:cubicBezTo>
                  <a:pt x="398" y="57"/>
                  <a:pt x="398" y="57"/>
                  <a:pt x="398" y="57"/>
                </a:cubicBezTo>
                <a:cubicBezTo>
                  <a:pt x="388" y="56"/>
                  <a:pt x="377" y="54"/>
                  <a:pt x="366" y="54"/>
                </a:cubicBezTo>
                <a:cubicBezTo>
                  <a:pt x="366" y="167"/>
                  <a:pt x="366" y="167"/>
                  <a:pt x="366" y="167"/>
                </a:cubicBezTo>
                <a:cubicBezTo>
                  <a:pt x="397" y="165"/>
                  <a:pt x="428" y="159"/>
                  <a:pt x="456" y="148"/>
                </a:cubicBezTo>
                <a:cubicBezTo>
                  <a:pt x="461" y="146"/>
                  <a:pt x="464" y="145"/>
                  <a:pt x="469" y="143"/>
                </a:cubicBezTo>
                <a:cubicBezTo>
                  <a:pt x="466" y="138"/>
                  <a:pt x="463" y="134"/>
                  <a:pt x="461" y="129"/>
                </a:cubicBezTo>
                <a:cubicBezTo>
                  <a:pt x="443" y="97"/>
                  <a:pt x="422" y="72"/>
                  <a:pt x="398" y="57"/>
                </a:cubicBezTo>
                <a:close/>
                <a:moveTo>
                  <a:pt x="333" y="54"/>
                </a:moveTo>
                <a:cubicBezTo>
                  <a:pt x="333" y="54"/>
                  <a:pt x="333" y="54"/>
                  <a:pt x="333" y="54"/>
                </a:cubicBezTo>
                <a:cubicBezTo>
                  <a:pt x="322" y="54"/>
                  <a:pt x="311" y="56"/>
                  <a:pt x="301" y="57"/>
                </a:cubicBezTo>
                <a:cubicBezTo>
                  <a:pt x="277" y="72"/>
                  <a:pt x="256" y="97"/>
                  <a:pt x="238" y="129"/>
                </a:cubicBezTo>
                <a:cubicBezTo>
                  <a:pt x="236" y="134"/>
                  <a:pt x="233" y="138"/>
                  <a:pt x="231" y="143"/>
                </a:cubicBezTo>
                <a:cubicBezTo>
                  <a:pt x="235" y="145"/>
                  <a:pt x="239" y="146"/>
                  <a:pt x="243" y="148"/>
                </a:cubicBezTo>
                <a:cubicBezTo>
                  <a:pt x="271" y="159"/>
                  <a:pt x="301" y="165"/>
                  <a:pt x="333" y="167"/>
                </a:cubicBezTo>
                <a:cubicBezTo>
                  <a:pt x="333" y="54"/>
                  <a:pt x="333" y="54"/>
                  <a:pt x="333" y="54"/>
                </a:cubicBezTo>
                <a:close/>
                <a:moveTo>
                  <a:pt x="233" y="77"/>
                </a:moveTo>
                <a:cubicBezTo>
                  <a:pt x="233" y="77"/>
                  <a:pt x="233" y="77"/>
                  <a:pt x="233" y="77"/>
                </a:cubicBezTo>
                <a:cubicBezTo>
                  <a:pt x="212" y="86"/>
                  <a:pt x="192" y="98"/>
                  <a:pt x="173" y="111"/>
                </a:cubicBezTo>
                <a:cubicBezTo>
                  <a:pt x="183" y="118"/>
                  <a:pt x="192" y="124"/>
                  <a:pt x="202" y="129"/>
                </a:cubicBezTo>
                <a:cubicBezTo>
                  <a:pt x="205" y="124"/>
                  <a:pt x="207" y="118"/>
                  <a:pt x="210" y="113"/>
                </a:cubicBezTo>
                <a:cubicBezTo>
                  <a:pt x="217" y="100"/>
                  <a:pt x="225" y="88"/>
                  <a:pt x="233" y="77"/>
                </a:cubicBezTo>
                <a:close/>
                <a:moveTo>
                  <a:pt x="148" y="133"/>
                </a:moveTo>
                <a:cubicBezTo>
                  <a:pt x="148" y="133"/>
                  <a:pt x="148" y="133"/>
                  <a:pt x="148" y="133"/>
                </a:cubicBezTo>
                <a:cubicBezTo>
                  <a:pt x="145" y="135"/>
                  <a:pt x="143" y="137"/>
                  <a:pt x="141" y="140"/>
                </a:cubicBezTo>
                <a:cubicBezTo>
                  <a:pt x="91" y="190"/>
                  <a:pt x="59" y="257"/>
                  <a:pt x="55" y="332"/>
                </a:cubicBezTo>
                <a:cubicBezTo>
                  <a:pt x="157" y="332"/>
                  <a:pt x="157" y="332"/>
                  <a:pt x="157" y="332"/>
                </a:cubicBezTo>
                <a:cubicBezTo>
                  <a:pt x="158" y="268"/>
                  <a:pt x="170" y="209"/>
                  <a:pt x="189" y="159"/>
                </a:cubicBezTo>
                <a:cubicBezTo>
                  <a:pt x="175" y="151"/>
                  <a:pt x="161" y="143"/>
                  <a:pt x="148" y="133"/>
                </a:cubicBezTo>
                <a:close/>
                <a:moveTo>
                  <a:pt x="55" y="365"/>
                </a:moveTo>
                <a:cubicBezTo>
                  <a:pt x="55" y="365"/>
                  <a:pt x="55" y="365"/>
                  <a:pt x="55" y="365"/>
                </a:cubicBezTo>
                <a:cubicBezTo>
                  <a:pt x="59" y="440"/>
                  <a:pt x="91" y="508"/>
                  <a:pt x="141" y="558"/>
                </a:cubicBezTo>
                <a:cubicBezTo>
                  <a:pt x="148" y="564"/>
                  <a:pt x="148" y="564"/>
                  <a:pt x="148" y="564"/>
                </a:cubicBezTo>
                <a:cubicBezTo>
                  <a:pt x="161" y="555"/>
                  <a:pt x="175" y="546"/>
                  <a:pt x="189" y="539"/>
                </a:cubicBezTo>
                <a:cubicBezTo>
                  <a:pt x="170" y="489"/>
                  <a:pt x="158" y="429"/>
                  <a:pt x="157" y="365"/>
                </a:cubicBezTo>
                <a:cubicBezTo>
                  <a:pt x="55" y="365"/>
                  <a:pt x="55" y="365"/>
                  <a:pt x="55" y="365"/>
                </a:cubicBezTo>
                <a:close/>
                <a:moveTo>
                  <a:pt x="173" y="586"/>
                </a:moveTo>
                <a:cubicBezTo>
                  <a:pt x="173" y="586"/>
                  <a:pt x="173" y="586"/>
                  <a:pt x="173" y="586"/>
                </a:cubicBezTo>
                <a:cubicBezTo>
                  <a:pt x="192" y="600"/>
                  <a:pt x="212" y="611"/>
                  <a:pt x="233" y="620"/>
                </a:cubicBezTo>
                <a:cubicBezTo>
                  <a:pt x="225" y="609"/>
                  <a:pt x="217" y="597"/>
                  <a:pt x="210" y="584"/>
                </a:cubicBezTo>
                <a:cubicBezTo>
                  <a:pt x="207" y="579"/>
                  <a:pt x="205" y="574"/>
                  <a:pt x="202" y="568"/>
                </a:cubicBezTo>
                <a:cubicBezTo>
                  <a:pt x="192" y="573"/>
                  <a:pt x="183" y="579"/>
                  <a:pt x="173" y="586"/>
                </a:cubicBezTo>
                <a:close/>
                <a:moveTo>
                  <a:pt x="366" y="643"/>
                </a:moveTo>
                <a:cubicBezTo>
                  <a:pt x="366" y="643"/>
                  <a:pt x="366" y="643"/>
                  <a:pt x="366" y="643"/>
                </a:cubicBezTo>
                <a:cubicBezTo>
                  <a:pt x="377" y="643"/>
                  <a:pt x="388" y="642"/>
                  <a:pt x="398" y="640"/>
                </a:cubicBezTo>
                <a:cubicBezTo>
                  <a:pt x="422" y="625"/>
                  <a:pt x="443" y="601"/>
                  <a:pt x="461" y="569"/>
                </a:cubicBezTo>
                <a:cubicBezTo>
                  <a:pt x="463" y="564"/>
                  <a:pt x="466" y="559"/>
                  <a:pt x="468" y="554"/>
                </a:cubicBezTo>
                <a:cubicBezTo>
                  <a:pt x="464" y="552"/>
                  <a:pt x="460" y="551"/>
                  <a:pt x="456" y="549"/>
                </a:cubicBezTo>
                <a:cubicBezTo>
                  <a:pt x="428" y="539"/>
                  <a:pt x="397" y="532"/>
                  <a:pt x="366" y="531"/>
                </a:cubicBezTo>
                <a:cubicBezTo>
                  <a:pt x="366" y="643"/>
                  <a:pt x="366" y="643"/>
                  <a:pt x="366" y="643"/>
                </a:cubicBezTo>
                <a:close/>
                <a:moveTo>
                  <a:pt x="466" y="620"/>
                </a:moveTo>
                <a:cubicBezTo>
                  <a:pt x="466" y="620"/>
                  <a:pt x="466" y="620"/>
                  <a:pt x="466" y="620"/>
                </a:cubicBezTo>
                <a:cubicBezTo>
                  <a:pt x="487" y="611"/>
                  <a:pt x="507" y="600"/>
                  <a:pt x="526" y="586"/>
                </a:cubicBezTo>
                <a:cubicBezTo>
                  <a:pt x="516" y="579"/>
                  <a:pt x="507" y="573"/>
                  <a:pt x="497" y="568"/>
                </a:cubicBezTo>
                <a:cubicBezTo>
                  <a:pt x="494" y="574"/>
                  <a:pt x="492" y="579"/>
                  <a:pt x="489" y="584"/>
                </a:cubicBezTo>
                <a:cubicBezTo>
                  <a:pt x="482" y="597"/>
                  <a:pt x="474" y="609"/>
                  <a:pt x="466" y="620"/>
                </a:cubicBezTo>
                <a:close/>
                <a:moveTo>
                  <a:pt x="551" y="564"/>
                </a:moveTo>
                <a:cubicBezTo>
                  <a:pt x="551" y="564"/>
                  <a:pt x="551" y="564"/>
                  <a:pt x="551" y="564"/>
                </a:cubicBezTo>
                <a:cubicBezTo>
                  <a:pt x="558" y="558"/>
                  <a:pt x="558" y="558"/>
                  <a:pt x="558" y="558"/>
                </a:cubicBezTo>
                <a:cubicBezTo>
                  <a:pt x="608" y="508"/>
                  <a:pt x="640" y="440"/>
                  <a:pt x="644" y="365"/>
                </a:cubicBezTo>
                <a:cubicBezTo>
                  <a:pt x="542" y="365"/>
                  <a:pt x="542" y="365"/>
                  <a:pt x="542" y="365"/>
                </a:cubicBezTo>
                <a:cubicBezTo>
                  <a:pt x="541" y="429"/>
                  <a:pt x="529" y="489"/>
                  <a:pt x="510" y="539"/>
                </a:cubicBezTo>
                <a:cubicBezTo>
                  <a:pt x="524" y="546"/>
                  <a:pt x="538" y="555"/>
                  <a:pt x="551" y="564"/>
                </a:cubicBezTo>
                <a:close/>
                <a:moveTo>
                  <a:pt x="481" y="173"/>
                </a:moveTo>
                <a:cubicBezTo>
                  <a:pt x="481" y="173"/>
                  <a:pt x="481" y="173"/>
                  <a:pt x="481" y="173"/>
                </a:cubicBezTo>
                <a:cubicBezTo>
                  <a:pt x="476" y="175"/>
                  <a:pt x="472" y="176"/>
                  <a:pt x="467" y="178"/>
                </a:cubicBezTo>
                <a:cubicBezTo>
                  <a:pt x="435" y="190"/>
                  <a:pt x="401" y="197"/>
                  <a:pt x="366" y="199"/>
                </a:cubicBezTo>
                <a:cubicBezTo>
                  <a:pt x="366" y="332"/>
                  <a:pt x="366" y="332"/>
                  <a:pt x="366" y="332"/>
                </a:cubicBezTo>
                <a:cubicBezTo>
                  <a:pt x="510" y="332"/>
                  <a:pt x="510" y="332"/>
                  <a:pt x="510" y="332"/>
                </a:cubicBezTo>
                <a:cubicBezTo>
                  <a:pt x="509" y="273"/>
                  <a:pt x="498" y="219"/>
                  <a:pt x="481" y="173"/>
                </a:cubicBezTo>
                <a:close/>
                <a:moveTo>
                  <a:pt x="333" y="199"/>
                </a:moveTo>
                <a:cubicBezTo>
                  <a:pt x="333" y="199"/>
                  <a:pt x="333" y="199"/>
                  <a:pt x="333" y="199"/>
                </a:cubicBezTo>
                <a:cubicBezTo>
                  <a:pt x="298" y="197"/>
                  <a:pt x="264" y="190"/>
                  <a:pt x="232" y="178"/>
                </a:cubicBezTo>
                <a:cubicBezTo>
                  <a:pt x="227" y="176"/>
                  <a:pt x="222" y="175"/>
                  <a:pt x="218" y="173"/>
                </a:cubicBezTo>
                <a:cubicBezTo>
                  <a:pt x="201" y="219"/>
                  <a:pt x="190" y="273"/>
                  <a:pt x="189" y="332"/>
                </a:cubicBezTo>
                <a:cubicBezTo>
                  <a:pt x="333" y="332"/>
                  <a:pt x="333" y="332"/>
                  <a:pt x="333" y="332"/>
                </a:cubicBezTo>
                <a:cubicBezTo>
                  <a:pt x="333" y="199"/>
                  <a:pt x="333" y="199"/>
                  <a:pt x="333" y="199"/>
                </a:cubicBezTo>
                <a:close/>
                <a:moveTo>
                  <a:pt x="333" y="498"/>
                </a:moveTo>
                <a:cubicBezTo>
                  <a:pt x="333" y="498"/>
                  <a:pt x="333" y="498"/>
                  <a:pt x="333" y="498"/>
                </a:cubicBezTo>
                <a:cubicBezTo>
                  <a:pt x="333" y="365"/>
                  <a:pt x="333" y="365"/>
                  <a:pt x="333" y="365"/>
                </a:cubicBezTo>
                <a:cubicBezTo>
                  <a:pt x="189" y="365"/>
                  <a:pt x="189" y="365"/>
                  <a:pt x="189" y="365"/>
                </a:cubicBezTo>
                <a:cubicBezTo>
                  <a:pt x="190" y="424"/>
                  <a:pt x="201" y="478"/>
                  <a:pt x="218" y="524"/>
                </a:cubicBezTo>
                <a:cubicBezTo>
                  <a:pt x="222" y="523"/>
                  <a:pt x="227" y="521"/>
                  <a:pt x="232" y="519"/>
                </a:cubicBezTo>
                <a:cubicBezTo>
                  <a:pt x="264" y="507"/>
                  <a:pt x="298" y="500"/>
                  <a:pt x="333" y="498"/>
                </a:cubicBezTo>
                <a:close/>
                <a:moveTo>
                  <a:pt x="366" y="498"/>
                </a:moveTo>
                <a:cubicBezTo>
                  <a:pt x="366" y="498"/>
                  <a:pt x="366" y="498"/>
                  <a:pt x="366" y="498"/>
                </a:cubicBezTo>
                <a:cubicBezTo>
                  <a:pt x="401" y="500"/>
                  <a:pt x="435" y="507"/>
                  <a:pt x="467" y="519"/>
                </a:cubicBezTo>
                <a:cubicBezTo>
                  <a:pt x="472" y="521"/>
                  <a:pt x="476" y="523"/>
                  <a:pt x="481" y="524"/>
                </a:cubicBezTo>
                <a:cubicBezTo>
                  <a:pt x="498" y="478"/>
                  <a:pt x="509" y="424"/>
                  <a:pt x="510" y="365"/>
                </a:cubicBezTo>
                <a:cubicBezTo>
                  <a:pt x="366" y="365"/>
                  <a:pt x="366" y="365"/>
                  <a:pt x="366" y="365"/>
                </a:cubicBezTo>
                <a:cubicBezTo>
                  <a:pt x="366" y="498"/>
                  <a:pt x="366" y="498"/>
                  <a:pt x="366" y="498"/>
                </a:cubicBezTo>
                <a:close/>
              </a:path>
            </a:pathLst>
          </a:custGeom>
          <a:solidFill>
            <a:schemeClr val="bg1">
              <a:lumMod val="50000"/>
            </a:schemeClr>
          </a:solidFill>
          <a:ln>
            <a:noFill/>
          </a:ln>
        </p:spPr>
        <p:txBody>
          <a:bodyPr anchor="t" anchorCtr="0" bIns="45720" compatLnSpc="1" lIns="91440" numCol="1" rIns="91440" tIns="45720" vert="horz" wrap="square"/>
          <a:lstStyle/>
          <a:p>
            <a:endParaRPr altLang="en-US" lang="zh-CN"/>
          </a:p>
        </p:txBody>
      </p:sp>
      <p:sp>
        <p:nvSpPr>
          <p:cNvPr id="11" name="原创设计师QQ598969553             _10"/>
          <p:cNvSpPr>
            <a:spLocks noEditPoints="1"/>
          </p:cNvSpPr>
          <p:nvPr/>
        </p:nvSpPr>
        <p:spPr bwMode="auto">
          <a:xfrm>
            <a:off x="6962527" y="2377008"/>
            <a:ext cx="227335" cy="227495"/>
          </a:xfrm>
          <a:custGeom>
            <a:gdLst>
              <a:gd fmla="*/ 343 w 714" name="T0"/>
              <a:gd fmla="*/ 202 h 714" name="T1"/>
              <a:gd fmla="*/ 305 w 714" name="T2"/>
              <a:gd fmla="*/ 202 h 714" name="T3"/>
              <a:gd fmla="*/ 305 w 714" name="T4"/>
              <a:gd fmla="*/ 164 h 714" name="T5"/>
              <a:gd fmla="*/ 419 w 714" name="T6"/>
              <a:gd fmla="*/ 51 h 714" name="T7"/>
              <a:gd fmla="*/ 541 w 714" name="T8"/>
              <a:gd fmla="*/ 0 h 714" name="T9"/>
              <a:gd fmla="*/ 714 w 714" name="T10"/>
              <a:gd fmla="*/ 173 h 714" name="T11"/>
              <a:gd fmla="*/ 664 w 714" name="T12"/>
              <a:gd fmla="*/ 296 h 714" name="T13"/>
              <a:gd fmla="*/ 541 w 714" name="T14"/>
              <a:gd fmla="*/ 418 h 714" name="T15"/>
              <a:gd fmla="*/ 540 w 714" name="T16"/>
              <a:gd fmla="*/ 419 h 714" name="T17"/>
              <a:gd fmla="*/ 419 w 714" name="T18"/>
              <a:gd fmla="*/ 469 h 714" name="T19"/>
              <a:gd fmla="*/ 271 w 714" name="T20"/>
              <a:gd fmla="*/ 384 h 714" name="T21"/>
              <a:gd fmla="*/ 271 w 714" name="T22"/>
              <a:gd fmla="*/ 384 h 714" name="T23"/>
              <a:gd fmla="*/ 253 w 714" name="T24"/>
              <a:gd fmla="*/ 345 h 714" name="T25"/>
              <a:gd fmla="*/ 271 w 714" name="T26"/>
              <a:gd fmla="*/ 312 h 714" name="T27"/>
              <a:gd fmla="*/ 305 w 714" name="T28"/>
              <a:gd fmla="*/ 330 h 714" name="T29"/>
              <a:gd fmla="*/ 317 w 714" name="T30"/>
              <a:gd fmla="*/ 357 h 714" name="T31"/>
              <a:gd fmla="*/ 419 w 714" name="T32"/>
              <a:gd fmla="*/ 415 h 714" name="T33"/>
              <a:gd fmla="*/ 502 w 714" name="T34"/>
              <a:gd fmla="*/ 381 h 714" name="T35"/>
              <a:gd fmla="*/ 504 w 714" name="T36"/>
              <a:gd fmla="*/ 380 h 714" name="T37"/>
              <a:gd fmla="*/ 504 w 714" name="T38"/>
              <a:gd fmla="*/ 380 h 714" name="T39"/>
              <a:gd fmla="*/ 626 w 714" name="T40"/>
              <a:gd fmla="*/ 258 h 714" name="T41"/>
              <a:gd fmla="*/ 661 w 714" name="T42"/>
              <a:gd fmla="*/ 173 h 714" name="T43"/>
              <a:gd fmla="*/ 541 w 714" name="T44"/>
              <a:gd fmla="*/ 54 h 714" name="T45"/>
              <a:gd fmla="*/ 457 w 714" name="T46"/>
              <a:gd fmla="*/ 89 h 714" name="T47"/>
              <a:gd fmla="*/ 457 w 714" name="T48"/>
              <a:gd fmla="*/ 89 h 714" name="T49"/>
              <a:gd fmla="*/ 343 w 714" name="T50"/>
              <a:gd fmla="*/ 202 h 714" name="T51"/>
              <a:gd fmla="*/ 388 w 714" name="T52"/>
              <a:gd fmla="*/ 496 h 714" name="T53"/>
              <a:gd fmla="*/ 388 w 714" name="T54"/>
              <a:gd fmla="*/ 496 h 714" name="T55"/>
              <a:gd fmla="*/ 274 w 714" name="T56"/>
              <a:gd fmla="*/ 610 h 714" name="T57"/>
              <a:gd fmla="*/ 105 w 714" name="T58"/>
              <a:gd fmla="*/ 610 h 714" name="T59"/>
              <a:gd fmla="*/ 105 w 714" name="T60"/>
              <a:gd fmla="*/ 610 h 714" name="T61"/>
              <a:gd fmla="*/ 105 w 714" name="T62"/>
              <a:gd fmla="*/ 440 h 714" name="T63"/>
              <a:gd fmla="*/ 227 w 714" name="T64"/>
              <a:gd fmla="*/ 318 h 714" name="T65"/>
              <a:gd fmla="*/ 312 w 714" name="T66"/>
              <a:gd fmla="*/ 283 h 714" name="T67"/>
              <a:gd fmla="*/ 397 w 714" name="T68"/>
              <a:gd fmla="*/ 318 h 714" name="T69"/>
              <a:gd fmla="*/ 415 w 714" name="T70"/>
              <a:gd fmla="*/ 341 h 714" name="T71"/>
              <a:gd fmla="*/ 427 w 714" name="T72"/>
              <a:gd fmla="*/ 368 h 714" name="T73"/>
              <a:gd fmla="*/ 460 w 714" name="T74"/>
              <a:gd fmla="*/ 386 h 714" name="T75"/>
              <a:gd fmla="*/ 478 w 714" name="T76"/>
              <a:gd fmla="*/ 353 h 714" name="T77"/>
              <a:gd fmla="*/ 461 w 714" name="T78"/>
              <a:gd fmla="*/ 314 h 714" name="T79"/>
              <a:gd fmla="*/ 435 w 714" name="T80"/>
              <a:gd fmla="*/ 280 h 714" name="T81"/>
              <a:gd fmla="*/ 435 w 714" name="T82"/>
              <a:gd fmla="*/ 280 h 714" name="T83"/>
              <a:gd fmla="*/ 312 w 714" name="T84"/>
              <a:gd fmla="*/ 229 h 714" name="T85"/>
              <a:gd fmla="*/ 190 w 714" name="T86"/>
              <a:gd fmla="*/ 280 h 714" name="T87"/>
              <a:gd fmla="*/ 67 w 714" name="T88"/>
              <a:gd fmla="*/ 402 h 714" name="T89"/>
              <a:gd fmla="*/ 67 w 714" name="T90"/>
              <a:gd fmla="*/ 647 h 714" name="T91"/>
              <a:gd fmla="*/ 69 w 714" name="T92"/>
              <a:gd fmla="*/ 649 h 714" name="T93"/>
              <a:gd fmla="*/ 312 w 714" name="T94"/>
              <a:gd fmla="*/ 648 h 714" name="T95"/>
              <a:gd fmla="*/ 312 w 714" name="T96"/>
              <a:gd fmla="*/ 647 h 714" name="T97"/>
              <a:gd fmla="*/ 312 w 714" name="T98"/>
              <a:gd fmla="*/ 647 h 714" name="T99"/>
              <a:gd fmla="*/ 426 w 714" name="T100"/>
              <a:gd fmla="*/ 533 h 714" name="T101"/>
              <a:gd fmla="*/ 426 w 714" name="T102"/>
              <a:gd fmla="*/ 496 h 714" name="T103"/>
              <a:gd fmla="*/ 388 w 714" name="T104"/>
              <a:gd fmla="*/ 496 h 714" name="T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b="b" l="0" r="r" t="0"/>
            <a:pathLst>
              <a:path h="714" w="714">
                <a:moveTo>
                  <a:pt x="343" y="202"/>
                </a:moveTo>
                <a:cubicBezTo>
                  <a:pt x="333" y="213"/>
                  <a:pt x="316" y="213"/>
                  <a:pt x="305" y="202"/>
                </a:cubicBezTo>
                <a:cubicBezTo>
                  <a:pt x="295" y="192"/>
                  <a:pt x="295" y="175"/>
                  <a:pt x="305" y="164"/>
                </a:cubicBezTo>
                <a:cubicBezTo>
                  <a:pt x="419" y="51"/>
                  <a:pt x="419" y="51"/>
                  <a:pt x="419" y="51"/>
                </a:cubicBezTo>
                <a:cubicBezTo>
                  <a:pt x="453" y="17"/>
                  <a:pt x="497" y="0"/>
                  <a:pt x="541" y="0"/>
                </a:cubicBezTo>
                <a:cubicBezTo>
                  <a:pt x="637" y="0"/>
                  <a:pt x="714" y="77"/>
                  <a:pt x="714" y="173"/>
                </a:cubicBezTo>
                <a:cubicBezTo>
                  <a:pt x="714" y="217"/>
                  <a:pt x="697" y="262"/>
                  <a:pt x="664" y="296"/>
                </a:cubicBezTo>
                <a:cubicBezTo>
                  <a:pt x="541" y="418"/>
                  <a:pt x="541" y="418"/>
                  <a:pt x="541" y="418"/>
                </a:cubicBezTo>
                <a:cubicBezTo>
                  <a:pt x="540" y="419"/>
                  <a:pt x="540" y="419"/>
                  <a:pt x="540" y="419"/>
                </a:cubicBezTo>
                <a:cubicBezTo>
                  <a:pt x="506" y="452"/>
                  <a:pt x="463" y="469"/>
                  <a:pt x="419" y="469"/>
                </a:cubicBezTo>
                <a:cubicBezTo>
                  <a:pt x="357" y="469"/>
                  <a:pt x="301" y="436"/>
                  <a:pt x="271" y="384"/>
                </a:cubicBezTo>
                <a:cubicBezTo>
                  <a:pt x="271" y="384"/>
                  <a:pt x="271" y="384"/>
                  <a:pt x="271" y="384"/>
                </a:cubicBezTo>
                <a:cubicBezTo>
                  <a:pt x="263" y="372"/>
                  <a:pt x="257" y="359"/>
                  <a:pt x="253" y="345"/>
                </a:cubicBezTo>
                <a:cubicBezTo>
                  <a:pt x="249" y="331"/>
                  <a:pt x="257" y="316"/>
                  <a:pt x="271" y="312"/>
                </a:cubicBezTo>
                <a:cubicBezTo>
                  <a:pt x="285" y="308"/>
                  <a:pt x="300" y="316"/>
                  <a:pt x="305" y="330"/>
                </a:cubicBezTo>
                <a:cubicBezTo>
                  <a:pt x="307" y="339"/>
                  <a:pt x="311" y="348"/>
                  <a:pt x="317" y="357"/>
                </a:cubicBezTo>
                <a:cubicBezTo>
                  <a:pt x="338" y="393"/>
                  <a:pt x="377" y="415"/>
                  <a:pt x="419" y="415"/>
                </a:cubicBezTo>
                <a:cubicBezTo>
                  <a:pt x="449" y="415"/>
                  <a:pt x="479" y="404"/>
                  <a:pt x="502" y="381"/>
                </a:cubicBezTo>
                <a:cubicBezTo>
                  <a:pt x="504" y="380"/>
                  <a:pt x="504" y="380"/>
                  <a:pt x="504" y="380"/>
                </a:cubicBezTo>
                <a:cubicBezTo>
                  <a:pt x="504" y="380"/>
                  <a:pt x="504" y="380"/>
                  <a:pt x="504" y="380"/>
                </a:cubicBezTo>
                <a:cubicBezTo>
                  <a:pt x="626" y="258"/>
                  <a:pt x="626" y="258"/>
                  <a:pt x="626" y="258"/>
                </a:cubicBezTo>
                <a:cubicBezTo>
                  <a:pt x="649" y="235"/>
                  <a:pt x="661" y="204"/>
                  <a:pt x="661" y="173"/>
                </a:cubicBezTo>
                <a:cubicBezTo>
                  <a:pt x="661" y="107"/>
                  <a:pt x="608" y="54"/>
                  <a:pt x="541" y="54"/>
                </a:cubicBezTo>
                <a:cubicBezTo>
                  <a:pt x="511" y="54"/>
                  <a:pt x="480" y="65"/>
                  <a:pt x="457" y="89"/>
                </a:cubicBezTo>
                <a:cubicBezTo>
                  <a:pt x="457" y="89"/>
                  <a:pt x="457" y="89"/>
                  <a:pt x="457" y="89"/>
                </a:cubicBezTo>
                <a:cubicBezTo>
                  <a:pt x="343" y="202"/>
                  <a:pt x="343" y="202"/>
                  <a:pt x="343" y="202"/>
                </a:cubicBezTo>
                <a:close/>
                <a:moveTo>
                  <a:pt x="388" y="496"/>
                </a:moveTo>
                <a:cubicBezTo>
                  <a:pt x="388" y="496"/>
                  <a:pt x="388" y="496"/>
                  <a:pt x="388" y="496"/>
                </a:cubicBezTo>
                <a:cubicBezTo>
                  <a:pt x="274" y="610"/>
                  <a:pt x="274" y="610"/>
                  <a:pt x="274" y="610"/>
                </a:cubicBezTo>
                <a:cubicBezTo>
                  <a:pt x="228" y="656"/>
                  <a:pt x="151" y="656"/>
                  <a:pt x="105" y="610"/>
                </a:cubicBezTo>
                <a:cubicBezTo>
                  <a:pt x="105" y="610"/>
                  <a:pt x="105" y="610"/>
                  <a:pt x="105" y="610"/>
                </a:cubicBezTo>
                <a:cubicBezTo>
                  <a:pt x="59" y="563"/>
                  <a:pt x="59" y="486"/>
                  <a:pt x="105" y="440"/>
                </a:cubicBezTo>
                <a:cubicBezTo>
                  <a:pt x="227" y="318"/>
                  <a:pt x="227" y="318"/>
                  <a:pt x="227" y="318"/>
                </a:cubicBezTo>
                <a:cubicBezTo>
                  <a:pt x="251" y="295"/>
                  <a:pt x="281" y="283"/>
                  <a:pt x="312" y="283"/>
                </a:cubicBezTo>
                <a:cubicBezTo>
                  <a:pt x="343" y="283"/>
                  <a:pt x="373" y="295"/>
                  <a:pt x="397" y="318"/>
                </a:cubicBezTo>
                <a:cubicBezTo>
                  <a:pt x="404" y="325"/>
                  <a:pt x="410" y="333"/>
                  <a:pt x="415" y="341"/>
                </a:cubicBezTo>
                <a:cubicBezTo>
                  <a:pt x="420" y="350"/>
                  <a:pt x="424" y="359"/>
                  <a:pt x="427" y="368"/>
                </a:cubicBezTo>
                <a:cubicBezTo>
                  <a:pt x="431" y="382"/>
                  <a:pt x="446" y="390"/>
                  <a:pt x="460" y="386"/>
                </a:cubicBezTo>
                <a:cubicBezTo>
                  <a:pt x="474" y="382"/>
                  <a:pt x="482" y="367"/>
                  <a:pt x="478" y="353"/>
                </a:cubicBezTo>
                <a:cubicBezTo>
                  <a:pt x="474" y="339"/>
                  <a:pt x="468" y="326"/>
                  <a:pt x="461" y="314"/>
                </a:cubicBezTo>
                <a:cubicBezTo>
                  <a:pt x="454" y="301"/>
                  <a:pt x="445" y="290"/>
                  <a:pt x="435" y="280"/>
                </a:cubicBezTo>
                <a:cubicBezTo>
                  <a:pt x="435" y="280"/>
                  <a:pt x="435" y="280"/>
                  <a:pt x="435" y="280"/>
                </a:cubicBezTo>
                <a:cubicBezTo>
                  <a:pt x="401" y="246"/>
                  <a:pt x="357" y="229"/>
                  <a:pt x="312" y="229"/>
                </a:cubicBezTo>
                <a:cubicBezTo>
                  <a:pt x="268" y="229"/>
                  <a:pt x="223" y="246"/>
                  <a:pt x="190" y="280"/>
                </a:cubicBezTo>
                <a:cubicBezTo>
                  <a:pt x="67" y="402"/>
                  <a:pt x="67" y="402"/>
                  <a:pt x="67" y="402"/>
                </a:cubicBezTo>
                <a:cubicBezTo>
                  <a:pt x="0" y="469"/>
                  <a:pt x="0" y="580"/>
                  <a:pt x="67" y="647"/>
                </a:cubicBezTo>
                <a:cubicBezTo>
                  <a:pt x="69" y="649"/>
                  <a:pt x="69" y="649"/>
                  <a:pt x="69" y="649"/>
                </a:cubicBezTo>
                <a:cubicBezTo>
                  <a:pt x="136" y="714"/>
                  <a:pt x="245" y="714"/>
                  <a:pt x="312" y="648"/>
                </a:cubicBezTo>
                <a:cubicBezTo>
                  <a:pt x="312" y="647"/>
                  <a:pt x="312" y="647"/>
                  <a:pt x="312" y="647"/>
                </a:cubicBezTo>
                <a:cubicBezTo>
                  <a:pt x="312" y="647"/>
                  <a:pt x="312" y="647"/>
                  <a:pt x="312" y="647"/>
                </a:cubicBezTo>
                <a:cubicBezTo>
                  <a:pt x="426" y="533"/>
                  <a:pt x="426" y="533"/>
                  <a:pt x="426" y="533"/>
                </a:cubicBezTo>
                <a:cubicBezTo>
                  <a:pt x="436" y="523"/>
                  <a:pt x="436" y="506"/>
                  <a:pt x="426" y="496"/>
                </a:cubicBezTo>
                <a:cubicBezTo>
                  <a:pt x="415" y="485"/>
                  <a:pt x="399" y="485"/>
                  <a:pt x="388" y="496"/>
                </a:cubicBezTo>
                <a:close/>
              </a:path>
            </a:pathLst>
          </a:custGeom>
          <a:solidFill>
            <a:schemeClr val="bg1">
              <a:lumMod val="50000"/>
            </a:schemeClr>
          </a:solidFill>
          <a:ln>
            <a:noFill/>
          </a:ln>
        </p:spPr>
        <p:txBody>
          <a:bodyPr anchor="t" anchorCtr="0" bIns="45720" compatLnSpc="1" lIns="91440" numCol="1" rIns="91440" tIns="45720" vert="horz" wrap="square"/>
          <a:lstStyle/>
          <a:p>
            <a:endParaRPr altLang="en-US" lang="zh-CN"/>
          </a:p>
        </p:txBody>
      </p:sp>
      <p:sp>
        <p:nvSpPr>
          <p:cNvPr id="12" name="原创设计师QQ598969553             _11"/>
          <p:cNvSpPr>
            <a:spLocks noEditPoints="1"/>
          </p:cNvSpPr>
          <p:nvPr/>
        </p:nvSpPr>
        <p:spPr bwMode="auto">
          <a:xfrm>
            <a:off x="8311735" y="1179554"/>
            <a:ext cx="225108" cy="223197"/>
          </a:xfrm>
          <a:custGeom>
            <a:gdLst>
              <a:gd fmla="*/ 196 w 707" name="T0"/>
              <a:gd fmla="*/ 220 h 701" name="T1"/>
              <a:gd fmla="*/ 196 w 707" name="T2"/>
              <a:gd fmla="*/ 477 h 701" name="T3"/>
              <a:gd fmla="*/ 197 w 707" name="T4"/>
              <a:gd fmla="*/ 479 h 701" name="T5"/>
              <a:gd fmla="*/ 377 w 707" name="T6"/>
              <a:gd fmla="*/ 617 h 701" name="T7"/>
              <a:gd fmla="*/ 377 w 707" name="T8"/>
              <a:gd fmla="*/ 499 h 701" name="T9"/>
              <a:gd fmla="*/ 377 w 707" name="T10"/>
              <a:gd fmla="*/ 199 h 701" name="T11"/>
              <a:gd fmla="*/ 377 w 707" name="T12"/>
              <a:gd fmla="*/ 81 h 701" name="T13"/>
              <a:gd fmla="*/ 196 w 707" name="T14"/>
              <a:gd fmla="*/ 220 h 701" name="T15"/>
              <a:gd fmla="*/ 196 w 707" name="T16"/>
              <a:gd fmla="*/ 220 h 701" name="T17"/>
              <a:gd fmla="*/ 521 w 707" name="T18"/>
              <a:gd fmla="*/ 117 h 701" name="T19"/>
              <a:gd fmla="*/ 521 w 707" name="T20"/>
              <a:gd fmla="*/ 117 h 701" name="T21"/>
              <a:gd fmla="*/ 512 w 707" name="T22"/>
              <a:gd fmla="*/ 80 h 701" name="T23"/>
              <a:gd fmla="*/ 549 w 707" name="T24"/>
              <a:gd fmla="*/ 71 h 701" name="T25"/>
              <a:gd fmla="*/ 665 w 707" name="T26"/>
              <a:gd fmla="*/ 189 h 701" name="T27"/>
              <a:gd fmla="*/ 707 w 707" name="T28"/>
              <a:gd fmla="*/ 349 h 701" name="T29"/>
              <a:gd fmla="*/ 665 w 707" name="T30"/>
              <a:gd fmla="*/ 508 h 701" name="T31"/>
              <a:gd fmla="*/ 549 w 707" name="T32"/>
              <a:gd fmla="*/ 627 h 701" name="T33"/>
              <a:gd fmla="*/ 512 w 707" name="T34"/>
              <a:gd fmla="*/ 618 h 701" name="T35"/>
              <a:gd fmla="*/ 521 w 707" name="T36"/>
              <a:gd fmla="*/ 581 h 701" name="T37"/>
              <a:gd fmla="*/ 618 w 707" name="T38"/>
              <a:gd fmla="*/ 482 h 701" name="T39"/>
              <a:gd fmla="*/ 653 w 707" name="T40"/>
              <a:gd fmla="*/ 349 h 701" name="T41"/>
              <a:gd fmla="*/ 618 w 707" name="T42"/>
              <a:gd fmla="*/ 216 h 701" name="T43"/>
              <a:gd fmla="*/ 521 w 707" name="T44"/>
              <a:gd fmla="*/ 117 h 701" name="T45"/>
              <a:gd fmla="*/ 163 w 707" name="T46"/>
              <a:gd fmla="*/ 226 h 701" name="T47"/>
              <a:gd fmla="*/ 163 w 707" name="T48"/>
              <a:gd fmla="*/ 226 h 701" name="T49"/>
              <a:gd fmla="*/ 54 w 707" name="T50"/>
              <a:gd fmla="*/ 226 h 701" name="T51"/>
              <a:gd fmla="*/ 54 w 707" name="T52"/>
              <a:gd fmla="*/ 472 h 701" name="T53"/>
              <a:gd fmla="*/ 163 w 707" name="T54"/>
              <a:gd fmla="*/ 472 h 701" name="T55"/>
              <a:gd fmla="*/ 163 w 707" name="T56"/>
              <a:gd fmla="*/ 226 h 701" name="T57"/>
              <a:gd fmla="*/ 170 w 707" name="T58"/>
              <a:gd fmla="*/ 172 h 701" name="T59"/>
              <a:gd fmla="*/ 170 w 707" name="T60"/>
              <a:gd fmla="*/ 172 h 701" name="T61"/>
              <a:gd fmla="*/ 386 w 707" name="T62"/>
              <a:gd fmla="*/ 6 h 701" name="T63"/>
              <a:gd fmla="*/ 404 w 707" name="T64"/>
              <a:gd fmla="*/ 0 h 701" name="T65"/>
              <a:gd fmla="*/ 431 w 707" name="T66"/>
              <a:gd fmla="*/ 27 h 701" name="T67"/>
              <a:gd fmla="*/ 431 w 707" name="T68"/>
              <a:gd fmla="*/ 199 h 701" name="T69"/>
              <a:gd fmla="*/ 431 w 707" name="T70"/>
              <a:gd fmla="*/ 205 h 701" name="T71"/>
              <a:gd fmla="*/ 493 w 707" name="T72"/>
              <a:gd fmla="*/ 252 h 701" name="T73"/>
              <a:gd fmla="*/ 527 w 707" name="T74"/>
              <a:gd fmla="*/ 349 h 701" name="T75"/>
              <a:gd fmla="*/ 493 w 707" name="T76"/>
              <a:gd fmla="*/ 445 h 701" name="T77"/>
              <a:gd fmla="*/ 431 w 707" name="T78"/>
              <a:gd fmla="*/ 493 h 701" name="T79"/>
              <a:gd fmla="*/ 431 w 707" name="T80"/>
              <a:gd fmla="*/ 499 h 701" name="T81"/>
              <a:gd fmla="*/ 431 w 707" name="T82"/>
              <a:gd fmla="*/ 671 h 701" name="T83"/>
              <a:gd fmla="*/ 425 w 707" name="T84"/>
              <a:gd fmla="*/ 687 h 701" name="T85"/>
              <a:gd fmla="*/ 388 w 707" name="T86"/>
              <a:gd fmla="*/ 692 h 701" name="T87"/>
              <a:gd fmla="*/ 170 w 707" name="T88"/>
              <a:gd fmla="*/ 526 h 701" name="T89"/>
              <a:gd fmla="*/ 27 w 707" name="T90"/>
              <a:gd fmla="*/ 526 h 701" name="T91"/>
              <a:gd fmla="*/ 27 w 707" name="T92"/>
              <a:gd fmla="*/ 526 h 701" name="T93"/>
              <a:gd fmla="*/ 0 w 707" name="T94"/>
              <a:gd fmla="*/ 499 h 701" name="T95"/>
              <a:gd fmla="*/ 0 w 707" name="T96"/>
              <a:gd fmla="*/ 199 h 701" name="T97"/>
              <a:gd fmla="*/ 0 w 707" name="T98"/>
              <a:gd fmla="*/ 199 h 701" name="T99"/>
              <a:gd fmla="*/ 27 w 707" name="T100"/>
              <a:gd fmla="*/ 172 h 701" name="T101"/>
              <a:gd fmla="*/ 170 w 707" name="T102"/>
              <a:gd fmla="*/ 172 h 701" name="T103"/>
              <a:gd fmla="*/ 431 w 707" name="T104"/>
              <a:gd fmla="*/ 240 h 701" name="T105"/>
              <a:gd fmla="*/ 431 w 707" name="T106"/>
              <a:gd fmla="*/ 240 h 701" name="T107"/>
              <a:gd fmla="*/ 431 w 707" name="T108"/>
              <a:gd fmla="*/ 457 h 701" name="T109"/>
              <a:gd fmla="*/ 468 w 707" name="T110"/>
              <a:gd fmla="*/ 425 h 701" name="T111"/>
              <a:gd fmla="*/ 495 w 707" name="T112"/>
              <a:gd fmla="*/ 349 h 701" name="T113"/>
              <a:gd fmla="*/ 468 w 707" name="T114"/>
              <a:gd fmla="*/ 272 h 701" name="T115"/>
              <a:gd fmla="*/ 431 w 707" name="T116"/>
              <a:gd fmla="*/ 240 h 701" name="T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b="b" l="0" r="r" t="0"/>
            <a:pathLst>
              <a:path h="701" w="707">
                <a:moveTo>
                  <a:pt x="196" y="220"/>
                </a:moveTo>
                <a:cubicBezTo>
                  <a:pt x="196" y="477"/>
                  <a:pt x="196" y="477"/>
                  <a:pt x="196" y="477"/>
                </a:cubicBezTo>
                <a:cubicBezTo>
                  <a:pt x="197" y="479"/>
                  <a:pt x="197" y="479"/>
                  <a:pt x="197" y="479"/>
                </a:cubicBezTo>
                <a:cubicBezTo>
                  <a:pt x="377" y="617"/>
                  <a:pt x="377" y="617"/>
                  <a:pt x="377" y="617"/>
                </a:cubicBezTo>
                <a:cubicBezTo>
                  <a:pt x="377" y="499"/>
                  <a:pt x="377" y="499"/>
                  <a:pt x="377" y="499"/>
                </a:cubicBezTo>
                <a:cubicBezTo>
                  <a:pt x="377" y="199"/>
                  <a:pt x="377" y="199"/>
                  <a:pt x="377" y="199"/>
                </a:cubicBezTo>
                <a:cubicBezTo>
                  <a:pt x="377" y="81"/>
                  <a:pt x="377" y="81"/>
                  <a:pt x="377" y="81"/>
                </a:cubicBezTo>
                <a:cubicBezTo>
                  <a:pt x="196" y="220"/>
                  <a:pt x="196" y="220"/>
                  <a:pt x="196" y="220"/>
                </a:cubicBezTo>
                <a:cubicBezTo>
                  <a:pt x="196" y="220"/>
                  <a:pt x="196" y="220"/>
                  <a:pt x="196" y="220"/>
                </a:cubicBezTo>
                <a:close/>
                <a:moveTo>
                  <a:pt x="521" y="117"/>
                </a:moveTo>
                <a:cubicBezTo>
                  <a:pt x="521" y="117"/>
                  <a:pt x="521" y="117"/>
                  <a:pt x="521" y="117"/>
                </a:cubicBezTo>
                <a:cubicBezTo>
                  <a:pt x="509" y="109"/>
                  <a:pt x="505" y="93"/>
                  <a:pt x="512" y="80"/>
                </a:cubicBezTo>
                <a:cubicBezTo>
                  <a:pt x="520" y="67"/>
                  <a:pt x="536" y="63"/>
                  <a:pt x="549" y="71"/>
                </a:cubicBezTo>
                <a:cubicBezTo>
                  <a:pt x="597" y="99"/>
                  <a:pt x="637" y="140"/>
                  <a:pt x="665" y="189"/>
                </a:cubicBezTo>
                <a:cubicBezTo>
                  <a:pt x="691" y="236"/>
                  <a:pt x="707" y="291"/>
                  <a:pt x="707" y="349"/>
                </a:cubicBezTo>
                <a:cubicBezTo>
                  <a:pt x="707" y="407"/>
                  <a:pt x="691" y="461"/>
                  <a:pt x="665" y="508"/>
                </a:cubicBezTo>
                <a:cubicBezTo>
                  <a:pt x="637" y="557"/>
                  <a:pt x="597" y="598"/>
                  <a:pt x="549" y="627"/>
                </a:cubicBezTo>
                <a:cubicBezTo>
                  <a:pt x="536" y="635"/>
                  <a:pt x="520" y="631"/>
                  <a:pt x="512" y="618"/>
                </a:cubicBezTo>
                <a:cubicBezTo>
                  <a:pt x="505" y="605"/>
                  <a:pt x="509" y="588"/>
                  <a:pt x="521" y="581"/>
                </a:cubicBezTo>
                <a:cubicBezTo>
                  <a:pt x="562" y="557"/>
                  <a:pt x="595" y="523"/>
                  <a:pt x="618" y="482"/>
                </a:cubicBezTo>
                <a:cubicBezTo>
                  <a:pt x="640" y="443"/>
                  <a:pt x="653" y="398"/>
                  <a:pt x="653" y="349"/>
                </a:cubicBezTo>
                <a:cubicBezTo>
                  <a:pt x="653" y="300"/>
                  <a:pt x="640" y="255"/>
                  <a:pt x="618" y="216"/>
                </a:cubicBezTo>
                <a:cubicBezTo>
                  <a:pt x="595" y="175"/>
                  <a:pt x="562" y="140"/>
                  <a:pt x="521" y="117"/>
                </a:cubicBezTo>
                <a:close/>
                <a:moveTo>
                  <a:pt x="163" y="226"/>
                </a:moveTo>
                <a:cubicBezTo>
                  <a:pt x="163" y="226"/>
                  <a:pt x="163" y="226"/>
                  <a:pt x="163" y="226"/>
                </a:cubicBezTo>
                <a:cubicBezTo>
                  <a:pt x="54" y="226"/>
                  <a:pt x="54" y="226"/>
                  <a:pt x="54" y="226"/>
                </a:cubicBezTo>
                <a:cubicBezTo>
                  <a:pt x="54" y="472"/>
                  <a:pt x="54" y="472"/>
                  <a:pt x="54" y="472"/>
                </a:cubicBezTo>
                <a:cubicBezTo>
                  <a:pt x="163" y="472"/>
                  <a:pt x="163" y="472"/>
                  <a:pt x="163" y="472"/>
                </a:cubicBezTo>
                <a:cubicBezTo>
                  <a:pt x="163" y="226"/>
                  <a:pt x="163" y="226"/>
                  <a:pt x="163" y="226"/>
                </a:cubicBezTo>
                <a:close/>
                <a:moveTo>
                  <a:pt x="170" y="172"/>
                </a:moveTo>
                <a:cubicBezTo>
                  <a:pt x="170" y="172"/>
                  <a:pt x="170" y="172"/>
                  <a:pt x="170" y="172"/>
                </a:cubicBezTo>
                <a:cubicBezTo>
                  <a:pt x="386" y="6"/>
                  <a:pt x="386" y="6"/>
                  <a:pt x="386" y="6"/>
                </a:cubicBezTo>
                <a:cubicBezTo>
                  <a:pt x="391" y="2"/>
                  <a:pt x="397" y="0"/>
                  <a:pt x="404" y="0"/>
                </a:cubicBezTo>
                <a:cubicBezTo>
                  <a:pt x="419" y="0"/>
                  <a:pt x="431" y="12"/>
                  <a:pt x="431" y="27"/>
                </a:cubicBezTo>
                <a:cubicBezTo>
                  <a:pt x="431" y="199"/>
                  <a:pt x="431" y="199"/>
                  <a:pt x="431" y="199"/>
                </a:cubicBezTo>
                <a:cubicBezTo>
                  <a:pt x="431" y="205"/>
                  <a:pt x="431" y="205"/>
                  <a:pt x="431" y="205"/>
                </a:cubicBezTo>
                <a:cubicBezTo>
                  <a:pt x="456" y="215"/>
                  <a:pt x="477" y="231"/>
                  <a:pt x="493" y="252"/>
                </a:cubicBezTo>
                <a:cubicBezTo>
                  <a:pt x="514" y="279"/>
                  <a:pt x="527" y="312"/>
                  <a:pt x="527" y="349"/>
                </a:cubicBezTo>
                <a:cubicBezTo>
                  <a:pt x="527" y="385"/>
                  <a:pt x="514" y="419"/>
                  <a:pt x="493" y="445"/>
                </a:cubicBezTo>
                <a:cubicBezTo>
                  <a:pt x="477" y="466"/>
                  <a:pt x="456" y="483"/>
                  <a:pt x="431" y="493"/>
                </a:cubicBezTo>
                <a:cubicBezTo>
                  <a:pt x="431" y="499"/>
                  <a:pt x="431" y="499"/>
                  <a:pt x="431" y="499"/>
                </a:cubicBezTo>
                <a:cubicBezTo>
                  <a:pt x="431" y="671"/>
                  <a:pt x="431" y="671"/>
                  <a:pt x="431" y="671"/>
                </a:cubicBezTo>
                <a:cubicBezTo>
                  <a:pt x="431" y="677"/>
                  <a:pt x="429" y="682"/>
                  <a:pt x="425" y="687"/>
                </a:cubicBezTo>
                <a:cubicBezTo>
                  <a:pt x="416" y="699"/>
                  <a:pt x="399" y="701"/>
                  <a:pt x="388" y="692"/>
                </a:cubicBezTo>
                <a:cubicBezTo>
                  <a:pt x="170" y="526"/>
                  <a:pt x="170" y="526"/>
                  <a:pt x="170" y="526"/>
                </a:cubicBezTo>
                <a:cubicBezTo>
                  <a:pt x="27" y="526"/>
                  <a:pt x="27" y="526"/>
                  <a:pt x="27" y="526"/>
                </a:cubicBezTo>
                <a:cubicBezTo>
                  <a:pt x="27" y="526"/>
                  <a:pt x="27" y="526"/>
                  <a:pt x="27" y="526"/>
                </a:cubicBezTo>
                <a:cubicBezTo>
                  <a:pt x="12" y="526"/>
                  <a:pt x="0" y="514"/>
                  <a:pt x="0" y="499"/>
                </a:cubicBezTo>
                <a:cubicBezTo>
                  <a:pt x="0" y="199"/>
                  <a:pt x="0" y="199"/>
                  <a:pt x="0" y="199"/>
                </a:cubicBezTo>
                <a:cubicBezTo>
                  <a:pt x="0" y="199"/>
                  <a:pt x="0" y="199"/>
                  <a:pt x="0" y="199"/>
                </a:cubicBezTo>
                <a:cubicBezTo>
                  <a:pt x="0" y="184"/>
                  <a:pt x="12" y="172"/>
                  <a:pt x="27" y="172"/>
                </a:cubicBezTo>
                <a:cubicBezTo>
                  <a:pt x="170" y="172"/>
                  <a:pt x="170" y="172"/>
                  <a:pt x="170" y="172"/>
                </a:cubicBezTo>
                <a:close/>
                <a:moveTo>
                  <a:pt x="431" y="240"/>
                </a:moveTo>
                <a:cubicBezTo>
                  <a:pt x="431" y="240"/>
                  <a:pt x="431" y="240"/>
                  <a:pt x="431" y="240"/>
                </a:cubicBezTo>
                <a:cubicBezTo>
                  <a:pt x="431" y="457"/>
                  <a:pt x="431" y="457"/>
                  <a:pt x="431" y="457"/>
                </a:cubicBezTo>
                <a:cubicBezTo>
                  <a:pt x="445" y="449"/>
                  <a:pt x="458" y="438"/>
                  <a:pt x="468" y="425"/>
                </a:cubicBezTo>
                <a:cubicBezTo>
                  <a:pt x="485" y="404"/>
                  <a:pt x="495" y="378"/>
                  <a:pt x="495" y="349"/>
                </a:cubicBezTo>
                <a:cubicBezTo>
                  <a:pt x="495" y="320"/>
                  <a:pt x="485" y="293"/>
                  <a:pt x="468" y="272"/>
                </a:cubicBezTo>
                <a:cubicBezTo>
                  <a:pt x="458" y="259"/>
                  <a:pt x="445" y="248"/>
                  <a:pt x="431" y="240"/>
                </a:cubicBezTo>
                <a:close/>
              </a:path>
            </a:pathLst>
          </a:custGeom>
          <a:solidFill>
            <a:schemeClr val="bg1">
              <a:lumMod val="50000"/>
            </a:schemeClr>
          </a:solidFill>
          <a:ln>
            <a:noFill/>
          </a:ln>
        </p:spPr>
        <p:txBody>
          <a:bodyPr anchor="t" anchorCtr="0" bIns="45720" compatLnSpc="1" lIns="91440" numCol="1" rIns="91440" tIns="45720" vert="horz" wrap="square"/>
          <a:lstStyle/>
          <a:p>
            <a:endParaRPr altLang="en-US" lang="zh-CN"/>
          </a:p>
        </p:txBody>
      </p:sp>
      <p:sp>
        <p:nvSpPr>
          <p:cNvPr id="13" name="原创设计师QQ598969553             _12"/>
          <p:cNvSpPr>
            <a:spLocks noEditPoints="1"/>
          </p:cNvSpPr>
          <p:nvPr/>
        </p:nvSpPr>
        <p:spPr bwMode="auto">
          <a:xfrm>
            <a:off x="3723629" y="3053284"/>
            <a:ext cx="164771" cy="222242"/>
          </a:xfrm>
          <a:custGeom>
            <a:gdLst>
              <a:gd fmla="*/ 378 w 517" name="T0"/>
              <a:gd fmla="*/ 49 h 698" name="T1"/>
              <a:gd fmla="*/ 427 w 517" name="T2"/>
              <a:gd fmla="*/ 322 h 698" name="T3"/>
              <a:gd fmla="*/ 378 w 517" name="T4"/>
              <a:gd fmla="*/ 441 h 698" name="T5"/>
              <a:gd fmla="*/ 140 w 517" name="T6"/>
              <a:gd fmla="*/ 441 h 698" name="T7"/>
              <a:gd fmla="*/ 90 w 517" name="T8"/>
              <a:gd fmla="*/ 322 h 698" name="T9"/>
              <a:gd fmla="*/ 140 w 517" name="T10"/>
              <a:gd fmla="*/ 49 h 698" name="T11"/>
              <a:gd fmla="*/ 144 w 517" name="T12"/>
              <a:gd fmla="*/ 229 h 698" name="T13"/>
              <a:gd fmla="*/ 374 w 517" name="T14"/>
              <a:gd fmla="*/ 229 h 698" name="T15"/>
              <a:gd fmla="*/ 340 w 517" name="T16"/>
              <a:gd fmla="*/ 87 h 698" name="T17"/>
              <a:gd fmla="*/ 177 w 517" name="T18"/>
              <a:gd fmla="*/ 87 h 698" name="T19"/>
              <a:gd fmla="*/ 144 w 517" name="T20"/>
              <a:gd fmla="*/ 229 h 698" name="T21"/>
              <a:gd fmla="*/ 374 w 517" name="T22"/>
              <a:gd fmla="*/ 262 h 698" name="T23"/>
              <a:gd fmla="*/ 144 w 517" name="T24"/>
              <a:gd fmla="*/ 322 h 698" name="T25"/>
              <a:gd fmla="*/ 177 w 517" name="T26"/>
              <a:gd fmla="*/ 404 h 698" name="T27"/>
              <a:gd fmla="*/ 340 w 517" name="T28"/>
              <a:gd fmla="*/ 404 h 698" name="T29"/>
              <a:gd fmla="*/ 340 w 517" name="T30"/>
              <a:gd fmla="*/ 404 h 698" name="T31"/>
              <a:gd fmla="*/ 374 w 517" name="T32"/>
              <a:gd fmla="*/ 262 h 698" name="T33"/>
              <a:gd fmla="*/ 100 w 517" name="T34"/>
              <a:gd fmla="*/ 698 h 698" name="T35"/>
              <a:gd fmla="*/ 259 w 517" name="T36"/>
              <a:gd fmla="*/ 698 h 698" name="T37"/>
              <a:gd fmla="*/ 418 w 517" name="T38"/>
              <a:gd fmla="*/ 698 h 698" name="T39"/>
              <a:gd fmla="*/ 418 w 517" name="T40"/>
              <a:gd fmla="*/ 644 h 698" name="T41"/>
              <a:gd fmla="*/ 285 w 517" name="T42"/>
              <a:gd fmla="*/ 579 h 698" name="T43"/>
              <a:gd fmla="*/ 497 w 517" name="T44"/>
              <a:gd fmla="*/ 421 h 698" name="T45"/>
              <a:gd fmla="*/ 517 w 517" name="T46"/>
              <a:gd fmla="*/ 245 h 698" name="T47"/>
              <a:gd fmla="*/ 463 w 517" name="T48"/>
              <a:gd fmla="*/ 245 h 698" name="T49"/>
              <a:gd fmla="*/ 448 w 517" name="T50"/>
              <a:gd fmla="*/ 401 h 698" name="T51"/>
              <a:gd fmla="*/ 259 w 517" name="T52"/>
              <a:gd fmla="*/ 527 h 698" name="T53"/>
              <a:gd fmla="*/ 114 w 517" name="T54"/>
              <a:gd fmla="*/ 467 h 698" name="T55"/>
              <a:gd fmla="*/ 54 w 517" name="T56"/>
              <a:gd fmla="*/ 322 h 698" name="T57"/>
              <a:gd fmla="*/ 27 w 517" name="T58"/>
              <a:gd fmla="*/ 219 h 698" name="T59"/>
              <a:gd fmla="*/ 0 w 517" name="T60"/>
              <a:gd fmla="*/ 322 h 698" name="T61"/>
              <a:gd fmla="*/ 76 w 517" name="T62"/>
              <a:gd fmla="*/ 505 h 698" name="T63"/>
              <a:gd fmla="*/ 232 w 517" name="T64"/>
              <a:gd fmla="*/ 579 h 698" name="T65"/>
              <a:gd fmla="*/ 100 w 517" name="T66"/>
              <a:gd fmla="*/ 644 h 698" name="T67"/>
              <a:gd fmla="*/ 100 w 517" name="T68"/>
              <a:gd fmla="*/ 698 h 698"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698" w="517">
                <a:moveTo>
                  <a:pt x="259" y="0"/>
                </a:moveTo>
                <a:cubicBezTo>
                  <a:pt x="305" y="0"/>
                  <a:pt x="347" y="19"/>
                  <a:pt x="378" y="49"/>
                </a:cubicBezTo>
                <a:cubicBezTo>
                  <a:pt x="408" y="80"/>
                  <a:pt x="427" y="122"/>
                  <a:pt x="427" y="169"/>
                </a:cubicBezTo>
                <a:cubicBezTo>
                  <a:pt x="427" y="322"/>
                  <a:pt x="427" y="322"/>
                  <a:pt x="427" y="322"/>
                </a:cubicBezTo>
                <a:cubicBezTo>
                  <a:pt x="427" y="369"/>
                  <a:pt x="408" y="411"/>
                  <a:pt x="378" y="441"/>
                </a:cubicBezTo>
                <a:cubicBezTo>
                  <a:pt x="378" y="441"/>
                  <a:pt x="378" y="441"/>
                  <a:pt x="378" y="441"/>
                </a:cubicBezTo>
                <a:cubicBezTo>
                  <a:pt x="347" y="472"/>
                  <a:pt x="305" y="491"/>
                  <a:pt x="259" y="491"/>
                </a:cubicBezTo>
                <a:cubicBezTo>
                  <a:pt x="212" y="491"/>
                  <a:pt x="170" y="472"/>
                  <a:pt x="140" y="441"/>
                </a:cubicBezTo>
                <a:cubicBezTo>
                  <a:pt x="138" y="440"/>
                  <a:pt x="138" y="440"/>
                  <a:pt x="138" y="440"/>
                </a:cubicBezTo>
                <a:cubicBezTo>
                  <a:pt x="108" y="409"/>
                  <a:pt x="90" y="368"/>
                  <a:pt x="90" y="322"/>
                </a:cubicBezTo>
                <a:cubicBezTo>
                  <a:pt x="90" y="169"/>
                  <a:pt x="90" y="169"/>
                  <a:pt x="90" y="169"/>
                </a:cubicBezTo>
                <a:cubicBezTo>
                  <a:pt x="90" y="122"/>
                  <a:pt x="109" y="80"/>
                  <a:pt x="140" y="49"/>
                </a:cubicBezTo>
                <a:cubicBezTo>
                  <a:pt x="170" y="19"/>
                  <a:pt x="212" y="0"/>
                  <a:pt x="259" y="0"/>
                </a:cubicBezTo>
                <a:close/>
                <a:moveTo>
                  <a:pt x="144" y="229"/>
                </a:moveTo>
                <a:cubicBezTo>
                  <a:pt x="144" y="229"/>
                  <a:pt x="144" y="229"/>
                  <a:pt x="144" y="229"/>
                </a:cubicBezTo>
                <a:cubicBezTo>
                  <a:pt x="374" y="229"/>
                  <a:pt x="374" y="229"/>
                  <a:pt x="374" y="229"/>
                </a:cubicBezTo>
                <a:cubicBezTo>
                  <a:pt x="374" y="169"/>
                  <a:pt x="374" y="169"/>
                  <a:pt x="374" y="169"/>
                </a:cubicBezTo>
                <a:cubicBezTo>
                  <a:pt x="374" y="137"/>
                  <a:pt x="361" y="108"/>
                  <a:pt x="340" y="87"/>
                </a:cubicBezTo>
                <a:cubicBezTo>
                  <a:pt x="319" y="66"/>
                  <a:pt x="290" y="53"/>
                  <a:pt x="259" y="53"/>
                </a:cubicBezTo>
                <a:cubicBezTo>
                  <a:pt x="227" y="53"/>
                  <a:pt x="198" y="66"/>
                  <a:pt x="177" y="87"/>
                </a:cubicBezTo>
                <a:cubicBezTo>
                  <a:pt x="157" y="108"/>
                  <a:pt x="144" y="137"/>
                  <a:pt x="144" y="169"/>
                </a:cubicBezTo>
                <a:cubicBezTo>
                  <a:pt x="144" y="229"/>
                  <a:pt x="144" y="229"/>
                  <a:pt x="144" y="229"/>
                </a:cubicBezTo>
                <a:close/>
                <a:moveTo>
                  <a:pt x="374" y="262"/>
                </a:moveTo>
                <a:cubicBezTo>
                  <a:pt x="374" y="262"/>
                  <a:pt x="374" y="262"/>
                  <a:pt x="374" y="262"/>
                </a:cubicBezTo>
                <a:cubicBezTo>
                  <a:pt x="144" y="262"/>
                  <a:pt x="144" y="262"/>
                  <a:pt x="144" y="262"/>
                </a:cubicBezTo>
                <a:cubicBezTo>
                  <a:pt x="144" y="322"/>
                  <a:pt x="144" y="322"/>
                  <a:pt x="144" y="322"/>
                </a:cubicBezTo>
                <a:cubicBezTo>
                  <a:pt x="144" y="353"/>
                  <a:pt x="156" y="382"/>
                  <a:pt x="176" y="402"/>
                </a:cubicBezTo>
                <a:cubicBezTo>
                  <a:pt x="177" y="404"/>
                  <a:pt x="177" y="404"/>
                  <a:pt x="177" y="404"/>
                </a:cubicBezTo>
                <a:cubicBezTo>
                  <a:pt x="198" y="425"/>
                  <a:pt x="227" y="437"/>
                  <a:pt x="259" y="437"/>
                </a:cubicBezTo>
                <a:cubicBezTo>
                  <a:pt x="290" y="437"/>
                  <a:pt x="319" y="425"/>
                  <a:pt x="340" y="404"/>
                </a:cubicBezTo>
                <a:cubicBezTo>
                  <a:pt x="340" y="404"/>
                  <a:pt x="340" y="404"/>
                  <a:pt x="340" y="404"/>
                </a:cubicBezTo>
                <a:cubicBezTo>
                  <a:pt x="340" y="404"/>
                  <a:pt x="340" y="404"/>
                  <a:pt x="340" y="404"/>
                </a:cubicBezTo>
                <a:cubicBezTo>
                  <a:pt x="361" y="383"/>
                  <a:pt x="374" y="354"/>
                  <a:pt x="374" y="322"/>
                </a:cubicBezTo>
                <a:cubicBezTo>
                  <a:pt x="374" y="262"/>
                  <a:pt x="374" y="262"/>
                  <a:pt x="374" y="262"/>
                </a:cubicBezTo>
                <a:close/>
                <a:moveTo>
                  <a:pt x="100" y="698"/>
                </a:moveTo>
                <a:cubicBezTo>
                  <a:pt x="100" y="698"/>
                  <a:pt x="100" y="698"/>
                  <a:pt x="100" y="698"/>
                </a:cubicBezTo>
                <a:cubicBezTo>
                  <a:pt x="257" y="698"/>
                  <a:pt x="257" y="698"/>
                  <a:pt x="257" y="698"/>
                </a:cubicBezTo>
                <a:cubicBezTo>
                  <a:pt x="259" y="698"/>
                  <a:pt x="259" y="698"/>
                  <a:pt x="259" y="698"/>
                </a:cubicBezTo>
                <a:cubicBezTo>
                  <a:pt x="260" y="698"/>
                  <a:pt x="260" y="698"/>
                  <a:pt x="260" y="698"/>
                </a:cubicBezTo>
                <a:cubicBezTo>
                  <a:pt x="418" y="698"/>
                  <a:pt x="418" y="698"/>
                  <a:pt x="418" y="698"/>
                </a:cubicBezTo>
                <a:cubicBezTo>
                  <a:pt x="433" y="698"/>
                  <a:pt x="445" y="686"/>
                  <a:pt x="445" y="671"/>
                </a:cubicBezTo>
                <a:cubicBezTo>
                  <a:pt x="445" y="656"/>
                  <a:pt x="433" y="644"/>
                  <a:pt x="418" y="644"/>
                </a:cubicBezTo>
                <a:cubicBezTo>
                  <a:pt x="285" y="644"/>
                  <a:pt x="285" y="644"/>
                  <a:pt x="285" y="644"/>
                </a:cubicBezTo>
                <a:cubicBezTo>
                  <a:pt x="285" y="579"/>
                  <a:pt x="285" y="579"/>
                  <a:pt x="285" y="579"/>
                </a:cubicBezTo>
                <a:cubicBezTo>
                  <a:pt x="346" y="573"/>
                  <a:pt x="401" y="546"/>
                  <a:pt x="441" y="505"/>
                </a:cubicBezTo>
                <a:cubicBezTo>
                  <a:pt x="465" y="481"/>
                  <a:pt x="484" y="453"/>
                  <a:pt x="497" y="421"/>
                </a:cubicBezTo>
                <a:cubicBezTo>
                  <a:pt x="510" y="391"/>
                  <a:pt x="517" y="357"/>
                  <a:pt x="517" y="322"/>
                </a:cubicBezTo>
                <a:cubicBezTo>
                  <a:pt x="517" y="245"/>
                  <a:pt x="517" y="245"/>
                  <a:pt x="517" y="245"/>
                </a:cubicBezTo>
                <a:cubicBezTo>
                  <a:pt x="517" y="231"/>
                  <a:pt x="505" y="219"/>
                  <a:pt x="490" y="219"/>
                </a:cubicBezTo>
                <a:cubicBezTo>
                  <a:pt x="475" y="219"/>
                  <a:pt x="463" y="231"/>
                  <a:pt x="463" y="245"/>
                </a:cubicBezTo>
                <a:cubicBezTo>
                  <a:pt x="463" y="322"/>
                  <a:pt x="463" y="322"/>
                  <a:pt x="463" y="322"/>
                </a:cubicBezTo>
                <a:cubicBezTo>
                  <a:pt x="463" y="350"/>
                  <a:pt x="458" y="377"/>
                  <a:pt x="448" y="401"/>
                </a:cubicBezTo>
                <a:cubicBezTo>
                  <a:pt x="437" y="426"/>
                  <a:pt x="422" y="448"/>
                  <a:pt x="403" y="467"/>
                </a:cubicBezTo>
                <a:cubicBezTo>
                  <a:pt x="366" y="504"/>
                  <a:pt x="315" y="527"/>
                  <a:pt x="259" y="527"/>
                </a:cubicBezTo>
                <a:cubicBezTo>
                  <a:pt x="231" y="527"/>
                  <a:pt x="205" y="522"/>
                  <a:pt x="181" y="512"/>
                </a:cubicBezTo>
                <a:cubicBezTo>
                  <a:pt x="156" y="501"/>
                  <a:pt x="133" y="486"/>
                  <a:pt x="114" y="467"/>
                </a:cubicBezTo>
                <a:cubicBezTo>
                  <a:pt x="95" y="448"/>
                  <a:pt x="80" y="426"/>
                  <a:pt x="69" y="401"/>
                </a:cubicBezTo>
                <a:cubicBezTo>
                  <a:pt x="59" y="377"/>
                  <a:pt x="54" y="350"/>
                  <a:pt x="54" y="322"/>
                </a:cubicBezTo>
                <a:cubicBezTo>
                  <a:pt x="54" y="245"/>
                  <a:pt x="54" y="245"/>
                  <a:pt x="54" y="245"/>
                </a:cubicBezTo>
                <a:cubicBezTo>
                  <a:pt x="54" y="231"/>
                  <a:pt x="42" y="219"/>
                  <a:pt x="27" y="219"/>
                </a:cubicBezTo>
                <a:cubicBezTo>
                  <a:pt x="12" y="219"/>
                  <a:pt x="0" y="231"/>
                  <a:pt x="0" y="245"/>
                </a:cubicBezTo>
                <a:cubicBezTo>
                  <a:pt x="0" y="322"/>
                  <a:pt x="0" y="322"/>
                  <a:pt x="0" y="322"/>
                </a:cubicBezTo>
                <a:cubicBezTo>
                  <a:pt x="0" y="357"/>
                  <a:pt x="7" y="391"/>
                  <a:pt x="20" y="421"/>
                </a:cubicBezTo>
                <a:cubicBezTo>
                  <a:pt x="33" y="453"/>
                  <a:pt x="52" y="481"/>
                  <a:pt x="76" y="505"/>
                </a:cubicBezTo>
                <a:cubicBezTo>
                  <a:pt x="100" y="529"/>
                  <a:pt x="128" y="548"/>
                  <a:pt x="160" y="561"/>
                </a:cubicBezTo>
                <a:cubicBezTo>
                  <a:pt x="183" y="571"/>
                  <a:pt x="207" y="577"/>
                  <a:pt x="232" y="579"/>
                </a:cubicBezTo>
                <a:cubicBezTo>
                  <a:pt x="232" y="644"/>
                  <a:pt x="232" y="644"/>
                  <a:pt x="232" y="644"/>
                </a:cubicBezTo>
                <a:cubicBezTo>
                  <a:pt x="100" y="644"/>
                  <a:pt x="100" y="644"/>
                  <a:pt x="100" y="644"/>
                </a:cubicBezTo>
                <a:cubicBezTo>
                  <a:pt x="85" y="644"/>
                  <a:pt x="72" y="656"/>
                  <a:pt x="72" y="671"/>
                </a:cubicBezTo>
                <a:cubicBezTo>
                  <a:pt x="72" y="686"/>
                  <a:pt x="85" y="698"/>
                  <a:pt x="100" y="698"/>
                </a:cubicBezTo>
                <a:close/>
              </a:path>
            </a:pathLst>
          </a:custGeom>
          <a:solidFill>
            <a:schemeClr val="bg1">
              <a:lumMod val="50000"/>
            </a:schemeClr>
          </a:solidFill>
          <a:ln>
            <a:noFill/>
          </a:ln>
        </p:spPr>
        <p:txBody>
          <a:bodyPr anchor="t" anchorCtr="0" bIns="45720" compatLnSpc="1" lIns="91440" numCol="1" rIns="91440" tIns="45720" vert="horz" wrap="square"/>
          <a:lstStyle/>
          <a:p>
            <a:endParaRPr altLang="en-US" lang="zh-CN"/>
          </a:p>
        </p:txBody>
      </p:sp>
      <p:sp>
        <p:nvSpPr>
          <p:cNvPr id="14" name="原创设计师QQ598969553             _13"/>
          <p:cNvSpPr>
            <a:spLocks noEditPoints="1"/>
          </p:cNvSpPr>
          <p:nvPr/>
        </p:nvSpPr>
        <p:spPr bwMode="auto">
          <a:xfrm>
            <a:off x="6331622" y="2393247"/>
            <a:ext cx="222242" cy="189923"/>
          </a:xfrm>
          <a:custGeom>
            <a:gdLst>
              <a:gd fmla="*/ 671 w 698" name="T0"/>
              <a:gd fmla="*/ 0 h 596" name="T1"/>
              <a:gd fmla="*/ 27 w 698" name="T2"/>
              <a:gd fmla="*/ 0 h 596" name="T3"/>
              <a:gd fmla="*/ 0 w 698" name="T4"/>
              <a:gd fmla="*/ 26 h 596" name="T5"/>
              <a:gd fmla="*/ 0 w 698" name="T6"/>
              <a:gd fmla="*/ 569 h 596" name="T7"/>
              <a:gd fmla="*/ 27 w 698" name="T8"/>
              <a:gd fmla="*/ 596 h 596" name="T9"/>
              <a:gd fmla="*/ 671 w 698" name="T10"/>
              <a:gd fmla="*/ 596 h 596" name="T11"/>
              <a:gd fmla="*/ 698 w 698" name="T12"/>
              <a:gd fmla="*/ 569 h 596" name="T13"/>
              <a:gd fmla="*/ 698 w 698" name="T14"/>
              <a:gd fmla="*/ 26 h 596" name="T15"/>
              <a:gd fmla="*/ 671 w 698" name="T16"/>
              <a:gd fmla="*/ 0 h 596" name="T17"/>
              <a:gd fmla="*/ 645 w 698" name="T18"/>
              <a:gd fmla="*/ 542 h 596" name="T19"/>
              <a:gd fmla="*/ 645 w 698" name="T20"/>
              <a:gd fmla="*/ 542 h 596" name="T21"/>
              <a:gd fmla="*/ 54 w 698" name="T22"/>
              <a:gd fmla="*/ 542 h 596" name="T23"/>
              <a:gd fmla="*/ 54 w 698" name="T24"/>
              <a:gd fmla="*/ 483 h 596" name="T25"/>
              <a:gd fmla="*/ 192 w 698" name="T26"/>
              <a:gd fmla="*/ 344 h 596" name="T27"/>
              <a:gd fmla="*/ 288 w 698" name="T28"/>
              <a:gd fmla="*/ 440 h 596" name="T29"/>
              <a:gd fmla="*/ 288 w 698" name="T30"/>
              <a:gd fmla="*/ 441 h 596" name="T31"/>
              <a:gd fmla="*/ 289 w 698" name="T32"/>
              <a:gd fmla="*/ 441 h 596" name="T33"/>
              <a:gd fmla="*/ 346 w 698" name="T34"/>
              <a:gd fmla="*/ 498 h 596" name="T35"/>
              <a:gd fmla="*/ 369 w 698" name="T36"/>
              <a:gd fmla="*/ 498 h 596" name="T37"/>
              <a:gd fmla="*/ 369 w 698" name="T38"/>
              <a:gd fmla="*/ 475 h 596" name="T39"/>
              <a:gd fmla="*/ 323 w 698" name="T40"/>
              <a:gd fmla="*/ 429 h 596" name="T41"/>
              <a:gd fmla="*/ 453 w 698" name="T42"/>
              <a:gd fmla="*/ 299 h 596" name="T43"/>
              <a:gd fmla="*/ 645 w 698" name="T44"/>
              <a:gd fmla="*/ 491 h 596" name="T45"/>
              <a:gd fmla="*/ 645 w 698" name="T46"/>
              <a:gd fmla="*/ 542 h 596" name="T47"/>
              <a:gd fmla="*/ 645 w 698" name="T48"/>
              <a:gd fmla="*/ 445 h 596" name="T49"/>
              <a:gd fmla="*/ 645 w 698" name="T50"/>
              <a:gd fmla="*/ 445 h 596" name="T51"/>
              <a:gd fmla="*/ 465 w 698" name="T52"/>
              <a:gd fmla="*/ 265 h 596" name="T53"/>
              <a:gd fmla="*/ 442 w 698" name="T54"/>
              <a:gd fmla="*/ 265 h 596" name="T55"/>
              <a:gd fmla="*/ 300 w 698" name="T56"/>
              <a:gd fmla="*/ 406 h 596" name="T57"/>
              <a:gd fmla="*/ 204 w 698" name="T58"/>
              <a:gd fmla="*/ 310 h 596" name="T59"/>
              <a:gd fmla="*/ 181 w 698" name="T60"/>
              <a:gd fmla="*/ 310 h 596" name="T61"/>
              <a:gd fmla="*/ 54 w 698" name="T62"/>
              <a:gd fmla="*/ 437 h 596" name="T63"/>
              <a:gd fmla="*/ 54 w 698" name="T64"/>
              <a:gd fmla="*/ 53 h 596" name="T65"/>
              <a:gd fmla="*/ 645 w 698" name="T66"/>
              <a:gd fmla="*/ 53 h 596" name="T67"/>
              <a:gd fmla="*/ 645 w 698" name="T68"/>
              <a:gd fmla="*/ 445 h 596" name="T69"/>
              <a:gd fmla="*/ 203 w 698" name="T70"/>
              <a:gd fmla="*/ 269 h 596" name="T71"/>
              <a:gd fmla="*/ 203 w 698" name="T72"/>
              <a:gd fmla="*/ 269 h 596" name="T73"/>
              <a:gd fmla="*/ 296 w 698" name="T74"/>
              <a:gd fmla="*/ 176 h 596" name="T75"/>
              <a:gd fmla="*/ 203 w 698" name="T76"/>
              <a:gd fmla="*/ 82 h 596" name="T77"/>
              <a:gd fmla="*/ 109 w 698" name="T78"/>
              <a:gd fmla="*/ 176 h 596" name="T79"/>
              <a:gd fmla="*/ 203 w 698" name="T80"/>
              <a:gd fmla="*/ 269 h 596" name="T81"/>
              <a:gd fmla="*/ 203 w 698" name="T82"/>
              <a:gd fmla="*/ 114 h 596" name="T83"/>
              <a:gd fmla="*/ 203 w 698" name="T84"/>
              <a:gd fmla="*/ 114 h 596" name="T85"/>
              <a:gd fmla="*/ 264 w 698" name="T86"/>
              <a:gd fmla="*/ 176 h 596" name="T87"/>
              <a:gd fmla="*/ 203 w 698" name="T88"/>
              <a:gd fmla="*/ 237 h 596" name="T89"/>
              <a:gd fmla="*/ 141 w 698" name="T90"/>
              <a:gd fmla="*/ 176 h 596" name="T91"/>
              <a:gd fmla="*/ 203 w 698" name="T92"/>
              <a:gd fmla="*/ 114 h 596" name="T9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b="b" l="0" r="r" t="0"/>
            <a:pathLst>
              <a:path h="596" w="698">
                <a:moveTo>
                  <a:pt x="671" y="0"/>
                </a:moveTo>
                <a:cubicBezTo>
                  <a:pt x="27" y="0"/>
                  <a:pt x="27" y="0"/>
                  <a:pt x="27" y="0"/>
                </a:cubicBezTo>
                <a:cubicBezTo>
                  <a:pt x="12" y="0"/>
                  <a:pt x="0" y="12"/>
                  <a:pt x="0" y="26"/>
                </a:cubicBezTo>
                <a:cubicBezTo>
                  <a:pt x="0" y="569"/>
                  <a:pt x="0" y="569"/>
                  <a:pt x="0" y="569"/>
                </a:cubicBezTo>
                <a:cubicBezTo>
                  <a:pt x="0" y="583"/>
                  <a:pt x="12" y="596"/>
                  <a:pt x="27" y="596"/>
                </a:cubicBezTo>
                <a:cubicBezTo>
                  <a:pt x="671" y="596"/>
                  <a:pt x="671" y="596"/>
                  <a:pt x="671" y="596"/>
                </a:cubicBezTo>
                <a:cubicBezTo>
                  <a:pt x="686" y="596"/>
                  <a:pt x="698" y="583"/>
                  <a:pt x="698" y="569"/>
                </a:cubicBezTo>
                <a:cubicBezTo>
                  <a:pt x="698" y="26"/>
                  <a:pt x="698" y="26"/>
                  <a:pt x="698" y="26"/>
                </a:cubicBezTo>
                <a:cubicBezTo>
                  <a:pt x="698" y="12"/>
                  <a:pt x="686" y="0"/>
                  <a:pt x="671" y="0"/>
                </a:cubicBezTo>
                <a:close/>
                <a:moveTo>
                  <a:pt x="645" y="542"/>
                </a:moveTo>
                <a:cubicBezTo>
                  <a:pt x="645" y="542"/>
                  <a:pt x="645" y="542"/>
                  <a:pt x="645" y="542"/>
                </a:cubicBezTo>
                <a:cubicBezTo>
                  <a:pt x="54" y="542"/>
                  <a:pt x="54" y="542"/>
                  <a:pt x="54" y="542"/>
                </a:cubicBezTo>
                <a:cubicBezTo>
                  <a:pt x="54" y="483"/>
                  <a:pt x="54" y="483"/>
                  <a:pt x="54" y="483"/>
                </a:cubicBezTo>
                <a:cubicBezTo>
                  <a:pt x="192" y="344"/>
                  <a:pt x="192" y="344"/>
                  <a:pt x="192" y="344"/>
                </a:cubicBezTo>
                <a:cubicBezTo>
                  <a:pt x="288" y="440"/>
                  <a:pt x="288" y="440"/>
                  <a:pt x="288" y="440"/>
                </a:cubicBezTo>
                <a:cubicBezTo>
                  <a:pt x="288" y="441"/>
                  <a:pt x="288" y="441"/>
                  <a:pt x="288" y="441"/>
                </a:cubicBezTo>
                <a:cubicBezTo>
                  <a:pt x="289" y="441"/>
                  <a:pt x="289" y="441"/>
                  <a:pt x="289" y="441"/>
                </a:cubicBezTo>
                <a:cubicBezTo>
                  <a:pt x="346" y="498"/>
                  <a:pt x="346" y="498"/>
                  <a:pt x="346" y="498"/>
                </a:cubicBezTo>
                <a:cubicBezTo>
                  <a:pt x="352" y="504"/>
                  <a:pt x="362" y="504"/>
                  <a:pt x="369" y="498"/>
                </a:cubicBezTo>
                <a:cubicBezTo>
                  <a:pt x="375" y="492"/>
                  <a:pt x="375" y="482"/>
                  <a:pt x="369" y="475"/>
                </a:cubicBezTo>
                <a:cubicBezTo>
                  <a:pt x="323" y="429"/>
                  <a:pt x="323" y="429"/>
                  <a:pt x="323" y="429"/>
                </a:cubicBezTo>
                <a:cubicBezTo>
                  <a:pt x="453" y="299"/>
                  <a:pt x="453" y="299"/>
                  <a:pt x="453" y="299"/>
                </a:cubicBezTo>
                <a:cubicBezTo>
                  <a:pt x="645" y="491"/>
                  <a:pt x="645" y="491"/>
                  <a:pt x="645" y="491"/>
                </a:cubicBezTo>
                <a:cubicBezTo>
                  <a:pt x="645" y="542"/>
                  <a:pt x="645" y="542"/>
                  <a:pt x="645" y="542"/>
                </a:cubicBezTo>
                <a:close/>
                <a:moveTo>
                  <a:pt x="645" y="445"/>
                </a:moveTo>
                <a:cubicBezTo>
                  <a:pt x="645" y="445"/>
                  <a:pt x="645" y="445"/>
                  <a:pt x="645" y="445"/>
                </a:cubicBezTo>
                <a:cubicBezTo>
                  <a:pt x="465" y="265"/>
                  <a:pt x="465" y="265"/>
                  <a:pt x="465" y="265"/>
                </a:cubicBezTo>
                <a:cubicBezTo>
                  <a:pt x="458" y="258"/>
                  <a:pt x="448" y="258"/>
                  <a:pt x="442" y="265"/>
                </a:cubicBezTo>
                <a:cubicBezTo>
                  <a:pt x="300" y="406"/>
                  <a:pt x="300" y="406"/>
                  <a:pt x="300" y="406"/>
                </a:cubicBezTo>
                <a:cubicBezTo>
                  <a:pt x="204" y="310"/>
                  <a:pt x="204" y="310"/>
                  <a:pt x="204" y="310"/>
                </a:cubicBezTo>
                <a:cubicBezTo>
                  <a:pt x="198" y="304"/>
                  <a:pt x="188" y="304"/>
                  <a:pt x="181" y="310"/>
                </a:cubicBezTo>
                <a:cubicBezTo>
                  <a:pt x="54" y="437"/>
                  <a:pt x="54" y="437"/>
                  <a:pt x="54" y="437"/>
                </a:cubicBezTo>
                <a:cubicBezTo>
                  <a:pt x="54" y="53"/>
                  <a:pt x="54" y="53"/>
                  <a:pt x="54" y="53"/>
                </a:cubicBezTo>
                <a:cubicBezTo>
                  <a:pt x="645" y="53"/>
                  <a:pt x="645" y="53"/>
                  <a:pt x="645" y="53"/>
                </a:cubicBezTo>
                <a:cubicBezTo>
                  <a:pt x="645" y="445"/>
                  <a:pt x="645" y="445"/>
                  <a:pt x="645" y="445"/>
                </a:cubicBezTo>
                <a:close/>
                <a:moveTo>
                  <a:pt x="203" y="269"/>
                </a:moveTo>
                <a:cubicBezTo>
                  <a:pt x="203" y="269"/>
                  <a:pt x="203" y="269"/>
                  <a:pt x="203" y="269"/>
                </a:cubicBezTo>
                <a:cubicBezTo>
                  <a:pt x="254" y="269"/>
                  <a:pt x="296" y="227"/>
                  <a:pt x="296" y="176"/>
                </a:cubicBezTo>
                <a:cubicBezTo>
                  <a:pt x="296" y="125"/>
                  <a:pt x="254" y="82"/>
                  <a:pt x="203" y="82"/>
                </a:cubicBezTo>
                <a:cubicBezTo>
                  <a:pt x="152" y="82"/>
                  <a:pt x="109" y="125"/>
                  <a:pt x="109" y="176"/>
                </a:cubicBezTo>
                <a:cubicBezTo>
                  <a:pt x="109" y="227"/>
                  <a:pt x="152" y="269"/>
                  <a:pt x="203" y="269"/>
                </a:cubicBezTo>
                <a:close/>
                <a:moveTo>
                  <a:pt x="203" y="114"/>
                </a:moveTo>
                <a:cubicBezTo>
                  <a:pt x="203" y="114"/>
                  <a:pt x="203" y="114"/>
                  <a:pt x="203" y="114"/>
                </a:cubicBezTo>
                <a:cubicBezTo>
                  <a:pt x="237" y="114"/>
                  <a:pt x="264" y="142"/>
                  <a:pt x="264" y="176"/>
                </a:cubicBezTo>
                <a:cubicBezTo>
                  <a:pt x="264" y="210"/>
                  <a:pt x="237" y="237"/>
                  <a:pt x="203" y="237"/>
                </a:cubicBezTo>
                <a:cubicBezTo>
                  <a:pt x="169" y="237"/>
                  <a:pt x="141" y="210"/>
                  <a:pt x="141" y="176"/>
                </a:cubicBezTo>
                <a:cubicBezTo>
                  <a:pt x="141" y="142"/>
                  <a:pt x="169" y="114"/>
                  <a:pt x="203" y="114"/>
                </a:cubicBezTo>
                <a:close/>
              </a:path>
            </a:pathLst>
          </a:custGeom>
          <a:solidFill>
            <a:schemeClr val="bg1">
              <a:lumMod val="50000"/>
            </a:schemeClr>
          </a:solidFill>
          <a:ln>
            <a:noFill/>
          </a:ln>
        </p:spPr>
        <p:txBody>
          <a:bodyPr anchor="t" anchorCtr="0" bIns="45720" compatLnSpc="1" lIns="91440" numCol="1" rIns="91440" tIns="45720" vert="horz" wrap="square"/>
          <a:lstStyle/>
          <a:p>
            <a:endParaRPr altLang="en-US" lang="zh-CN"/>
          </a:p>
        </p:txBody>
      </p:sp>
      <p:sp>
        <p:nvSpPr>
          <p:cNvPr id="15" name="原创设计师QQ598969553             _14"/>
          <p:cNvSpPr>
            <a:spLocks noEditPoints="1"/>
          </p:cNvSpPr>
          <p:nvPr/>
        </p:nvSpPr>
        <p:spPr bwMode="auto">
          <a:xfrm>
            <a:off x="597286" y="1792631"/>
            <a:ext cx="210142" cy="210621"/>
          </a:xfrm>
          <a:custGeom>
            <a:gdLst>
              <a:gd fmla="*/ 564 w 660" name="T0"/>
              <a:gd fmla="*/ 236 h 661" name="T1"/>
              <a:gd fmla="*/ 599 w 660" name="T2"/>
              <a:gd fmla="*/ 171 h 661" name="T3"/>
              <a:gd fmla="*/ 528 w 660" name="T4"/>
              <a:gd fmla="*/ 61 h 661" name="T5"/>
              <a:gd fmla="*/ 445 w 660" name="T6"/>
              <a:gd fmla="*/ 106 h 661" name="T7"/>
              <a:gd fmla="*/ 408 w 660" name="T8"/>
              <a:gd fmla="*/ 27 h 661" name="T9"/>
              <a:gd fmla="*/ 253 w 660" name="T10"/>
              <a:gd fmla="*/ 27 h 661" name="T11"/>
              <a:gd fmla="*/ 215 w 660" name="T12"/>
              <a:gd fmla="*/ 106 h 661" name="T13"/>
              <a:gd fmla="*/ 133 w 660" name="T14"/>
              <a:gd fmla="*/ 61 h 661" name="T15"/>
              <a:gd fmla="*/ 106 w 660" name="T16"/>
              <a:gd fmla="*/ 216 h 661" name="T17"/>
              <a:gd fmla="*/ 90 w 660" name="T18"/>
              <a:gd fmla="*/ 253 h 661" name="T19"/>
              <a:gd fmla="*/ 0 w 660" name="T20"/>
              <a:gd fmla="*/ 382 h 661" name="T21"/>
              <a:gd fmla="*/ 97 w 660" name="T22"/>
              <a:gd fmla="*/ 426 h 661" name="T23"/>
              <a:gd fmla="*/ 62 w 660" name="T24"/>
              <a:gd fmla="*/ 489 h 661" name="T25"/>
              <a:gd fmla="*/ 133 w 660" name="T26"/>
              <a:gd fmla="*/ 600 h 661" name="T27"/>
              <a:gd fmla="*/ 232 w 660" name="T28"/>
              <a:gd fmla="*/ 563 h 661" name="T29"/>
              <a:gd fmla="*/ 252 w 660" name="T30"/>
              <a:gd fmla="*/ 634 h 661" name="T31"/>
              <a:gd fmla="*/ 408 w 660" name="T32"/>
              <a:gd fmla="*/ 634 h 661" name="T33"/>
              <a:gd fmla="*/ 445 w 660" name="T34"/>
              <a:gd fmla="*/ 555 h 661" name="T35"/>
              <a:gd fmla="*/ 528 w 660" name="T36"/>
              <a:gd fmla="*/ 600 h 661" name="T37"/>
              <a:gd fmla="*/ 600 w 660" name="T38"/>
              <a:gd fmla="*/ 490 h 661" name="T39"/>
              <a:gd fmla="*/ 570 w 660" name="T40"/>
              <a:gd fmla="*/ 408 h 661" name="T41"/>
              <a:gd fmla="*/ 660 w 660" name="T42"/>
              <a:gd fmla="*/ 381 h 661" name="T43"/>
              <a:gd fmla="*/ 634 w 660" name="T44"/>
              <a:gd fmla="*/ 253 h 661" name="T45"/>
              <a:gd fmla="*/ 550 w 660" name="T46"/>
              <a:gd fmla="*/ 355 h 661" name="T47"/>
              <a:gd fmla="*/ 499 w 660" name="T48"/>
              <a:gd fmla="*/ 435 h 661" name="T49"/>
              <a:gd fmla="*/ 543 w 660" name="T50"/>
              <a:gd fmla="*/ 509 h 661" name="T51"/>
              <a:gd fmla="*/ 434 w 660" name="T52"/>
              <a:gd fmla="*/ 500 h 661" name="T53"/>
              <a:gd fmla="*/ 354 w 660" name="T54"/>
              <a:gd fmla="*/ 550 h 661" name="T55"/>
              <a:gd fmla="*/ 306 w 660" name="T56"/>
              <a:gd fmla="*/ 607 h 661" name="T57"/>
              <a:gd fmla="*/ 254 w 660" name="T58"/>
              <a:gd fmla="*/ 514 h 661" name="T59"/>
              <a:gd fmla="*/ 192 w 660" name="T60"/>
              <a:gd fmla="*/ 503 h 661" name="T61"/>
              <a:gd fmla="*/ 158 w 660" name="T62"/>
              <a:gd fmla="*/ 469 h 661" name="T63"/>
              <a:gd fmla="*/ 146 w 660" name="T64"/>
              <a:gd fmla="*/ 405 h 661" name="T65"/>
              <a:gd fmla="*/ 110 w 660" name="T66"/>
              <a:gd fmla="*/ 355 h 661" name="T67"/>
              <a:gd fmla="*/ 110 w 660" name="T68"/>
              <a:gd fmla="*/ 307 h 661" name="T69"/>
              <a:gd fmla="*/ 147 w 660" name="T70"/>
              <a:gd fmla="*/ 253 h 661" name="T71"/>
              <a:gd fmla="*/ 158 w 660" name="T72"/>
              <a:gd fmla="*/ 192 h 661" name="T73"/>
              <a:gd fmla="*/ 192 w 660" name="T74"/>
              <a:gd fmla="*/ 158 h 661" name="T75"/>
              <a:gd fmla="*/ 285 w 660" name="T76"/>
              <a:gd fmla="*/ 137 h 661" name="T77"/>
              <a:gd fmla="*/ 306 w 660" name="T78"/>
              <a:gd fmla="*/ 54 h 661" name="T79"/>
              <a:gd fmla="*/ 377 w 660" name="T80"/>
              <a:gd fmla="*/ 138 h 661" name="T81"/>
              <a:gd fmla="*/ 469 w 660" name="T82"/>
              <a:gd fmla="*/ 157 h 661" name="T83"/>
              <a:gd fmla="*/ 502 w 660" name="T84"/>
              <a:gd fmla="*/ 192 h 661" name="T85"/>
              <a:gd fmla="*/ 514 w 660" name="T86"/>
              <a:gd fmla="*/ 256 h 661" name="T87"/>
              <a:gd fmla="*/ 607 w 660" name="T88"/>
              <a:gd fmla="*/ 307 h 661" name="T89"/>
              <a:gd fmla="*/ 330 w 660" name="T90"/>
              <a:gd fmla="*/ 217 h 661" name="T91"/>
              <a:gd fmla="*/ 250 w 660" name="T92"/>
              <a:gd fmla="*/ 411 h 661" name="T93"/>
              <a:gd fmla="*/ 443 w 660" name="T94"/>
              <a:gd fmla="*/ 331 h 661" name="T95"/>
              <a:gd fmla="*/ 387 w 660" name="T96"/>
              <a:gd fmla="*/ 388 h 661" name="T97"/>
              <a:gd fmla="*/ 273 w 660" name="T98"/>
              <a:gd fmla="*/ 388 h 661" name="T99"/>
              <a:gd fmla="*/ 330 w 660" name="T100"/>
              <a:gd fmla="*/ 250 h 661" name="T101"/>
              <a:gd fmla="*/ 387 w 660" name="T102"/>
              <a:gd fmla="*/ 388 h 661" name="T1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b="b" l="0" r="r" t="0"/>
            <a:pathLst>
              <a:path h="661" w="660">
                <a:moveTo>
                  <a:pt x="634" y="253"/>
                </a:moveTo>
                <a:cubicBezTo>
                  <a:pt x="570" y="253"/>
                  <a:pt x="570" y="253"/>
                  <a:pt x="570" y="253"/>
                </a:cubicBezTo>
                <a:cubicBezTo>
                  <a:pt x="568" y="247"/>
                  <a:pt x="566" y="241"/>
                  <a:pt x="564" y="236"/>
                </a:cubicBezTo>
                <a:cubicBezTo>
                  <a:pt x="563" y="234"/>
                  <a:pt x="563" y="234"/>
                  <a:pt x="563" y="234"/>
                </a:cubicBezTo>
                <a:cubicBezTo>
                  <a:pt x="560" y="228"/>
                  <a:pt x="558" y="222"/>
                  <a:pt x="555" y="216"/>
                </a:cubicBezTo>
                <a:cubicBezTo>
                  <a:pt x="599" y="171"/>
                  <a:pt x="599" y="171"/>
                  <a:pt x="599" y="171"/>
                </a:cubicBezTo>
                <a:cubicBezTo>
                  <a:pt x="600" y="171"/>
                  <a:pt x="600" y="171"/>
                  <a:pt x="600" y="171"/>
                </a:cubicBezTo>
                <a:cubicBezTo>
                  <a:pt x="610" y="160"/>
                  <a:pt x="610" y="143"/>
                  <a:pt x="600" y="133"/>
                </a:cubicBezTo>
                <a:cubicBezTo>
                  <a:pt x="528" y="61"/>
                  <a:pt x="528" y="61"/>
                  <a:pt x="528" y="61"/>
                </a:cubicBezTo>
                <a:cubicBezTo>
                  <a:pt x="528" y="61"/>
                  <a:pt x="528" y="61"/>
                  <a:pt x="528" y="61"/>
                </a:cubicBezTo>
                <a:cubicBezTo>
                  <a:pt x="517" y="51"/>
                  <a:pt x="500" y="51"/>
                  <a:pt x="490" y="61"/>
                </a:cubicBezTo>
                <a:cubicBezTo>
                  <a:pt x="445" y="106"/>
                  <a:pt x="445" y="106"/>
                  <a:pt x="445" y="106"/>
                </a:cubicBezTo>
                <a:cubicBezTo>
                  <a:pt x="439" y="103"/>
                  <a:pt x="433" y="100"/>
                  <a:pt x="426" y="97"/>
                </a:cubicBezTo>
                <a:cubicBezTo>
                  <a:pt x="421" y="95"/>
                  <a:pt x="414" y="93"/>
                  <a:pt x="408" y="91"/>
                </a:cubicBezTo>
                <a:cubicBezTo>
                  <a:pt x="408" y="27"/>
                  <a:pt x="408" y="27"/>
                  <a:pt x="408" y="27"/>
                </a:cubicBezTo>
                <a:cubicBezTo>
                  <a:pt x="408" y="12"/>
                  <a:pt x="396" y="0"/>
                  <a:pt x="381" y="0"/>
                </a:cubicBezTo>
                <a:cubicBezTo>
                  <a:pt x="279" y="0"/>
                  <a:pt x="279" y="0"/>
                  <a:pt x="279" y="0"/>
                </a:cubicBezTo>
                <a:cubicBezTo>
                  <a:pt x="264" y="0"/>
                  <a:pt x="253" y="12"/>
                  <a:pt x="253" y="27"/>
                </a:cubicBezTo>
                <a:cubicBezTo>
                  <a:pt x="253" y="91"/>
                  <a:pt x="253" y="91"/>
                  <a:pt x="253" y="91"/>
                </a:cubicBezTo>
                <a:cubicBezTo>
                  <a:pt x="246" y="93"/>
                  <a:pt x="240" y="95"/>
                  <a:pt x="234" y="97"/>
                </a:cubicBezTo>
                <a:cubicBezTo>
                  <a:pt x="227" y="100"/>
                  <a:pt x="221" y="103"/>
                  <a:pt x="215" y="106"/>
                </a:cubicBezTo>
                <a:cubicBezTo>
                  <a:pt x="172" y="62"/>
                  <a:pt x="172" y="62"/>
                  <a:pt x="172" y="62"/>
                </a:cubicBezTo>
                <a:cubicBezTo>
                  <a:pt x="170" y="61"/>
                  <a:pt x="170" y="61"/>
                  <a:pt x="170" y="61"/>
                </a:cubicBezTo>
                <a:cubicBezTo>
                  <a:pt x="160" y="50"/>
                  <a:pt x="143" y="50"/>
                  <a:pt x="133" y="61"/>
                </a:cubicBezTo>
                <a:cubicBezTo>
                  <a:pt x="61" y="133"/>
                  <a:pt x="61" y="133"/>
                  <a:pt x="61" y="133"/>
                </a:cubicBezTo>
                <a:cubicBezTo>
                  <a:pt x="50" y="143"/>
                  <a:pt x="50" y="160"/>
                  <a:pt x="61" y="171"/>
                </a:cubicBezTo>
                <a:cubicBezTo>
                  <a:pt x="106" y="216"/>
                  <a:pt x="106" y="216"/>
                  <a:pt x="106" y="216"/>
                </a:cubicBezTo>
                <a:cubicBezTo>
                  <a:pt x="103" y="221"/>
                  <a:pt x="100" y="227"/>
                  <a:pt x="98" y="233"/>
                </a:cubicBezTo>
                <a:cubicBezTo>
                  <a:pt x="97" y="234"/>
                  <a:pt x="97" y="234"/>
                  <a:pt x="97" y="234"/>
                </a:cubicBezTo>
                <a:cubicBezTo>
                  <a:pt x="94" y="240"/>
                  <a:pt x="92" y="247"/>
                  <a:pt x="90" y="253"/>
                </a:cubicBezTo>
                <a:cubicBezTo>
                  <a:pt x="26" y="253"/>
                  <a:pt x="26" y="253"/>
                  <a:pt x="26" y="253"/>
                </a:cubicBezTo>
                <a:cubicBezTo>
                  <a:pt x="12" y="253"/>
                  <a:pt x="0" y="265"/>
                  <a:pt x="0" y="280"/>
                </a:cubicBezTo>
                <a:cubicBezTo>
                  <a:pt x="0" y="382"/>
                  <a:pt x="0" y="382"/>
                  <a:pt x="0" y="382"/>
                </a:cubicBezTo>
                <a:cubicBezTo>
                  <a:pt x="0" y="396"/>
                  <a:pt x="12" y="408"/>
                  <a:pt x="26" y="408"/>
                </a:cubicBezTo>
                <a:cubicBezTo>
                  <a:pt x="90" y="408"/>
                  <a:pt x="90" y="408"/>
                  <a:pt x="90" y="408"/>
                </a:cubicBezTo>
                <a:cubicBezTo>
                  <a:pt x="92" y="414"/>
                  <a:pt x="94" y="420"/>
                  <a:pt x="97" y="426"/>
                </a:cubicBezTo>
                <a:cubicBezTo>
                  <a:pt x="97" y="427"/>
                  <a:pt x="97" y="427"/>
                  <a:pt x="97" y="427"/>
                </a:cubicBezTo>
                <a:cubicBezTo>
                  <a:pt x="100" y="433"/>
                  <a:pt x="103" y="439"/>
                  <a:pt x="106" y="445"/>
                </a:cubicBezTo>
                <a:cubicBezTo>
                  <a:pt x="62" y="489"/>
                  <a:pt x="62" y="489"/>
                  <a:pt x="62" y="489"/>
                </a:cubicBezTo>
                <a:cubicBezTo>
                  <a:pt x="61" y="490"/>
                  <a:pt x="61" y="490"/>
                  <a:pt x="61" y="490"/>
                </a:cubicBezTo>
                <a:cubicBezTo>
                  <a:pt x="50" y="501"/>
                  <a:pt x="50" y="518"/>
                  <a:pt x="61" y="528"/>
                </a:cubicBezTo>
                <a:cubicBezTo>
                  <a:pt x="133" y="600"/>
                  <a:pt x="133" y="600"/>
                  <a:pt x="133" y="600"/>
                </a:cubicBezTo>
                <a:cubicBezTo>
                  <a:pt x="143" y="611"/>
                  <a:pt x="160" y="611"/>
                  <a:pt x="170" y="600"/>
                </a:cubicBezTo>
                <a:cubicBezTo>
                  <a:pt x="216" y="555"/>
                  <a:pt x="216" y="555"/>
                  <a:pt x="216" y="555"/>
                </a:cubicBezTo>
                <a:cubicBezTo>
                  <a:pt x="221" y="558"/>
                  <a:pt x="226" y="561"/>
                  <a:pt x="232" y="563"/>
                </a:cubicBezTo>
                <a:cubicBezTo>
                  <a:pt x="234" y="564"/>
                  <a:pt x="234" y="564"/>
                  <a:pt x="234" y="564"/>
                </a:cubicBezTo>
                <a:cubicBezTo>
                  <a:pt x="240" y="566"/>
                  <a:pt x="246" y="568"/>
                  <a:pt x="252" y="571"/>
                </a:cubicBezTo>
                <a:cubicBezTo>
                  <a:pt x="252" y="634"/>
                  <a:pt x="252" y="634"/>
                  <a:pt x="252" y="634"/>
                </a:cubicBezTo>
                <a:cubicBezTo>
                  <a:pt x="252" y="649"/>
                  <a:pt x="264" y="661"/>
                  <a:pt x="279" y="661"/>
                </a:cubicBezTo>
                <a:cubicBezTo>
                  <a:pt x="381" y="661"/>
                  <a:pt x="381" y="661"/>
                  <a:pt x="381" y="661"/>
                </a:cubicBezTo>
                <a:cubicBezTo>
                  <a:pt x="396" y="661"/>
                  <a:pt x="408" y="649"/>
                  <a:pt x="408" y="634"/>
                </a:cubicBezTo>
                <a:cubicBezTo>
                  <a:pt x="408" y="571"/>
                  <a:pt x="408" y="571"/>
                  <a:pt x="408" y="571"/>
                </a:cubicBezTo>
                <a:cubicBezTo>
                  <a:pt x="414" y="568"/>
                  <a:pt x="421" y="566"/>
                  <a:pt x="427" y="564"/>
                </a:cubicBezTo>
                <a:cubicBezTo>
                  <a:pt x="433" y="561"/>
                  <a:pt x="439" y="558"/>
                  <a:pt x="445" y="555"/>
                </a:cubicBezTo>
                <a:cubicBezTo>
                  <a:pt x="489" y="600"/>
                  <a:pt x="489" y="600"/>
                  <a:pt x="489" y="600"/>
                </a:cubicBezTo>
                <a:cubicBezTo>
                  <a:pt x="490" y="600"/>
                  <a:pt x="490" y="600"/>
                  <a:pt x="490" y="600"/>
                </a:cubicBezTo>
                <a:cubicBezTo>
                  <a:pt x="500" y="611"/>
                  <a:pt x="517" y="611"/>
                  <a:pt x="528" y="600"/>
                </a:cubicBezTo>
                <a:cubicBezTo>
                  <a:pt x="599" y="529"/>
                  <a:pt x="599" y="529"/>
                  <a:pt x="599" y="529"/>
                </a:cubicBezTo>
                <a:cubicBezTo>
                  <a:pt x="600" y="528"/>
                  <a:pt x="600" y="528"/>
                  <a:pt x="600" y="528"/>
                </a:cubicBezTo>
                <a:cubicBezTo>
                  <a:pt x="610" y="518"/>
                  <a:pt x="610" y="501"/>
                  <a:pt x="600" y="490"/>
                </a:cubicBezTo>
                <a:cubicBezTo>
                  <a:pt x="555" y="445"/>
                  <a:pt x="555" y="445"/>
                  <a:pt x="555" y="445"/>
                </a:cubicBezTo>
                <a:cubicBezTo>
                  <a:pt x="558" y="439"/>
                  <a:pt x="560" y="433"/>
                  <a:pt x="563" y="427"/>
                </a:cubicBezTo>
                <a:cubicBezTo>
                  <a:pt x="566" y="421"/>
                  <a:pt x="568" y="415"/>
                  <a:pt x="570" y="408"/>
                </a:cubicBezTo>
                <a:cubicBezTo>
                  <a:pt x="634" y="408"/>
                  <a:pt x="634" y="408"/>
                  <a:pt x="634" y="408"/>
                </a:cubicBezTo>
                <a:cubicBezTo>
                  <a:pt x="634" y="408"/>
                  <a:pt x="634" y="408"/>
                  <a:pt x="634" y="408"/>
                </a:cubicBezTo>
                <a:cubicBezTo>
                  <a:pt x="648" y="408"/>
                  <a:pt x="660" y="396"/>
                  <a:pt x="660" y="381"/>
                </a:cubicBezTo>
                <a:cubicBezTo>
                  <a:pt x="660" y="282"/>
                  <a:pt x="660" y="282"/>
                  <a:pt x="660" y="282"/>
                </a:cubicBezTo>
                <a:cubicBezTo>
                  <a:pt x="660" y="280"/>
                  <a:pt x="660" y="280"/>
                  <a:pt x="660" y="280"/>
                </a:cubicBezTo>
                <a:cubicBezTo>
                  <a:pt x="660" y="265"/>
                  <a:pt x="648" y="253"/>
                  <a:pt x="634" y="253"/>
                </a:cubicBezTo>
                <a:close/>
                <a:moveTo>
                  <a:pt x="607" y="355"/>
                </a:moveTo>
                <a:cubicBezTo>
                  <a:pt x="607" y="355"/>
                  <a:pt x="607" y="355"/>
                  <a:pt x="607" y="355"/>
                </a:cubicBezTo>
                <a:cubicBezTo>
                  <a:pt x="550" y="355"/>
                  <a:pt x="550" y="355"/>
                  <a:pt x="550" y="355"/>
                </a:cubicBezTo>
                <a:cubicBezTo>
                  <a:pt x="536" y="355"/>
                  <a:pt x="525" y="364"/>
                  <a:pt x="523" y="377"/>
                </a:cubicBezTo>
                <a:cubicBezTo>
                  <a:pt x="521" y="387"/>
                  <a:pt x="517" y="397"/>
                  <a:pt x="514" y="407"/>
                </a:cubicBezTo>
                <a:cubicBezTo>
                  <a:pt x="509" y="417"/>
                  <a:pt x="504" y="426"/>
                  <a:pt x="499" y="435"/>
                </a:cubicBezTo>
                <a:cubicBezTo>
                  <a:pt x="492" y="446"/>
                  <a:pt x="494" y="460"/>
                  <a:pt x="502" y="469"/>
                </a:cubicBezTo>
                <a:cubicBezTo>
                  <a:pt x="502" y="469"/>
                  <a:pt x="502" y="469"/>
                  <a:pt x="502" y="469"/>
                </a:cubicBezTo>
                <a:cubicBezTo>
                  <a:pt x="543" y="509"/>
                  <a:pt x="543" y="509"/>
                  <a:pt x="543" y="509"/>
                </a:cubicBezTo>
                <a:cubicBezTo>
                  <a:pt x="509" y="543"/>
                  <a:pt x="509" y="543"/>
                  <a:pt x="509" y="543"/>
                </a:cubicBezTo>
                <a:cubicBezTo>
                  <a:pt x="468" y="503"/>
                  <a:pt x="468" y="503"/>
                  <a:pt x="468" y="503"/>
                </a:cubicBezTo>
                <a:cubicBezTo>
                  <a:pt x="459" y="493"/>
                  <a:pt x="444" y="492"/>
                  <a:pt x="434" y="500"/>
                </a:cubicBezTo>
                <a:cubicBezTo>
                  <a:pt x="425" y="505"/>
                  <a:pt x="416" y="510"/>
                  <a:pt x="406" y="514"/>
                </a:cubicBezTo>
                <a:cubicBezTo>
                  <a:pt x="396" y="518"/>
                  <a:pt x="386" y="521"/>
                  <a:pt x="375" y="524"/>
                </a:cubicBezTo>
                <a:cubicBezTo>
                  <a:pt x="363" y="527"/>
                  <a:pt x="354" y="538"/>
                  <a:pt x="354" y="550"/>
                </a:cubicBezTo>
                <a:cubicBezTo>
                  <a:pt x="354" y="550"/>
                  <a:pt x="354" y="550"/>
                  <a:pt x="354" y="550"/>
                </a:cubicBezTo>
                <a:cubicBezTo>
                  <a:pt x="354" y="607"/>
                  <a:pt x="354" y="607"/>
                  <a:pt x="354" y="607"/>
                </a:cubicBezTo>
                <a:cubicBezTo>
                  <a:pt x="306" y="607"/>
                  <a:pt x="306" y="607"/>
                  <a:pt x="306" y="607"/>
                </a:cubicBezTo>
                <a:cubicBezTo>
                  <a:pt x="306" y="550"/>
                  <a:pt x="306" y="550"/>
                  <a:pt x="306" y="550"/>
                </a:cubicBezTo>
                <a:cubicBezTo>
                  <a:pt x="306" y="537"/>
                  <a:pt x="296" y="526"/>
                  <a:pt x="283" y="524"/>
                </a:cubicBezTo>
                <a:cubicBezTo>
                  <a:pt x="273" y="521"/>
                  <a:pt x="264" y="518"/>
                  <a:pt x="254" y="514"/>
                </a:cubicBezTo>
                <a:cubicBezTo>
                  <a:pt x="253" y="513"/>
                  <a:pt x="253" y="513"/>
                  <a:pt x="253" y="513"/>
                </a:cubicBezTo>
                <a:cubicBezTo>
                  <a:pt x="243" y="509"/>
                  <a:pt x="234" y="505"/>
                  <a:pt x="225" y="499"/>
                </a:cubicBezTo>
                <a:cubicBezTo>
                  <a:pt x="214" y="492"/>
                  <a:pt x="200" y="494"/>
                  <a:pt x="192" y="503"/>
                </a:cubicBezTo>
                <a:cubicBezTo>
                  <a:pt x="152" y="543"/>
                  <a:pt x="152" y="543"/>
                  <a:pt x="152" y="543"/>
                </a:cubicBezTo>
                <a:cubicBezTo>
                  <a:pt x="117" y="509"/>
                  <a:pt x="117" y="509"/>
                  <a:pt x="117" y="509"/>
                </a:cubicBezTo>
                <a:cubicBezTo>
                  <a:pt x="158" y="469"/>
                  <a:pt x="158" y="469"/>
                  <a:pt x="158" y="469"/>
                </a:cubicBezTo>
                <a:cubicBezTo>
                  <a:pt x="167" y="460"/>
                  <a:pt x="168" y="446"/>
                  <a:pt x="162" y="436"/>
                </a:cubicBezTo>
                <a:cubicBezTo>
                  <a:pt x="156" y="426"/>
                  <a:pt x="151" y="417"/>
                  <a:pt x="147" y="407"/>
                </a:cubicBezTo>
                <a:cubicBezTo>
                  <a:pt x="146" y="405"/>
                  <a:pt x="146" y="405"/>
                  <a:pt x="146" y="405"/>
                </a:cubicBezTo>
                <a:cubicBezTo>
                  <a:pt x="142" y="396"/>
                  <a:pt x="139" y="386"/>
                  <a:pt x="137" y="375"/>
                </a:cubicBezTo>
                <a:cubicBezTo>
                  <a:pt x="134" y="363"/>
                  <a:pt x="123" y="355"/>
                  <a:pt x="110" y="355"/>
                </a:cubicBezTo>
                <a:cubicBezTo>
                  <a:pt x="110" y="355"/>
                  <a:pt x="110" y="355"/>
                  <a:pt x="110" y="355"/>
                </a:cubicBezTo>
                <a:cubicBezTo>
                  <a:pt x="53" y="355"/>
                  <a:pt x="53" y="355"/>
                  <a:pt x="53" y="355"/>
                </a:cubicBezTo>
                <a:cubicBezTo>
                  <a:pt x="53" y="307"/>
                  <a:pt x="53" y="307"/>
                  <a:pt x="53" y="307"/>
                </a:cubicBezTo>
                <a:cubicBezTo>
                  <a:pt x="110" y="307"/>
                  <a:pt x="110" y="307"/>
                  <a:pt x="110" y="307"/>
                </a:cubicBezTo>
                <a:cubicBezTo>
                  <a:pt x="124" y="307"/>
                  <a:pt x="135" y="297"/>
                  <a:pt x="137" y="284"/>
                </a:cubicBezTo>
                <a:cubicBezTo>
                  <a:pt x="139" y="274"/>
                  <a:pt x="143" y="264"/>
                  <a:pt x="147" y="255"/>
                </a:cubicBezTo>
                <a:cubicBezTo>
                  <a:pt x="147" y="253"/>
                  <a:pt x="147" y="253"/>
                  <a:pt x="147" y="253"/>
                </a:cubicBezTo>
                <a:cubicBezTo>
                  <a:pt x="151" y="244"/>
                  <a:pt x="156" y="234"/>
                  <a:pt x="162" y="225"/>
                </a:cubicBezTo>
                <a:cubicBezTo>
                  <a:pt x="168" y="215"/>
                  <a:pt x="166" y="201"/>
                  <a:pt x="158" y="192"/>
                </a:cubicBezTo>
                <a:cubicBezTo>
                  <a:pt x="158" y="192"/>
                  <a:pt x="158" y="192"/>
                  <a:pt x="158" y="192"/>
                </a:cubicBezTo>
                <a:cubicBezTo>
                  <a:pt x="117" y="152"/>
                  <a:pt x="117" y="152"/>
                  <a:pt x="117" y="152"/>
                </a:cubicBezTo>
                <a:cubicBezTo>
                  <a:pt x="152" y="118"/>
                  <a:pt x="152" y="118"/>
                  <a:pt x="152" y="118"/>
                </a:cubicBezTo>
                <a:cubicBezTo>
                  <a:pt x="192" y="158"/>
                  <a:pt x="192" y="158"/>
                  <a:pt x="192" y="158"/>
                </a:cubicBezTo>
                <a:cubicBezTo>
                  <a:pt x="201" y="167"/>
                  <a:pt x="215" y="169"/>
                  <a:pt x="225" y="162"/>
                </a:cubicBezTo>
                <a:cubicBezTo>
                  <a:pt x="234" y="156"/>
                  <a:pt x="244" y="151"/>
                  <a:pt x="254" y="147"/>
                </a:cubicBezTo>
                <a:cubicBezTo>
                  <a:pt x="264" y="143"/>
                  <a:pt x="275" y="140"/>
                  <a:pt x="285" y="137"/>
                </a:cubicBezTo>
                <a:cubicBezTo>
                  <a:pt x="298" y="134"/>
                  <a:pt x="306" y="123"/>
                  <a:pt x="306" y="111"/>
                </a:cubicBezTo>
                <a:cubicBezTo>
                  <a:pt x="306" y="111"/>
                  <a:pt x="306" y="111"/>
                  <a:pt x="306" y="111"/>
                </a:cubicBezTo>
                <a:cubicBezTo>
                  <a:pt x="306" y="54"/>
                  <a:pt x="306" y="54"/>
                  <a:pt x="306" y="54"/>
                </a:cubicBezTo>
                <a:cubicBezTo>
                  <a:pt x="354" y="54"/>
                  <a:pt x="354" y="54"/>
                  <a:pt x="354" y="54"/>
                </a:cubicBezTo>
                <a:cubicBezTo>
                  <a:pt x="354" y="111"/>
                  <a:pt x="354" y="111"/>
                  <a:pt x="354" y="111"/>
                </a:cubicBezTo>
                <a:cubicBezTo>
                  <a:pt x="354" y="124"/>
                  <a:pt x="364" y="135"/>
                  <a:pt x="377" y="138"/>
                </a:cubicBezTo>
                <a:cubicBezTo>
                  <a:pt x="387" y="140"/>
                  <a:pt x="396" y="143"/>
                  <a:pt x="406" y="147"/>
                </a:cubicBezTo>
                <a:cubicBezTo>
                  <a:pt x="416" y="151"/>
                  <a:pt x="426" y="156"/>
                  <a:pt x="435" y="162"/>
                </a:cubicBezTo>
                <a:cubicBezTo>
                  <a:pt x="446" y="169"/>
                  <a:pt x="461" y="167"/>
                  <a:pt x="469" y="157"/>
                </a:cubicBezTo>
                <a:cubicBezTo>
                  <a:pt x="509" y="118"/>
                  <a:pt x="509" y="118"/>
                  <a:pt x="509" y="118"/>
                </a:cubicBezTo>
                <a:cubicBezTo>
                  <a:pt x="543" y="152"/>
                  <a:pt x="543" y="152"/>
                  <a:pt x="543" y="152"/>
                </a:cubicBezTo>
                <a:cubicBezTo>
                  <a:pt x="502" y="192"/>
                  <a:pt x="502" y="192"/>
                  <a:pt x="502" y="192"/>
                </a:cubicBezTo>
                <a:cubicBezTo>
                  <a:pt x="493" y="202"/>
                  <a:pt x="492" y="216"/>
                  <a:pt x="499" y="227"/>
                </a:cubicBezTo>
                <a:cubicBezTo>
                  <a:pt x="505" y="236"/>
                  <a:pt x="509" y="245"/>
                  <a:pt x="514" y="255"/>
                </a:cubicBezTo>
                <a:cubicBezTo>
                  <a:pt x="514" y="256"/>
                  <a:pt x="514" y="256"/>
                  <a:pt x="514" y="256"/>
                </a:cubicBezTo>
                <a:cubicBezTo>
                  <a:pt x="518" y="266"/>
                  <a:pt x="521" y="275"/>
                  <a:pt x="523" y="286"/>
                </a:cubicBezTo>
                <a:cubicBezTo>
                  <a:pt x="526" y="298"/>
                  <a:pt x="537" y="307"/>
                  <a:pt x="550" y="307"/>
                </a:cubicBezTo>
                <a:cubicBezTo>
                  <a:pt x="607" y="307"/>
                  <a:pt x="607" y="307"/>
                  <a:pt x="607" y="307"/>
                </a:cubicBezTo>
                <a:cubicBezTo>
                  <a:pt x="607" y="355"/>
                  <a:pt x="607" y="355"/>
                  <a:pt x="607" y="355"/>
                </a:cubicBezTo>
                <a:close/>
                <a:moveTo>
                  <a:pt x="330" y="217"/>
                </a:moveTo>
                <a:cubicBezTo>
                  <a:pt x="330" y="217"/>
                  <a:pt x="330" y="217"/>
                  <a:pt x="330" y="217"/>
                </a:cubicBezTo>
                <a:cubicBezTo>
                  <a:pt x="299" y="217"/>
                  <a:pt x="271" y="230"/>
                  <a:pt x="250" y="250"/>
                </a:cubicBezTo>
                <a:cubicBezTo>
                  <a:pt x="230" y="271"/>
                  <a:pt x="217" y="299"/>
                  <a:pt x="217" y="331"/>
                </a:cubicBezTo>
                <a:cubicBezTo>
                  <a:pt x="217" y="362"/>
                  <a:pt x="230" y="390"/>
                  <a:pt x="250" y="411"/>
                </a:cubicBezTo>
                <a:cubicBezTo>
                  <a:pt x="271" y="431"/>
                  <a:pt x="299" y="444"/>
                  <a:pt x="330" y="444"/>
                </a:cubicBezTo>
                <a:cubicBezTo>
                  <a:pt x="362" y="444"/>
                  <a:pt x="390" y="431"/>
                  <a:pt x="410" y="411"/>
                </a:cubicBezTo>
                <a:cubicBezTo>
                  <a:pt x="431" y="390"/>
                  <a:pt x="443" y="362"/>
                  <a:pt x="443" y="331"/>
                </a:cubicBezTo>
                <a:cubicBezTo>
                  <a:pt x="443" y="299"/>
                  <a:pt x="431" y="271"/>
                  <a:pt x="410" y="250"/>
                </a:cubicBezTo>
                <a:cubicBezTo>
                  <a:pt x="390" y="230"/>
                  <a:pt x="362" y="217"/>
                  <a:pt x="330" y="217"/>
                </a:cubicBezTo>
                <a:close/>
                <a:moveTo>
                  <a:pt x="387" y="388"/>
                </a:moveTo>
                <a:cubicBezTo>
                  <a:pt x="387" y="388"/>
                  <a:pt x="387" y="388"/>
                  <a:pt x="387" y="388"/>
                </a:cubicBezTo>
                <a:cubicBezTo>
                  <a:pt x="373" y="402"/>
                  <a:pt x="352" y="411"/>
                  <a:pt x="330" y="411"/>
                </a:cubicBezTo>
                <a:cubicBezTo>
                  <a:pt x="308" y="411"/>
                  <a:pt x="288" y="402"/>
                  <a:pt x="273" y="388"/>
                </a:cubicBezTo>
                <a:cubicBezTo>
                  <a:pt x="258" y="373"/>
                  <a:pt x="249" y="353"/>
                  <a:pt x="249" y="331"/>
                </a:cubicBezTo>
                <a:cubicBezTo>
                  <a:pt x="249" y="308"/>
                  <a:pt x="258" y="288"/>
                  <a:pt x="273" y="273"/>
                </a:cubicBezTo>
                <a:cubicBezTo>
                  <a:pt x="288" y="259"/>
                  <a:pt x="308" y="250"/>
                  <a:pt x="330" y="250"/>
                </a:cubicBezTo>
                <a:cubicBezTo>
                  <a:pt x="352" y="250"/>
                  <a:pt x="373" y="259"/>
                  <a:pt x="387" y="273"/>
                </a:cubicBezTo>
                <a:cubicBezTo>
                  <a:pt x="402" y="288"/>
                  <a:pt x="411" y="308"/>
                  <a:pt x="411" y="331"/>
                </a:cubicBezTo>
                <a:cubicBezTo>
                  <a:pt x="411" y="353"/>
                  <a:pt x="402" y="373"/>
                  <a:pt x="387" y="388"/>
                </a:cubicBezTo>
                <a:close/>
              </a:path>
            </a:pathLst>
          </a:custGeom>
          <a:solidFill>
            <a:schemeClr val="bg1">
              <a:lumMod val="50000"/>
            </a:schemeClr>
          </a:solidFill>
          <a:ln>
            <a:noFill/>
          </a:ln>
        </p:spPr>
        <p:txBody>
          <a:bodyPr anchor="t" anchorCtr="0" bIns="45720" compatLnSpc="1" lIns="91440" numCol="1" rIns="91440" tIns="45720" vert="horz" wrap="square"/>
          <a:lstStyle/>
          <a:p>
            <a:endParaRPr altLang="en-US" lang="zh-CN"/>
          </a:p>
        </p:txBody>
      </p:sp>
      <p:sp>
        <p:nvSpPr>
          <p:cNvPr id="16" name="原创设计师QQ598969553             _15"/>
          <p:cNvSpPr>
            <a:spLocks noEditPoints="1"/>
          </p:cNvSpPr>
          <p:nvPr/>
        </p:nvSpPr>
        <p:spPr bwMode="auto">
          <a:xfrm>
            <a:off x="1169128" y="2371596"/>
            <a:ext cx="231316" cy="223038"/>
          </a:xfrm>
          <a:custGeom>
            <a:gdLst>
              <a:gd fmla="*/ 54 w 726" name="T0"/>
              <a:gd fmla="*/ 534 h 700" name="T1"/>
              <a:gd fmla="*/ 80 w 726" name="T2"/>
              <a:gd fmla="*/ 221 h 700" name="T3"/>
              <a:gd fmla="*/ 117 w 726" name="T4"/>
              <a:gd fmla="*/ 214 h 700" name="T5"/>
              <a:gd fmla="*/ 128 w 726" name="T6"/>
              <a:gd fmla="*/ 229 h 700" name="T7"/>
              <a:gd fmla="*/ 128 w 726" name="T8"/>
              <a:gd fmla="*/ 229 h 700" name="T9"/>
              <a:gd fmla="*/ 131 w 726" name="T10"/>
              <a:gd fmla="*/ 243 h 700" name="T11"/>
              <a:gd fmla="*/ 155 w 726" name="T12"/>
              <a:gd fmla="*/ 187 h 700" name="T13"/>
              <a:gd fmla="*/ 288 w 726" name="T14"/>
              <a:gd fmla="*/ 68 h 700" name="T15"/>
              <a:gd fmla="*/ 323 w 726" name="T16"/>
              <a:gd fmla="*/ 83 h 700" name="T17"/>
              <a:gd fmla="*/ 322 w 726" name="T18"/>
              <a:gd fmla="*/ 104 h 700" name="T19"/>
              <a:gd fmla="*/ 309 w 726" name="T20"/>
              <a:gd fmla="*/ 140 h 700" name="T21"/>
              <a:gd fmla="*/ 449 w 726" name="T22"/>
              <a:gd fmla="*/ 54 h 700" name="T23"/>
              <a:gd fmla="*/ 721 w 726" name="T24"/>
              <a:gd fmla="*/ 146 h 700" name="T25"/>
              <a:gd fmla="*/ 706 w 726" name="T26"/>
              <a:gd fmla="*/ 181 h 700" name="T27"/>
              <a:gd fmla="*/ 703 w 726" name="T28"/>
              <a:gd fmla="*/ 181 h 700" name="T29"/>
              <a:gd fmla="*/ 548 w 726" name="T30"/>
              <a:gd fmla="*/ 319 h 700" name="T31"/>
              <a:gd fmla="*/ 315 w 726" name="T32"/>
              <a:gd fmla="*/ 466 h 700" name="T33"/>
              <a:gd fmla="*/ 355 w 726" name="T34"/>
              <a:gd fmla="*/ 481 h 700" name="T35"/>
              <a:gd fmla="*/ 373 w 726" name="T36"/>
              <a:gd fmla="*/ 514 h 700" name="T37"/>
              <a:gd fmla="*/ 359 w 726" name="T38"/>
              <a:gd fmla="*/ 530 h 700" name="T39"/>
              <a:gd fmla="*/ 97 w 726" name="T40"/>
              <a:gd fmla="*/ 566 h 700" name="T41"/>
              <a:gd fmla="*/ 81 w 726" name="T42"/>
              <a:gd fmla="*/ 666 h 700" name="T43"/>
              <a:gd fmla="*/ 81 w 726" name="T44"/>
              <a:gd fmla="*/ 666 h 700" name="T45"/>
              <a:gd fmla="*/ 155 w 726" name="T46"/>
              <a:gd fmla="*/ 666 h 700" name="T47"/>
              <a:gd fmla="*/ 171 w 726" name="T48"/>
              <a:gd fmla="*/ 682 h 700" name="T49"/>
              <a:gd fmla="*/ 155 w 726" name="T50"/>
              <a:gd fmla="*/ 698 h 700" name="T51"/>
              <a:gd fmla="*/ 75 w 726" name="T52"/>
              <a:gd fmla="*/ 698 h 700" name="T53"/>
              <a:gd fmla="*/ 60 w 726" name="T54"/>
              <a:gd fmla="*/ 698 h 700" name="T55"/>
              <a:gd fmla="*/ 57 w 726" name="T56"/>
              <a:gd fmla="*/ 698 h 700" name="T57"/>
              <a:gd fmla="*/ 29 w 726" name="T58"/>
              <a:gd fmla="*/ 677 h 700" name="T59"/>
              <a:gd fmla="*/ 54 w 726" name="T60"/>
              <a:gd fmla="*/ 534 h 700" name="T61"/>
              <a:gd fmla="*/ 251 w 726" name="T62"/>
              <a:gd fmla="*/ 698 h 700" name="T63"/>
              <a:gd fmla="*/ 251 w 726" name="T64"/>
              <a:gd fmla="*/ 698 h 700" name="T65"/>
              <a:gd fmla="*/ 530 w 726" name="T66"/>
              <a:gd fmla="*/ 698 h 700" name="T67"/>
              <a:gd fmla="*/ 546 w 726" name="T68"/>
              <a:gd fmla="*/ 682 h 700" name="T69"/>
              <a:gd fmla="*/ 530 w 726" name="T70"/>
              <a:gd fmla="*/ 666 h 700" name="T71"/>
              <a:gd fmla="*/ 251 w 726" name="T72"/>
              <a:gd fmla="*/ 666 h 700" name="T73"/>
              <a:gd fmla="*/ 235 w 726" name="T74"/>
              <a:gd fmla="*/ 682 h 700" name="T75"/>
              <a:gd fmla="*/ 251 w 726" name="T76"/>
              <a:gd fmla="*/ 698 h 700" name="T77"/>
              <a:gd fmla="*/ 100 w 726" name="T78"/>
              <a:gd fmla="*/ 505 h 700" name="T79"/>
              <a:gd fmla="*/ 100 w 726" name="T80"/>
              <a:gd fmla="*/ 505 h 700" name="T81"/>
              <a:gd fmla="*/ 279 w 726" name="T82"/>
              <a:gd fmla="*/ 506 h 700" name="T83"/>
              <a:gd fmla="*/ 237 w 726" name="T84"/>
              <a:gd fmla="*/ 463 h 700" name="T85"/>
              <a:gd fmla="*/ 260 w 726" name="T86"/>
              <a:gd fmla="*/ 408 h 700" name="T87"/>
              <a:gd fmla="*/ 501 w 726" name="T88"/>
              <a:gd fmla="*/ 293 h 700" name="T89"/>
              <a:gd fmla="*/ 659 w 726" name="T90"/>
              <a:gd fmla="*/ 139 h 700" name="T91"/>
              <a:gd fmla="*/ 286 w 726" name="T92"/>
              <a:gd fmla="*/ 253 h 700" name="T93"/>
              <a:gd fmla="*/ 261 w 726" name="T94"/>
              <a:gd fmla="*/ 271 h 700" name="T95"/>
              <a:gd fmla="*/ 234 w 726" name="T96"/>
              <a:gd fmla="*/ 245 h 700" name="T97"/>
              <a:gd fmla="*/ 248 w 726" name="T98"/>
              <a:gd fmla="*/ 155 h 700" name="T99"/>
              <a:gd fmla="*/ 202 w 726" name="T100"/>
              <a:gd fmla="*/ 214 h 700" name="T101"/>
              <a:gd fmla="*/ 181 w 726" name="T102"/>
              <a:gd fmla="*/ 337 h 700" name="T103"/>
              <a:gd fmla="*/ 169 w 726" name="T104"/>
              <a:gd fmla="*/ 367 h 700" name="T105"/>
              <a:gd fmla="*/ 133 w 726" name="T106"/>
              <a:gd fmla="*/ 359 h 700" name="T107"/>
              <a:gd fmla="*/ 97 w 726" name="T108"/>
              <a:gd fmla="*/ 304 h 700" name="T109"/>
              <a:gd fmla="*/ 100 w 726" name="T110"/>
              <a:gd fmla="*/ 505 h 700" name="T1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b="b" l="0" r="r" t="0"/>
            <a:pathLst>
              <a:path h="700" w="726">
                <a:moveTo>
                  <a:pt x="54" y="534"/>
                </a:moveTo>
                <a:cubicBezTo>
                  <a:pt x="0" y="442"/>
                  <a:pt x="22" y="306"/>
                  <a:pt x="80" y="221"/>
                </a:cubicBezTo>
                <a:cubicBezTo>
                  <a:pt x="88" y="209"/>
                  <a:pt x="104" y="205"/>
                  <a:pt x="117" y="214"/>
                </a:cubicBezTo>
                <a:cubicBezTo>
                  <a:pt x="122" y="218"/>
                  <a:pt x="126" y="223"/>
                  <a:pt x="128" y="229"/>
                </a:cubicBezTo>
                <a:cubicBezTo>
                  <a:pt x="128" y="229"/>
                  <a:pt x="128" y="229"/>
                  <a:pt x="128" y="229"/>
                </a:cubicBezTo>
                <a:cubicBezTo>
                  <a:pt x="129" y="235"/>
                  <a:pt x="130" y="239"/>
                  <a:pt x="131" y="243"/>
                </a:cubicBezTo>
                <a:cubicBezTo>
                  <a:pt x="137" y="224"/>
                  <a:pt x="145" y="205"/>
                  <a:pt x="155" y="187"/>
                </a:cubicBezTo>
                <a:cubicBezTo>
                  <a:pt x="186" y="133"/>
                  <a:pt x="235" y="89"/>
                  <a:pt x="288" y="68"/>
                </a:cubicBezTo>
                <a:cubicBezTo>
                  <a:pt x="302" y="63"/>
                  <a:pt x="318" y="70"/>
                  <a:pt x="323" y="83"/>
                </a:cubicBezTo>
                <a:cubicBezTo>
                  <a:pt x="326" y="90"/>
                  <a:pt x="325" y="98"/>
                  <a:pt x="322" y="104"/>
                </a:cubicBezTo>
                <a:cubicBezTo>
                  <a:pt x="317" y="116"/>
                  <a:pt x="313" y="128"/>
                  <a:pt x="309" y="140"/>
                </a:cubicBezTo>
                <a:cubicBezTo>
                  <a:pt x="348" y="104"/>
                  <a:pt x="398" y="73"/>
                  <a:pt x="449" y="54"/>
                </a:cubicBezTo>
                <a:cubicBezTo>
                  <a:pt x="555" y="14"/>
                  <a:pt x="675" y="26"/>
                  <a:pt x="721" y="146"/>
                </a:cubicBezTo>
                <a:cubicBezTo>
                  <a:pt x="726" y="160"/>
                  <a:pt x="719" y="175"/>
                  <a:pt x="706" y="181"/>
                </a:cubicBezTo>
                <a:cubicBezTo>
                  <a:pt x="703" y="181"/>
                  <a:pt x="703" y="181"/>
                  <a:pt x="703" y="181"/>
                </a:cubicBezTo>
                <a:cubicBezTo>
                  <a:pt x="613" y="205"/>
                  <a:pt x="579" y="264"/>
                  <a:pt x="548" y="319"/>
                </a:cubicBezTo>
                <a:cubicBezTo>
                  <a:pt x="504" y="396"/>
                  <a:pt x="463" y="469"/>
                  <a:pt x="315" y="466"/>
                </a:cubicBezTo>
                <a:cubicBezTo>
                  <a:pt x="325" y="471"/>
                  <a:pt x="338" y="476"/>
                  <a:pt x="355" y="481"/>
                </a:cubicBezTo>
                <a:cubicBezTo>
                  <a:pt x="369" y="485"/>
                  <a:pt x="377" y="500"/>
                  <a:pt x="373" y="514"/>
                </a:cubicBezTo>
                <a:cubicBezTo>
                  <a:pt x="370" y="521"/>
                  <a:pt x="365" y="527"/>
                  <a:pt x="359" y="530"/>
                </a:cubicBezTo>
                <a:cubicBezTo>
                  <a:pt x="291" y="569"/>
                  <a:pt x="173" y="596"/>
                  <a:pt x="97" y="566"/>
                </a:cubicBezTo>
                <a:cubicBezTo>
                  <a:pt x="86" y="581"/>
                  <a:pt x="70" y="614"/>
                  <a:pt x="81" y="666"/>
                </a:cubicBezTo>
                <a:cubicBezTo>
                  <a:pt x="81" y="666"/>
                  <a:pt x="81" y="666"/>
                  <a:pt x="81" y="666"/>
                </a:cubicBezTo>
                <a:cubicBezTo>
                  <a:pt x="155" y="666"/>
                  <a:pt x="155" y="666"/>
                  <a:pt x="155" y="666"/>
                </a:cubicBezTo>
                <a:cubicBezTo>
                  <a:pt x="164" y="666"/>
                  <a:pt x="171" y="673"/>
                  <a:pt x="171" y="682"/>
                </a:cubicBezTo>
                <a:cubicBezTo>
                  <a:pt x="171" y="691"/>
                  <a:pt x="164" y="698"/>
                  <a:pt x="155" y="698"/>
                </a:cubicBezTo>
                <a:cubicBezTo>
                  <a:pt x="75" y="698"/>
                  <a:pt x="75" y="698"/>
                  <a:pt x="75" y="698"/>
                </a:cubicBezTo>
                <a:cubicBezTo>
                  <a:pt x="60" y="698"/>
                  <a:pt x="60" y="698"/>
                  <a:pt x="60" y="698"/>
                </a:cubicBezTo>
                <a:cubicBezTo>
                  <a:pt x="57" y="698"/>
                  <a:pt x="57" y="698"/>
                  <a:pt x="57" y="698"/>
                </a:cubicBezTo>
                <a:cubicBezTo>
                  <a:pt x="44" y="700"/>
                  <a:pt x="31" y="691"/>
                  <a:pt x="29" y="677"/>
                </a:cubicBezTo>
                <a:cubicBezTo>
                  <a:pt x="14" y="607"/>
                  <a:pt x="37" y="558"/>
                  <a:pt x="54" y="534"/>
                </a:cubicBezTo>
                <a:close/>
                <a:moveTo>
                  <a:pt x="251" y="698"/>
                </a:moveTo>
                <a:cubicBezTo>
                  <a:pt x="251" y="698"/>
                  <a:pt x="251" y="698"/>
                  <a:pt x="251" y="698"/>
                </a:cubicBezTo>
                <a:cubicBezTo>
                  <a:pt x="530" y="698"/>
                  <a:pt x="530" y="698"/>
                  <a:pt x="530" y="698"/>
                </a:cubicBezTo>
                <a:cubicBezTo>
                  <a:pt x="539" y="698"/>
                  <a:pt x="546" y="691"/>
                  <a:pt x="546" y="682"/>
                </a:cubicBezTo>
                <a:cubicBezTo>
                  <a:pt x="546" y="673"/>
                  <a:pt x="539" y="666"/>
                  <a:pt x="530" y="666"/>
                </a:cubicBezTo>
                <a:cubicBezTo>
                  <a:pt x="251" y="666"/>
                  <a:pt x="251" y="666"/>
                  <a:pt x="251" y="666"/>
                </a:cubicBezTo>
                <a:cubicBezTo>
                  <a:pt x="242" y="666"/>
                  <a:pt x="235" y="673"/>
                  <a:pt x="235" y="682"/>
                </a:cubicBezTo>
                <a:cubicBezTo>
                  <a:pt x="235" y="691"/>
                  <a:pt x="242" y="698"/>
                  <a:pt x="251" y="698"/>
                </a:cubicBezTo>
                <a:close/>
                <a:moveTo>
                  <a:pt x="100" y="505"/>
                </a:moveTo>
                <a:cubicBezTo>
                  <a:pt x="100" y="505"/>
                  <a:pt x="100" y="505"/>
                  <a:pt x="100" y="505"/>
                </a:cubicBezTo>
                <a:cubicBezTo>
                  <a:pt x="134" y="543"/>
                  <a:pt x="237" y="518"/>
                  <a:pt x="279" y="506"/>
                </a:cubicBezTo>
                <a:cubicBezTo>
                  <a:pt x="256" y="491"/>
                  <a:pt x="243" y="476"/>
                  <a:pt x="237" y="463"/>
                </a:cubicBezTo>
                <a:cubicBezTo>
                  <a:pt x="227" y="444"/>
                  <a:pt x="222" y="404"/>
                  <a:pt x="260" y="408"/>
                </a:cubicBezTo>
                <a:cubicBezTo>
                  <a:pt x="423" y="430"/>
                  <a:pt x="461" y="364"/>
                  <a:pt x="501" y="293"/>
                </a:cubicBezTo>
                <a:cubicBezTo>
                  <a:pt x="535" y="234"/>
                  <a:pt x="570" y="172"/>
                  <a:pt x="659" y="139"/>
                </a:cubicBezTo>
                <a:cubicBezTo>
                  <a:pt x="574" y="0"/>
                  <a:pt x="329" y="157"/>
                  <a:pt x="286" y="253"/>
                </a:cubicBezTo>
                <a:cubicBezTo>
                  <a:pt x="283" y="264"/>
                  <a:pt x="273" y="271"/>
                  <a:pt x="261" y="271"/>
                </a:cubicBezTo>
                <a:cubicBezTo>
                  <a:pt x="246" y="271"/>
                  <a:pt x="234" y="259"/>
                  <a:pt x="234" y="245"/>
                </a:cubicBezTo>
                <a:cubicBezTo>
                  <a:pt x="234" y="245"/>
                  <a:pt x="236" y="206"/>
                  <a:pt x="248" y="155"/>
                </a:cubicBezTo>
                <a:cubicBezTo>
                  <a:pt x="230" y="172"/>
                  <a:pt x="214" y="192"/>
                  <a:pt x="202" y="214"/>
                </a:cubicBezTo>
                <a:cubicBezTo>
                  <a:pt x="179" y="252"/>
                  <a:pt x="169" y="297"/>
                  <a:pt x="181" y="337"/>
                </a:cubicBezTo>
                <a:cubicBezTo>
                  <a:pt x="184" y="348"/>
                  <a:pt x="179" y="360"/>
                  <a:pt x="169" y="367"/>
                </a:cubicBezTo>
                <a:cubicBezTo>
                  <a:pt x="157" y="375"/>
                  <a:pt x="141" y="371"/>
                  <a:pt x="133" y="359"/>
                </a:cubicBezTo>
                <a:cubicBezTo>
                  <a:pt x="121" y="341"/>
                  <a:pt x="107" y="323"/>
                  <a:pt x="97" y="304"/>
                </a:cubicBezTo>
                <a:cubicBezTo>
                  <a:pt x="74" y="365"/>
                  <a:pt x="66" y="447"/>
                  <a:pt x="100" y="505"/>
                </a:cubicBezTo>
                <a:close/>
              </a:path>
            </a:pathLst>
          </a:custGeom>
          <a:solidFill>
            <a:schemeClr val="bg1">
              <a:lumMod val="50000"/>
            </a:schemeClr>
          </a:solidFill>
          <a:ln>
            <a:noFill/>
          </a:ln>
        </p:spPr>
        <p:txBody>
          <a:bodyPr anchor="t" anchorCtr="0" bIns="45720" compatLnSpc="1" lIns="91440" numCol="1" rIns="91440" tIns="45720" vert="horz" wrap="square"/>
          <a:lstStyle/>
          <a:p>
            <a:endParaRPr altLang="en-US" lang="zh-CN"/>
          </a:p>
        </p:txBody>
      </p:sp>
      <p:sp>
        <p:nvSpPr>
          <p:cNvPr id="17" name="原创设计师QQ598969553             _16"/>
          <p:cNvSpPr>
            <a:spLocks noEditPoints="1"/>
          </p:cNvSpPr>
          <p:nvPr/>
        </p:nvSpPr>
        <p:spPr bwMode="auto">
          <a:xfrm>
            <a:off x="6331941" y="4175549"/>
            <a:ext cx="221923" cy="203456"/>
          </a:xfrm>
          <a:custGeom>
            <a:gdLst>
              <a:gd fmla="*/ 619 w 697" name="T0"/>
              <a:gd fmla="*/ 410 h 639" name="T1"/>
              <a:gd fmla="*/ 624 w 697" name="T2"/>
              <a:gd fmla="*/ 294 h 639" name="T3"/>
              <a:gd fmla="*/ 551 w 697" name="T4"/>
              <a:gd fmla="*/ 238 h 639" name="T5"/>
              <a:gd fmla="*/ 550 w 697" name="T6"/>
              <a:gd fmla="*/ 238 h 639" name="T7"/>
              <a:gd fmla="*/ 366 w 697" name="T8"/>
              <a:gd fmla="*/ 53 h 639" name="T9"/>
              <a:gd fmla="*/ 196 w 697" name="T10"/>
              <a:gd fmla="*/ 165 h 639" name="T11"/>
              <a:gd fmla="*/ 88 w 697" name="T12"/>
              <a:gd fmla="*/ 221 h 639" name="T13"/>
              <a:gd fmla="*/ 90 w 697" name="T14"/>
              <a:gd fmla="*/ 398 h 639" name="T15"/>
              <a:gd fmla="*/ 91 w 697" name="T16"/>
              <a:gd fmla="*/ 398 h 639" name="T17"/>
              <a:gd fmla="*/ 157 w 697" name="T18"/>
              <a:gd fmla="*/ 487 h 639" name="T19"/>
              <a:gd fmla="*/ 0 w 697" name="T20"/>
              <a:gd fmla="*/ 308 h 639" name="T21"/>
              <a:gd fmla="*/ 153 w 697" name="T22"/>
              <a:gd fmla="*/ 130 h 639" name="T23"/>
              <a:gd fmla="*/ 366 w 697" name="T24"/>
              <a:gd fmla="*/ 0 h 639" name="T25"/>
              <a:gd fmla="*/ 603 w 697" name="T26"/>
              <a:gd fmla="*/ 217 h 639" name="T27"/>
              <a:gd fmla="*/ 697 w 697" name="T28"/>
              <a:gd fmla="*/ 350 h 639" name="T29"/>
              <a:gd fmla="*/ 657 w 697" name="T30"/>
              <a:gd fmla="*/ 448 h 639" name="T31"/>
              <a:gd fmla="*/ 572 w 697" name="T32"/>
              <a:gd fmla="*/ 488 h 639" name="T33"/>
              <a:gd fmla="*/ 544 w 697" name="T34"/>
              <a:gd fmla="*/ 489 h 639" name="T35"/>
              <a:gd fmla="*/ 544 w 697" name="T36"/>
              <a:gd fmla="*/ 435 h 639" name="T37"/>
              <a:gd fmla="*/ 337 w 697" name="T38"/>
              <a:gd fmla="*/ 635 h 639" name="T39"/>
              <a:gd fmla="*/ 338 w 697" name="T40"/>
              <a:gd fmla="*/ 635 h 639" name="T41"/>
              <a:gd fmla="*/ 338 w 697" name="T42"/>
              <a:gd fmla="*/ 636 h 639" name="T43"/>
              <a:gd fmla="*/ 341 w 697" name="T44"/>
              <a:gd fmla="*/ 637 h 639" name="T45"/>
              <a:gd fmla="*/ 342 w 697" name="T46"/>
              <a:gd fmla="*/ 638 h 639" name="T47"/>
              <a:gd fmla="*/ 344 w 697" name="T48"/>
              <a:gd fmla="*/ 639 h 639" name="T49"/>
              <a:gd fmla="*/ 347 w 697" name="T50"/>
              <a:gd fmla="*/ 639 h 639" name="T51"/>
              <a:gd fmla="*/ 349 w 697" name="T52"/>
              <a:gd fmla="*/ 639 h 639" name="T53"/>
              <a:gd fmla="*/ 350 w 697" name="T54"/>
              <a:gd fmla="*/ 639 h 639" name="T55"/>
              <a:gd fmla="*/ 353 w 697" name="T56"/>
              <a:gd fmla="*/ 639 h 639" name="T57"/>
              <a:gd fmla="*/ 355 w 697" name="T58"/>
              <a:gd fmla="*/ 638 h 639" name="T59"/>
              <a:gd fmla="*/ 356 w 697" name="T60"/>
              <a:gd fmla="*/ 637 h 639" name="T61"/>
              <a:gd fmla="*/ 359 w 697" name="T62"/>
              <a:gd fmla="*/ 636 h 639" name="T63"/>
              <a:gd fmla="*/ 359 w 697" name="T64"/>
              <a:gd fmla="*/ 635 h 639" name="T65"/>
              <a:gd fmla="*/ 489 w 697" name="T66"/>
              <a:gd fmla="*/ 506 h 639" name="T67"/>
              <a:gd fmla="*/ 466 w 697" name="T68"/>
              <a:gd fmla="*/ 483 h 639" name="T69"/>
              <a:gd fmla="*/ 365 w 697" name="T70"/>
              <a:gd fmla="*/ 215 h 639" name="T71"/>
              <a:gd fmla="*/ 332 w 697" name="T72"/>
              <a:gd fmla="*/ 215 h 639" name="T73"/>
              <a:gd fmla="*/ 231 w 697" name="T74"/>
              <a:gd fmla="*/ 483 h 639" name="T75"/>
              <a:gd fmla="*/ 208 w 697" name="T76"/>
              <a:gd fmla="*/ 506 h 639" name="T77"/>
              <a:gd fmla="*/ 337 w 697" name="T78"/>
              <a:gd fmla="*/ 635 h 639" name="T79"/>
              <a:gd fmla="*/ 348 w 697" name="T80"/>
              <a:gd fmla="*/ 639 h 639" name="T81"/>
              <a:gd fmla="*/ 349 w 697" name="T82"/>
              <a:gd fmla="*/ 639 h 639" name="T8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b="b" l="0" r="r" t="0"/>
            <a:pathLst>
              <a:path h="639" w="697">
                <a:moveTo>
                  <a:pt x="559" y="435"/>
                </a:moveTo>
                <a:cubicBezTo>
                  <a:pt x="582" y="435"/>
                  <a:pt x="604" y="426"/>
                  <a:pt x="619" y="410"/>
                </a:cubicBezTo>
                <a:cubicBezTo>
                  <a:pt x="634" y="394"/>
                  <a:pt x="644" y="373"/>
                  <a:pt x="644" y="350"/>
                </a:cubicBezTo>
                <a:cubicBezTo>
                  <a:pt x="644" y="328"/>
                  <a:pt x="636" y="309"/>
                  <a:pt x="624" y="294"/>
                </a:cubicBezTo>
                <a:cubicBezTo>
                  <a:pt x="611" y="279"/>
                  <a:pt x="593" y="268"/>
                  <a:pt x="573" y="265"/>
                </a:cubicBezTo>
                <a:cubicBezTo>
                  <a:pt x="560" y="263"/>
                  <a:pt x="551" y="251"/>
                  <a:pt x="551" y="238"/>
                </a:cubicBezTo>
                <a:cubicBezTo>
                  <a:pt x="550" y="238"/>
                  <a:pt x="550" y="238"/>
                  <a:pt x="550" y="238"/>
                </a:cubicBezTo>
                <a:cubicBezTo>
                  <a:pt x="550" y="238"/>
                  <a:pt x="550" y="238"/>
                  <a:pt x="550" y="238"/>
                </a:cubicBezTo>
                <a:cubicBezTo>
                  <a:pt x="550" y="188"/>
                  <a:pt x="530" y="141"/>
                  <a:pt x="496" y="108"/>
                </a:cubicBezTo>
                <a:cubicBezTo>
                  <a:pt x="463" y="74"/>
                  <a:pt x="416" y="53"/>
                  <a:pt x="366" y="53"/>
                </a:cubicBezTo>
                <a:cubicBezTo>
                  <a:pt x="328" y="53"/>
                  <a:pt x="293" y="65"/>
                  <a:pt x="264" y="84"/>
                </a:cubicBezTo>
                <a:cubicBezTo>
                  <a:pt x="234" y="103"/>
                  <a:pt x="210" y="132"/>
                  <a:pt x="196" y="165"/>
                </a:cubicBezTo>
                <a:cubicBezTo>
                  <a:pt x="191" y="175"/>
                  <a:pt x="182" y="181"/>
                  <a:pt x="172" y="181"/>
                </a:cubicBezTo>
                <a:cubicBezTo>
                  <a:pt x="139" y="184"/>
                  <a:pt x="109" y="199"/>
                  <a:pt x="88" y="221"/>
                </a:cubicBezTo>
                <a:cubicBezTo>
                  <a:pt x="66" y="244"/>
                  <a:pt x="53" y="275"/>
                  <a:pt x="53" y="308"/>
                </a:cubicBezTo>
                <a:cubicBezTo>
                  <a:pt x="53" y="343"/>
                  <a:pt x="67" y="375"/>
                  <a:pt x="90" y="398"/>
                </a:cubicBezTo>
                <a:cubicBezTo>
                  <a:pt x="90" y="398"/>
                  <a:pt x="90" y="398"/>
                  <a:pt x="90" y="398"/>
                </a:cubicBezTo>
                <a:cubicBezTo>
                  <a:pt x="91" y="398"/>
                  <a:pt x="91" y="398"/>
                  <a:pt x="91" y="398"/>
                </a:cubicBezTo>
                <a:cubicBezTo>
                  <a:pt x="112" y="419"/>
                  <a:pt x="136" y="430"/>
                  <a:pt x="164" y="434"/>
                </a:cubicBezTo>
                <a:cubicBezTo>
                  <a:pt x="199" y="438"/>
                  <a:pt x="191" y="491"/>
                  <a:pt x="157" y="487"/>
                </a:cubicBezTo>
                <a:cubicBezTo>
                  <a:pt x="118" y="482"/>
                  <a:pt x="82" y="466"/>
                  <a:pt x="52" y="436"/>
                </a:cubicBezTo>
                <a:cubicBezTo>
                  <a:pt x="20" y="403"/>
                  <a:pt x="0" y="358"/>
                  <a:pt x="0" y="308"/>
                </a:cubicBezTo>
                <a:cubicBezTo>
                  <a:pt x="0" y="261"/>
                  <a:pt x="18" y="217"/>
                  <a:pt x="49" y="185"/>
                </a:cubicBezTo>
                <a:cubicBezTo>
                  <a:pt x="76" y="156"/>
                  <a:pt x="112" y="136"/>
                  <a:pt x="153" y="130"/>
                </a:cubicBezTo>
                <a:cubicBezTo>
                  <a:pt x="172" y="93"/>
                  <a:pt x="200" y="62"/>
                  <a:pt x="235" y="39"/>
                </a:cubicBezTo>
                <a:cubicBezTo>
                  <a:pt x="272" y="14"/>
                  <a:pt x="317" y="0"/>
                  <a:pt x="366" y="0"/>
                </a:cubicBezTo>
                <a:cubicBezTo>
                  <a:pt x="431" y="0"/>
                  <a:pt x="491" y="27"/>
                  <a:pt x="534" y="69"/>
                </a:cubicBezTo>
                <a:cubicBezTo>
                  <a:pt x="573" y="108"/>
                  <a:pt x="598" y="160"/>
                  <a:pt x="603" y="217"/>
                </a:cubicBezTo>
                <a:cubicBezTo>
                  <a:pt x="627" y="226"/>
                  <a:pt x="648" y="241"/>
                  <a:pt x="665" y="260"/>
                </a:cubicBezTo>
                <a:cubicBezTo>
                  <a:pt x="685" y="284"/>
                  <a:pt x="697" y="316"/>
                  <a:pt x="697" y="350"/>
                </a:cubicBezTo>
                <a:cubicBezTo>
                  <a:pt x="697" y="388"/>
                  <a:pt x="682" y="423"/>
                  <a:pt x="657" y="448"/>
                </a:cubicBezTo>
                <a:cubicBezTo>
                  <a:pt x="657" y="448"/>
                  <a:pt x="657" y="448"/>
                  <a:pt x="657" y="448"/>
                </a:cubicBezTo>
                <a:cubicBezTo>
                  <a:pt x="657" y="448"/>
                  <a:pt x="657" y="448"/>
                  <a:pt x="657" y="448"/>
                </a:cubicBezTo>
                <a:cubicBezTo>
                  <a:pt x="634" y="470"/>
                  <a:pt x="605" y="485"/>
                  <a:pt x="572" y="488"/>
                </a:cubicBezTo>
                <a:cubicBezTo>
                  <a:pt x="570" y="489"/>
                  <a:pt x="568" y="489"/>
                  <a:pt x="566" y="489"/>
                </a:cubicBezTo>
                <a:cubicBezTo>
                  <a:pt x="559" y="489"/>
                  <a:pt x="551" y="489"/>
                  <a:pt x="544" y="489"/>
                </a:cubicBezTo>
                <a:cubicBezTo>
                  <a:pt x="529" y="489"/>
                  <a:pt x="517" y="477"/>
                  <a:pt x="517" y="462"/>
                </a:cubicBezTo>
                <a:cubicBezTo>
                  <a:pt x="517" y="447"/>
                  <a:pt x="529" y="435"/>
                  <a:pt x="544" y="435"/>
                </a:cubicBezTo>
                <a:cubicBezTo>
                  <a:pt x="559" y="435"/>
                  <a:pt x="559" y="435"/>
                  <a:pt x="559" y="435"/>
                </a:cubicBezTo>
                <a:close/>
                <a:moveTo>
                  <a:pt x="337" y="635"/>
                </a:moveTo>
                <a:cubicBezTo>
                  <a:pt x="337" y="635"/>
                  <a:pt x="337" y="635"/>
                  <a:pt x="337" y="635"/>
                </a:cubicBezTo>
                <a:cubicBezTo>
                  <a:pt x="338" y="635"/>
                  <a:pt x="338" y="635"/>
                  <a:pt x="338" y="635"/>
                </a:cubicBezTo>
                <a:cubicBezTo>
                  <a:pt x="338" y="636"/>
                  <a:pt x="338" y="636"/>
                  <a:pt x="338" y="636"/>
                </a:cubicBezTo>
                <a:cubicBezTo>
                  <a:pt x="338" y="636"/>
                  <a:pt x="338" y="636"/>
                  <a:pt x="338" y="636"/>
                </a:cubicBezTo>
                <a:cubicBezTo>
                  <a:pt x="339" y="636"/>
                  <a:pt x="339" y="636"/>
                  <a:pt x="339" y="636"/>
                </a:cubicBezTo>
                <a:cubicBezTo>
                  <a:pt x="340" y="636"/>
                  <a:pt x="340" y="637"/>
                  <a:pt x="341" y="637"/>
                </a:cubicBezTo>
                <a:cubicBezTo>
                  <a:pt x="341" y="638"/>
                  <a:pt x="341" y="638"/>
                  <a:pt x="341" y="638"/>
                </a:cubicBezTo>
                <a:cubicBezTo>
                  <a:pt x="342" y="638"/>
                  <a:pt x="342" y="638"/>
                  <a:pt x="342" y="638"/>
                </a:cubicBezTo>
                <a:cubicBezTo>
                  <a:pt x="343" y="638"/>
                  <a:pt x="343" y="638"/>
                  <a:pt x="344" y="639"/>
                </a:cubicBezTo>
                <a:cubicBezTo>
                  <a:pt x="344" y="639"/>
                  <a:pt x="344" y="639"/>
                  <a:pt x="344" y="639"/>
                </a:cubicBezTo>
                <a:cubicBezTo>
                  <a:pt x="346" y="639"/>
                  <a:pt x="346" y="639"/>
                  <a:pt x="346" y="639"/>
                </a:cubicBezTo>
                <a:cubicBezTo>
                  <a:pt x="347" y="639"/>
                  <a:pt x="347" y="639"/>
                  <a:pt x="347" y="639"/>
                </a:cubicBezTo>
                <a:cubicBezTo>
                  <a:pt x="348" y="639"/>
                  <a:pt x="348" y="639"/>
                  <a:pt x="348" y="639"/>
                </a:cubicBezTo>
                <a:cubicBezTo>
                  <a:pt x="349" y="639"/>
                  <a:pt x="349" y="639"/>
                  <a:pt x="349" y="639"/>
                </a:cubicBezTo>
                <a:cubicBezTo>
                  <a:pt x="349" y="639"/>
                  <a:pt x="349" y="639"/>
                  <a:pt x="349" y="639"/>
                </a:cubicBezTo>
                <a:cubicBezTo>
                  <a:pt x="350" y="639"/>
                  <a:pt x="350" y="639"/>
                  <a:pt x="350" y="639"/>
                </a:cubicBezTo>
                <a:cubicBezTo>
                  <a:pt x="351" y="639"/>
                  <a:pt x="351" y="639"/>
                  <a:pt x="351" y="639"/>
                </a:cubicBezTo>
                <a:cubicBezTo>
                  <a:pt x="353" y="639"/>
                  <a:pt x="353" y="639"/>
                  <a:pt x="353" y="639"/>
                </a:cubicBezTo>
                <a:cubicBezTo>
                  <a:pt x="353" y="639"/>
                  <a:pt x="353" y="639"/>
                  <a:pt x="353" y="639"/>
                </a:cubicBezTo>
                <a:cubicBezTo>
                  <a:pt x="354" y="638"/>
                  <a:pt x="354" y="638"/>
                  <a:pt x="355" y="638"/>
                </a:cubicBezTo>
                <a:cubicBezTo>
                  <a:pt x="356" y="638"/>
                  <a:pt x="356" y="638"/>
                  <a:pt x="356" y="638"/>
                </a:cubicBezTo>
                <a:cubicBezTo>
                  <a:pt x="356" y="637"/>
                  <a:pt x="356" y="637"/>
                  <a:pt x="356" y="637"/>
                </a:cubicBezTo>
                <a:cubicBezTo>
                  <a:pt x="357" y="637"/>
                  <a:pt x="357" y="636"/>
                  <a:pt x="358" y="636"/>
                </a:cubicBezTo>
                <a:cubicBezTo>
                  <a:pt x="359" y="636"/>
                  <a:pt x="359" y="636"/>
                  <a:pt x="359" y="636"/>
                </a:cubicBezTo>
                <a:cubicBezTo>
                  <a:pt x="359" y="636"/>
                  <a:pt x="359" y="636"/>
                  <a:pt x="359" y="636"/>
                </a:cubicBezTo>
                <a:cubicBezTo>
                  <a:pt x="359" y="635"/>
                  <a:pt x="359" y="635"/>
                  <a:pt x="359" y="635"/>
                </a:cubicBezTo>
                <a:cubicBezTo>
                  <a:pt x="360" y="635"/>
                  <a:pt x="360" y="635"/>
                  <a:pt x="360" y="635"/>
                </a:cubicBezTo>
                <a:cubicBezTo>
                  <a:pt x="489" y="506"/>
                  <a:pt x="489" y="506"/>
                  <a:pt x="489" y="506"/>
                </a:cubicBezTo>
                <a:cubicBezTo>
                  <a:pt x="495" y="499"/>
                  <a:pt x="495" y="489"/>
                  <a:pt x="489" y="483"/>
                </a:cubicBezTo>
                <a:cubicBezTo>
                  <a:pt x="482" y="476"/>
                  <a:pt x="472" y="476"/>
                  <a:pt x="466" y="483"/>
                </a:cubicBezTo>
                <a:cubicBezTo>
                  <a:pt x="365" y="584"/>
                  <a:pt x="365" y="584"/>
                  <a:pt x="365" y="584"/>
                </a:cubicBezTo>
                <a:cubicBezTo>
                  <a:pt x="365" y="215"/>
                  <a:pt x="365" y="215"/>
                  <a:pt x="365" y="215"/>
                </a:cubicBezTo>
                <a:cubicBezTo>
                  <a:pt x="365" y="207"/>
                  <a:pt x="357" y="199"/>
                  <a:pt x="349" y="199"/>
                </a:cubicBezTo>
                <a:cubicBezTo>
                  <a:pt x="340" y="199"/>
                  <a:pt x="332" y="207"/>
                  <a:pt x="332" y="215"/>
                </a:cubicBezTo>
                <a:cubicBezTo>
                  <a:pt x="332" y="584"/>
                  <a:pt x="332" y="584"/>
                  <a:pt x="332" y="584"/>
                </a:cubicBezTo>
                <a:cubicBezTo>
                  <a:pt x="231" y="483"/>
                  <a:pt x="231" y="483"/>
                  <a:pt x="231" y="483"/>
                </a:cubicBezTo>
                <a:cubicBezTo>
                  <a:pt x="225" y="476"/>
                  <a:pt x="215" y="476"/>
                  <a:pt x="208" y="483"/>
                </a:cubicBezTo>
                <a:cubicBezTo>
                  <a:pt x="202" y="489"/>
                  <a:pt x="202" y="499"/>
                  <a:pt x="208" y="506"/>
                </a:cubicBezTo>
                <a:cubicBezTo>
                  <a:pt x="337" y="634"/>
                  <a:pt x="337" y="634"/>
                  <a:pt x="337" y="634"/>
                </a:cubicBezTo>
                <a:cubicBezTo>
                  <a:pt x="337" y="635"/>
                  <a:pt x="337" y="635"/>
                  <a:pt x="337" y="635"/>
                </a:cubicBezTo>
                <a:close/>
                <a:moveTo>
                  <a:pt x="348" y="639"/>
                </a:moveTo>
                <a:cubicBezTo>
                  <a:pt x="348" y="639"/>
                  <a:pt x="348" y="639"/>
                  <a:pt x="348" y="639"/>
                </a:cubicBezTo>
                <a:cubicBezTo>
                  <a:pt x="349" y="639"/>
                  <a:pt x="349" y="639"/>
                  <a:pt x="349" y="639"/>
                </a:cubicBezTo>
                <a:cubicBezTo>
                  <a:pt x="349" y="639"/>
                  <a:pt x="349" y="639"/>
                  <a:pt x="349" y="639"/>
                </a:cubicBezTo>
                <a:cubicBezTo>
                  <a:pt x="348" y="639"/>
                  <a:pt x="348" y="639"/>
                  <a:pt x="348" y="639"/>
                </a:cubicBezTo>
                <a:close/>
              </a:path>
            </a:pathLst>
          </a:custGeom>
          <a:solidFill>
            <a:schemeClr val="bg1">
              <a:lumMod val="50000"/>
            </a:schemeClr>
          </a:solidFill>
          <a:ln>
            <a:noFill/>
          </a:ln>
        </p:spPr>
        <p:txBody>
          <a:bodyPr anchor="t" anchorCtr="0" bIns="45720" compatLnSpc="1" lIns="91440" numCol="1" rIns="91440" tIns="45720" vert="horz" wrap="square"/>
          <a:lstStyle/>
          <a:p>
            <a:endParaRPr altLang="en-US" lang="zh-CN"/>
          </a:p>
        </p:txBody>
      </p:sp>
      <p:sp>
        <p:nvSpPr>
          <p:cNvPr id="18" name="原创设计师QQ598969553             _17"/>
          <p:cNvSpPr>
            <a:spLocks noEditPoints="1"/>
          </p:cNvSpPr>
          <p:nvPr/>
        </p:nvSpPr>
        <p:spPr bwMode="auto">
          <a:xfrm>
            <a:off x="5661077" y="3072707"/>
            <a:ext cx="220650" cy="182441"/>
          </a:xfrm>
          <a:custGeom>
            <a:gdLst>
              <a:gd fmla="*/ 11 w 693" name="T0"/>
              <a:gd fmla="*/ 145 h 573" name="T1"/>
              <a:gd fmla="*/ 78 w 693" name="T2"/>
              <a:gd fmla="*/ 77 h 573" name="T3"/>
              <a:gd fmla="*/ 80 w 693" name="T4"/>
              <a:gd fmla="*/ 76 h 573" name="T5"/>
              <a:gd fmla="*/ 146 w 693" name="T6"/>
              <a:gd fmla="*/ 10 h 573" name="T7"/>
              <a:gd fmla="*/ 184 w 693" name="T8"/>
              <a:gd fmla="*/ 10 h 573" name="T9"/>
              <a:gd fmla="*/ 191 w 693" name="T10"/>
              <a:gd fmla="*/ 29 h 573" name="T11"/>
              <a:gd fmla="*/ 191 w 693" name="T12"/>
              <a:gd fmla="*/ 137 h 573" name="T13"/>
              <a:gd fmla="*/ 475 w 693" name="T14"/>
              <a:gd fmla="*/ 137 h 573" name="T15"/>
              <a:gd fmla="*/ 629 w 693" name="T16"/>
              <a:gd fmla="*/ 201 h 573" name="T17"/>
              <a:gd fmla="*/ 629 w 693" name="T18"/>
              <a:gd fmla="*/ 201 h 573" name="T19"/>
              <a:gd fmla="*/ 629 w 693" name="T20"/>
              <a:gd fmla="*/ 201 h 573" name="T21"/>
              <a:gd fmla="*/ 629 w 693" name="T22"/>
              <a:gd fmla="*/ 201 h 573" name="T23"/>
              <a:gd fmla="*/ 693 w 693" name="T24"/>
              <a:gd fmla="*/ 355 h 573" name="T25"/>
              <a:gd fmla="*/ 629 w 693" name="T26"/>
              <a:gd fmla="*/ 509 h 573" name="T27"/>
              <a:gd fmla="*/ 629 w 693" name="T28"/>
              <a:gd fmla="*/ 509 h 573" name="T29"/>
              <a:gd fmla="*/ 629 w 693" name="T30"/>
              <a:gd fmla="*/ 509 h 573" name="T31"/>
              <a:gd fmla="*/ 475 w 693" name="T32"/>
              <a:gd fmla="*/ 573 h 573" name="T33"/>
              <a:gd fmla="*/ 101 w 693" name="T34"/>
              <a:gd fmla="*/ 573 h 573" name="T35"/>
              <a:gd fmla="*/ 74 w 693" name="T36"/>
              <a:gd fmla="*/ 547 h 573" name="T37"/>
              <a:gd fmla="*/ 101 w 693" name="T38"/>
              <a:gd fmla="*/ 520 h 573" name="T39"/>
              <a:gd fmla="*/ 475 w 693" name="T40"/>
              <a:gd fmla="*/ 520 h 573" name="T41"/>
              <a:gd fmla="*/ 591 w 693" name="T42"/>
              <a:gd fmla="*/ 472 h 573" name="T43"/>
              <a:gd fmla="*/ 591 w 693" name="T44"/>
              <a:gd fmla="*/ 471 h 573" name="T45"/>
              <a:gd fmla="*/ 591 w 693" name="T46"/>
              <a:gd fmla="*/ 471 h 573" name="T47"/>
              <a:gd fmla="*/ 639 w 693" name="T48"/>
              <a:gd fmla="*/ 355 h 573" name="T49"/>
              <a:gd fmla="*/ 592 w 693" name="T50"/>
              <a:gd fmla="*/ 240 h 573" name="T51"/>
              <a:gd fmla="*/ 591 w 693" name="T52"/>
              <a:gd fmla="*/ 239 h 573" name="T53"/>
              <a:gd fmla="*/ 591 w 693" name="T54"/>
              <a:gd fmla="*/ 239 h 573" name="T55"/>
              <a:gd fmla="*/ 475 w 693" name="T56"/>
              <a:gd fmla="*/ 191 h 573" name="T57"/>
              <a:gd fmla="*/ 191 w 693" name="T58"/>
              <a:gd fmla="*/ 191 h 573" name="T59"/>
              <a:gd fmla="*/ 191 w 693" name="T60"/>
              <a:gd fmla="*/ 299 h 573" name="T61"/>
              <a:gd fmla="*/ 165 w 693" name="T62"/>
              <a:gd fmla="*/ 326 h 573" name="T63"/>
              <a:gd fmla="*/ 146 w 693" name="T64"/>
              <a:gd fmla="*/ 318 h 573" name="T65"/>
              <a:gd fmla="*/ 78 w 693" name="T66"/>
              <a:gd fmla="*/ 250 h 573" name="T67"/>
              <a:gd fmla="*/ 77 w 693" name="T68"/>
              <a:gd fmla="*/ 249 h 573" name="T69"/>
              <a:gd fmla="*/ 11 w 693" name="T70"/>
              <a:gd fmla="*/ 183 h 573" name="T71"/>
              <a:gd fmla="*/ 11 w 693" name="T72"/>
              <a:gd fmla="*/ 145 h 573" name="T73"/>
              <a:gd fmla="*/ 138 w 693" name="T74"/>
              <a:gd fmla="*/ 165 h 573" name="T75"/>
              <a:gd fmla="*/ 138 w 693" name="T76"/>
              <a:gd fmla="*/ 165 h 573" name="T77"/>
              <a:gd fmla="*/ 138 w 693" name="T78"/>
              <a:gd fmla="*/ 164 h 573" name="T79"/>
              <a:gd fmla="*/ 138 w 693" name="T80"/>
              <a:gd fmla="*/ 163 h 573" name="T81"/>
              <a:gd fmla="*/ 138 w 693" name="T82"/>
              <a:gd fmla="*/ 94 h 573" name="T83"/>
              <a:gd fmla="*/ 117 w 693" name="T84"/>
              <a:gd fmla="*/ 114 h 573" name="T85"/>
              <a:gd fmla="*/ 116 w 693" name="T86"/>
              <a:gd fmla="*/ 116 h 573" name="T87"/>
              <a:gd fmla="*/ 68 w 693" name="T88"/>
              <a:gd fmla="*/ 164 h 573" name="T89"/>
              <a:gd fmla="*/ 115 w 693" name="T90"/>
              <a:gd fmla="*/ 211 h 573" name="T91"/>
              <a:gd fmla="*/ 116 w 693" name="T92"/>
              <a:gd fmla="*/ 213 h 573" name="T93"/>
              <a:gd fmla="*/ 138 w 693" name="T94"/>
              <a:gd fmla="*/ 234 h 573" name="T95"/>
              <a:gd fmla="*/ 138 w 693" name="T96"/>
              <a:gd fmla="*/ 165 h 573" name="T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b="b" l="0" r="r" t="0"/>
            <a:pathLst>
              <a:path h="573" w="693">
                <a:moveTo>
                  <a:pt x="11" y="145"/>
                </a:moveTo>
                <a:cubicBezTo>
                  <a:pt x="78" y="77"/>
                  <a:pt x="78" y="77"/>
                  <a:pt x="78" y="77"/>
                </a:cubicBezTo>
                <a:cubicBezTo>
                  <a:pt x="80" y="76"/>
                  <a:pt x="80" y="76"/>
                  <a:pt x="80" y="76"/>
                </a:cubicBezTo>
                <a:cubicBezTo>
                  <a:pt x="146" y="10"/>
                  <a:pt x="146" y="10"/>
                  <a:pt x="146" y="10"/>
                </a:cubicBezTo>
                <a:cubicBezTo>
                  <a:pt x="156" y="0"/>
                  <a:pt x="173" y="0"/>
                  <a:pt x="184" y="10"/>
                </a:cubicBezTo>
                <a:cubicBezTo>
                  <a:pt x="189" y="16"/>
                  <a:pt x="191" y="22"/>
                  <a:pt x="191" y="29"/>
                </a:cubicBezTo>
                <a:cubicBezTo>
                  <a:pt x="191" y="137"/>
                  <a:pt x="191" y="137"/>
                  <a:pt x="191" y="137"/>
                </a:cubicBezTo>
                <a:cubicBezTo>
                  <a:pt x="475" y="137"/>
                  <a:pt x="475" y="137"/>
                  <a:pt x="475" y="137"/>
                </a:cubicBezTo>
                <a:cubicBezTo>
                  <a:pt x="535" y="137"/>
                  <a:pt x="590" y="162"/>
                  <a:pt x="629" y="201"/>
                </a:cubicBezTo>
                <a:cubicBezTo>
                  <a:pt x="629" y="201"/>
                  <a:pt x="629" y="201"/>
                  <a:pt x="629" y="201"/>
                </a:cubicBezTo>
                <a:cubicBezTo>
                  <a:pt x="629" y="201"/>
                  <a:pt x="629" y="201"/>
                  <a:pt x="629" y="201"/>
                </a:cubicBezTo>
                <a:cubicBezTo>
                  <a:pt x="629" y="201"/>
                  <a:pt x="629" y="201"/>
                  <a:pt x="629" y="201"/>
                </a:cubicBezTo>
                <a:cubicBezTo>
                  <a:pt x="669" y="241"/>
                  <a:pt x="693" y="295"/>
                  <a:pt x="693" y="355"/>
                </a:cubicBezTo>
                <a:cubicBezTo>
                  <a:pt x="693" y="415"/>
                  <a:pt x="669" y="470"/>
                  <a:pt x="629" y="509"/>
                </a:cubicBezTo>
                <a:cubicBezTo>
                  <a:pt x="629" y="509"/>
                  <a:pt x="629" y="509"/>
                  <a:pt x="629" y="509"/>
                </a:cubicBezTo>
                <a:cubicBezTo>
                  <a:pt x="629" y="509"/>
                  <a:pt x="629" y="509"/>
                  <a:pt x="629" y="509"/>
                </a:cubicBezTo>
                <a:cubicBezTo>
                  <a:pt x="590" y="549"/>
                  <a:pt x="535" y="573"/>
                  <a:pt x="475" y="573"/>
                </a:cubicBezTo>
                <a:cubicBezTo>
                  <a:pt x="101" y="573"/>
                  <a:pt x="101" y="573"/>
                  <a:pt x="101" y="573"/>
                </a:cubicBezTo>
                <a:cubicBezTo>
                  <a:pt x="86" y="573"/>
                  <a:pt x="74" y="561"/>
                  <a:pt x="74" y="547"/>
                </a:cubicBezTo>
                <a:cubicBezTo>
                  <a:pt x="74" y="532"/>
                  <a:pt x="86" y="520"/>
                  <a:pt x="101" y="520"/>
                </a:cubicBezTo>
                <a:cubicBezTo>
                  <a:pt x="475" y="520"/>
                  <a:pt x="475" y="520"/>
                  <a:pt x="475" y="520"/>
                </a:cubicBezTo>
                <a:cubicBezTo>
                  <a:pt x="520" y="520"/>
                  <a:pt x="561" y="501"/>
                  <a:pt x="591" y="472"/>
                </a:cubicBezTo>
                <a:cubicBezTo>
                  <a:pt x="591" y="471"/>
                  <a:pt x="591" y="471"/>
                  <a:pt x="591" y="471"/>
                </a:cubicBezTo>
                <a:cubicBezTo>
                  <a:pt x="591" y="471"/>
                  <a:pt x="591" y="471"/>
                  <a:pt x="591" y="471"/>
                </a:cubicBezTo>
                <a:cubicBezTo>
                  <a:pt x="621" y="441"/>
                  <a:pt x="639" y="401"/>
                  <a:pt x="639" y="355"/>
                </a:cubicBezTo>
                <a:cubicBezTo>
                  <a:pt x="639" y="310"/>
                  <a:pt x="621" y="269"/>
                  <a:pt x="592" y="240"/>
                </a:cubicBezTo>
                <a:cubicBezTo>
                  <a:pt x="591" y="239"/>
                  <a:pt x="591" y="239"/>
                  <a:pt x="591" y="239"/>
                </a:cubicBezTo>
                <a:cubicBezTo>
                  <a:pt x="591" y="239"/>
                  <a:pt x="591" y="239"/>
                  <a:pt x="591" y="239"/>
                </a:cubicBezTo>
                <a:cubicBezTo>
                  <a:pt x="561" y="209"/>
                  <a:pt x="520" y="191"/>
                  <a:pt x="475" y="191"/>
                </a:cubicBezTo>
                <a:cubicBezTo>
                  <a:pt x="191" y="191"/>
                  <a:pt x="191" y="191"/>
                  <a:pt x="191" y="191"/>
                </a:cubicBezTo>
                <a:cubicBezTo>
                  <a:pt x="191" y="299"/>
                  <a:pt x="191" y="299"/>
                  <a:pt x="191" y="299"/>
                </a:cubicBezTo>
                <a:cubicBezTo>
                  <a:pt x="191" y="314"/>
                  <a:pt x="180" y="326"/>
                  <a:pt x="165" y="326"/>
                </a:cubicBezTo>
                <a:cubicBezTo>
                  <a:pt x="157" y="326"/>
                  <a:pt x="150" y="323"/>
                  <a:pt x="146" y="318"/>
                </a:cubicBezTo>
                <a:cubicBezTo>
                  <a:pt x="78" y="250"/>
                  <a:pt x="78" y="250"/>
                  <a:pt x="78" y="250"/>
                </a:cubicBezTo>
                <a:cubicBezTo>
                  <a:pt x="77" y="249"/>
                  <a:pt x="77" y="249"/>
                  <a:pt x="77" y="249"/>
                </a:cubicBezTo>
                <a:cubicBezTo>
                  <a:pt x="11" y="183"/>
                  <a:pt x="11" y="183"/>
                  <a:pt x="11" y="183"/>
                </a:cubicBezTo>
                <a:cubicBezTo>
                  <a:pt x="0" y="172"/>
                  <a:pt x="0" y="156"/>
                  <a:pt x="11" y="145"/>
                </a:cubicBezTo>
                <a:close/>
                <a:moveTo>
                  <a:pt x="138" y="165"/>
                </a:moveTo>
                <a:cubicBezTo>
                  <a:pt x="138" y="165"/>
                  <a:pt x="138" y="165"/>
                  <a:pt x="138" y="165"/>
                </a:cubicBezTo>
                <a:cubicBezTo>
                  <a:pt x="138" y="164"/>
                  <a:pt x="138" y="164"/>
                  <a:pt x="138" y="164"/>
                </a:cubicBezTo>
                <a:cubicBezTo>
                  <a:pt x="138" y="163"/>
                  <a:pt x="138" y="163"/>
                  <a:pt x="138" y="163"/>
                </a:cubicBezTo>
                <a:cubicBezTo>
                  <a:pt x="138" y="94"/>
                  <a:pt x="138" y="94"/>
                  <a:pt x="138" y="94"/>
                </a:cubicBezTo>
                <a:cubicBezTo>
                  <a:pt x="117" y="114"/>
                  <a:pt x="117" y="114"/>
                  <a:pt x="117" y="114"/>
                </a:cubicBezTo>
                <a:cubicBezTo>
                  <a:pt x="116" y="116"/>
                  <a:pt x="116" y="116"/>
                  <a:pt x="116" y="116"/>
                </a:cubicBezTo>
                <a:cubicBezTo>
                  <a:pt x="68" y="164"/>
                  <a:pt x="68" y="164"/>
                  <a:pt x="68" y="164"/>
                </a:cubicBezTo>
                <a:cubicBezTo>
                  <a:pt x="115" y="211"/>
                  <a:pt x="115" y="211"/>
                  <a:pt x="115" y="211"/>
                </a:cubicBezTo>
                <a:cubicBezTo>
                  <a:pt x="116" y="213"/>
                  <a:pt x="116" y="213"/>
                  <a:pt x="116" y="213"/>
                </a:cubicBezTo>
                <a:cubicBezTo>
                  <a:pt x="138" y="234"/>
                  <a:pt x="138" y="234"/>
                  <a:pt x="138" y="234"/>
                </a:cubicBezTo>
                <a:cubicBezTo>
                  <a:pt x="138" y="165"/>
                  <a:pt x="138" y="165"/>
                  <a:pt x="138" y="165"/>
                </a:cubicBezTo>
                <a:close/>
              </a:path>
            </a:pathLst>
          </a:custGeom>
          <a:solidFill>
            <a:schemeClr val="bg1">
              <a:lumMod val="50000"/>
            </a:schemeClr>
          </a:solidFill>
          <a:ln>
            <a:noFill/>
          </a:ln>
        </p:spPr>
        <p:txBody>
          <a:bodyPr anchor="t" anchorCtr="0" bIns="45720" compatLnSpc="1" lIns="91440" numCol="1" rIns="91440" tIns="45720" vert="horz" wrap="square"/>
          <a:lstStyle/>
          <a:p>
            <a:endParaRPr altLang="en-US" lang="zh-CN"/>
          </a:p>
        </p:txBody>
      </p:sp>
      <p:sp>
        <p:nvSpPr>
          <p:cNvPr id="19" name="原创设计师QQ598969553             _18"/>
          <p:cNvSpPr>
            <a:spLocks noEditPoints="1"/>
          </p:cNvSpPr>
          <p:nvPr/>
        </p:nvSpPr>
        <p:spPr bwMode="auto">
          <a:xfrm>
            <a:off x="5659803" y="4189240"/>
            <a:ext cx="224152" cy="176392"/>
          </a:xfrm>
          <a:custGeom>
            <a:gdLst>
              <a:gd fmla="*/ 220 w 704" name="T0"/>
              <a:gd fmla="*/ 357 h 554" name="T1"/>
              <a:gd fmla="*/ 182 w 704" name="T2"/>
              <a:gd fmla="*/ 363 h 554" name="T3"/>
              <a:gd fmla="*/ 177 w 704" name="T4"/>
              <a:gd fmla="*/ 325 h 554" name="T5"/>
              <a:gd fmla="*/ 254 w 704" name="T6"/>
              <a:gd fmla="*/ 260 h 554" name="T7"/>
              <a:gd fmla="*/ 352 w 704" name="T8"/>
              <a:gd fmla="*/ 236 h 554" name="T9"/>
              <a:gd fmla="*/ 450 w 704" name="T10"/>
              <a:gd fmla="*/ 260 h 554" name="T11"/>
              <a:gd fmla="*/ 527 w 704" name="T12"/>
              <a:gd fmla="*/ 325 h 554" name="T13"/>
              <a:gd fmla="*/ 522 w 704" name="T14"/>
              <a:gd fmla="*/ 363 h 554" name="T15"/>
              <a:gd fmla="*/ 484 w 704" name="T16"/>
              <a:gd fmla="*/ 357 h 554" name="T17"/>
              <a:gd fmla="*/ 426 w 704" name="T18"/>
              <a:gd fmla="*/ 308 h 554" name="T19"/>
              <a:gd fmla="*/ 352 w 704" name="T20"/>
              <a:gd fmla="*/ 290 h 554" name="T21"/>
              <a:gd fmla="*/ 278 w 704" name="T22"/>
              <a:gd fmla="*/ 308 h 554" name="T23"/>
              <a:gd fmla="*/ 220 w 704" name="T24"/>
              <a:gd fmla="*/ 357 h 554" name="T25"/>
              <a:gd fmla="*/ 352 w 704" name="T26"/>
              <a:gd fmla="*/ 355 h 554" name="T27"/>
              <a:gd fmla="*/ 352 w 704" name="T28"/>
              <a:gd fmla="*/ 355 h 554" name="T29"/>
              <a:gd fmla="*/ 282 w 704" name="T30"/>
              <a:gd fmla="*/ 384 h 554" name="T31"/>
              <a:gd fmla="*/ 253 w 704" name="T32"/>
              <a:gd fmla="*/ 454 h 554" name="T33"/>
              <a:gd fmla="*/ 282 w 704" name="T34"/>
              <a:gd fmla="*/ 524 h 554" name="T35"/>
              <a:gd fmla="*/ 352 w 704" name="T36"/>
              <a:gd fmla="*/ 554 h 554" name="T37"/>
              <a:gd fmla="*/ 422 w 704" name="T38"/>
              <a:gd fmla="*/ 524 h 554" name="T39"/>
              <a:gd fmla="*/ 451 w 704" name="T40"/>
              <a:gd fmla="*/ 454 h 554" name="T41"/>
              <a:gd fmla="*/ 422 w 704" name="T42"/>
              <a:gd fmla="*/ 384 h 554" name="T43"/>
              <a:gd fmla="*/ 352 w 704" name="T44"/>
              <a:gd fmla="*/ 355 h 554" name="T45"/>
              <a:gd fmla="*/ 384 w 704" name="T46"/>
              <a:gd fmla="*/ 422 h 554" name="T47"/>
              <a:gd fmla="*/ 384 w 704" name="T48"/>
              <a:gd fmla="*/ 422 h 554" name="T49"/>
              <a:gd fmla="*/ 398 w 704" name="T50"/>
              <a:gd fmla="*/ 454 h 554" name="T51"/>
              <a:gd fmla="*/ 384 w 704" name="T52"/>
              <a:gd fmla="*/ 487 h 554" name="T53"/>
              <a:gd fmla="*/ 352 w 704" name="T54"/>
              <a:gd fmla="*/ 500 h 554" name="T55"/>
              <a:gd fmla="*/ 320 w 704" name="T56"/>
              <a:gd fmla="*/ 487 h 554" name="T57"/>
              <a:gd fmla="*/ 307 w 704" name="T58"/>
              <a:gd fmla="*/ 454 h 554" name="T59"/>
              <a:gd fmla="*/ 320 w 704" name="T60"/>
              <a:gd fmla="*/ 422 h 554" name="T61"/>
              <a:gd fmla="*/ 352 w 704" name="T62"/>
              <a:gd fmla="*/ 409 h 554" name="T63"/>
              <a:gd fmla="*/ 384 w 704" name="T64"/>
              <a:gd fmla="*/ 422 h 554" name="T65"/>
              <a:gd fmla="*/ 134 w 704" name="T66"/>
              <a:gd fmla="*/ 274 h 554" name="T67"/>
              <a:gd fmla="*/ 134 w 704" name="T68"/>
              <a:gd fmla="*/ 274 h 554" name="T69"/>
              <a:gd fmla="*/ 232 w 704" name="T70"/>
              <a:gd fmla="*/ 198 h 554" name="T71"/>
              <a:gd fmla="*/ 352 w 704" name="T72"/>
              <a:gd fmla="*/ 172 h 554" name="T73"/>
              <a:gd fmla="*/ 472 w 704" name="T74"/>
              <a:gd fmla="*/ 198 h 554" name="T75"/>
              <a:gd fmla="*/ 570 w 704" name="T76"/>
              <a:gd fmla="*/ 274 h 554" name="T77"/>
              <a:gd fmla="*/ 607 w 704" name="T78"/>
              <a:gd fmla="*/ 277 h 554" name="T79"/>
              <a:gd fmla="*/ 611 w 704" name="T80"/>
              <a:gd fmla="*/ 239 h 554" name="T81"/>
              <a:gd fmla="*/ 495 w 704" name="T82"/>
              <a:gd fmla="*/ 150 h 554" name="T83"/>
              <a:gd fmla="*/ 352 w 704" name="T84"/>
              <a:gd fmla="*/ 118 h 554" name="T85"/>
              <a:gd fmla="*/ 210 w 704" name="T86"/>
              <a:gd fmla="*/ 150 h 554" name="T87"/>
              <a:gd fmla="*/ 93 w 704" name="T88"/>
              <a:gd fmla="*/ 239 h 554" name="T89"/>
              <a:gd fmla="*/ 97 w 704" name="T90"/>
              <a:gd fmla="*/ 277 h 554" name="T91"/>
              <a:gd fmla="*/ 134 w 704" name="T92"/>
              <a:gd fmla="*/ 274 h 554" name="T93"/>
              <a:gd fmla="*/ 50 w 704" name="T94"/>
              <a:gd fmla="*/ 190 h 554" name="T95"/>
              <a:gd fmla="*/ 50 w 704" name="T96"/>
              <a:gd fmla="*/ 190 h 554" name="T97"/>
              <a:gd fmla="*/ 12 w 704" name="T98"/>
              <a:gd fmla="*/ 193 h 554" name="T99"/>
              <a:gd fmla="*/ 10 w 704" name="T100"/>
              <a:gd fmla="*/ 155 h 554" name="T101"/>
              <a:gd fmla="*/ 165 w 704" name="T102"/>
              <a:gd fmla="*/ 40 h 554" name="T103"/>
              <a:gd fmla="*/ 352 w 704" name="T104"/>
              <a:gd fmla="*/ 0 h 554" name="T105"/>
              <a:gd fmla="*/ 540 w 704" name="T106"/>
              <a:gd fmla="*/ 40 h 554" name="T107"/>
              <a:gd fmla="*/ 695 w 704" name="T108"/>
              <a:gd fmla="*/ 155 h 554" name="T109"/>
              <a:gd fmla="*/ 692 w 704" name="T110"/>
              <a:gd fmla="*/ 193 h 554" name="T111"/>
              <a:gd fmla="*/ 654 w 704" name="T112"/>
              <a:gd fmla="*/ 190 h 554" name="T113"/>
              <a:gd fmla="*/ 518 w 704" name="T114"/>
              <a:gd fmla="*/ 89 h 554" name="T115"/>
              <a:gd fmla="*/ 352 w 704" name="T116"/>
              <a:gd fmla="*/ 53 h 554" name="T117"/>
              <a:gd fmla="*/ 187 w 704" name="T118"/>
              <a:gd fmla="*/ 89 h 554" name="T119"/>
              <a:gd fmla="*/ 50 w 704" name="T120"/>
              <a:gd fmla="*/ 190 h 554" name="T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b="b" l="0" r="r" t="0"/>
            <a:pathLst>
              <a:path h="554" w="704">
                <a:moveTo>
                  <a:pt x="220" y="357"/>
                </a:moveTo>
                <a:cubicBezTo>
                  <a:pt x="211" y="369"/>
                  <a:pt x="194" y="371"/>
                  <a:pt x="182" y="363"/>
                </a:cubicBezTo>
                <a:cubicBezTo>
                  <a:pt x="171" y="354"/>
                  <a:pt x="168" y="337"/>
                  <a:pt x="177" y="325"/>
                </a:cubicBezTo>
                <a:cubicBezTo>
                  <a:pt x="197" y="298"/>
                  <a:pt x="224" y="275"/>
                  <a:pt x="254" y="260"/>
                </a:cubicBezTo>
                <a:cubicBezTo>
                  <a:pt x="284" y="245"/>
                  <a:pt x="317" y="236"/>
                  <a:pt x="352" y="236"/>
                </a:cubicBezTo>
                <a:cubicBezTo>
                  <a:pt x="387" y="236"/>
                  <a:pt x="421" y="245"/>
                  <a:pt x="450" y="260"/>
                </a:cubicBezTo>
                <a:cubicBezTo>
                  <a:pt x="481" y="275"/>
                  <a:pt x="507" y="298"/>
                  <a:pt x="527" y="325"/>
                </a:cubicBezTo>
                <a:cubicBezTo>
                  <a:pt x="536" y="337"/>
                  <a:pt x="534" y="354"/>
                  <a:pt x="522" y="363"/>
                </a:cubicBezTo>
                <a:cubicBezTo>
                  <a:pt x="510" y="371"/>
                  <a:pt x="493" y="369"/>
                  <a:pt x="484" y="357"/>
                </a:cubicBezTo>
                <a:cubicBezTo>
                  <a:pt x="469" y="336"/>
                  <a:pt x="449" y="319"/>
                  <a:pt x="426" y="308"/>
                </a:cubicBezTo>
                <a:cubicBezTo>
                  <a:pt x="404" y="297"/>
                  <a:pt x="379" y="290"/>
                  <a:pt x="352" y="290"/>
                </a:cubicBezTo>
                <a:cubicBezTo>
                  <a:pt x="326" y="290"/>
                  <a:pt x="300" y="297"/>
                  <a:pt x="278" y="308"/>
                </a:cubicBezTo>
                <a:cubicBezTo>
                  <a:pt x="255" y="319"/>
                  <a:pt x="235" y="336"/>
                  <a:pt x="220" y="357"/>
                </a:cubicBezTo>
                <a:close/>
                <a:moveTo>
                  <a:pt x="352" y="355"/>
                </a:moveTo>
                <a:cubicBezTo>
                  <a:pt x="352" y="355"/>
                  <a:pt x="352" y="355"/>
                  <a:pt x="352" y="355"/>
                </a:cubicBezTo>
                <a:cubicBezTo>
                  <a:pt x="325" y="355"/>
                  <a:pt x="300" y="366"/>
                  <a:pt x="282" y="384"/>
                </a:cubicBezTo>
                <a:cubicBezTo>
                  <a:pt x="264" y="402"/>
                  <a:pt x="253" y="427"/>
                  <a:pt x="253" y="454"/>
                </a:cubicBezTo>
                <a:cubicBezTo>
                  <a:pt x="253" y="482"/>
                  <a:pt x="264" y="507"/>
                  <a:pt x="282" y="524"/>
                </a:cubicBezTo>
                <a:cubicBezTo>
                  <a:pt x="300" y="542"/>
                  <a:pt x="325" y="554"/>
                  <a:pt x="352" y="554"/>
                </a:cubicBezTo>
                <a:cubicBezTo>
                  <a:pt x="379" y="554"/>
                  <a:pt x="404" y="542"/>
                  <a:pt x="422" y="524"/>
                </a:cubicBezTo>
                <a:cubicBezTo>
                  <a:pt x="440" y="507"/>
                  <a:pt x="451" y="482"/>
                  <a:pt x="451" y="454"/>
                </a:cubicBezTo>
                <a:cubicBezTo>
                  <a:pt x="451" y="427"/>
                  <a:pt x="440" y="402"/>
                  <a:pt x="422" y="384"/>
                </a:cubicBezTo>
                <a:cubicBezTo>
                  <a:pt x="404" y="366"/>
                  <a:pt x="380" y="355"/>
                  <a:pt x="352" y="355"/>
                </a:cubicBezTo>
                <a:close/>
                <a:moveTo>
                  <a:pt x="384" y="422"/>
                </a:moveTo>
                <a:cubicBezTo>
                  <a:pt x="384" y="422"/>
                  <a:pt x="384" y="422"/>
                  <a:pt x="384" y="422"/>
                </a:cubicBezTo>
                <a:cubicBezTo>
                  <a:pt x="393" y="430"/>
                  <a:pt x="398" y="442"/>
                  <a:pt x="398" y="454"/>
                </a:cubicBezTo>
                <a:cubicBezTo>
                  <a:pt x="398" y="467"/>
                  <a:pt x="393" y="478"/>
                  <a:pt x="384" y="487"/>
                </a:cubicBezTo>
                <a:cubicBezTo>
                  <a:pt x="376" y="495"/>
                  <a:pt x="365" y="500"/>
                  <a:pt x="352" y="500"/>
                </a:cubicBezTo>
                <a:cubicBezTo>
                  <a:pt x="339" y="500"/>
                  <a:pt x="328" y="495"/>
                  <a:pt x="320" y="487"/>
                </a:cubicBezTo>
                <a:cubicBezTo>
                  <a:pt x="312" y="478"/>
                  <a:pt x="307" y="467"/>
                  <a:pt x="307" y="454"/>
                </a:cubicBezTo>
                <a:cubicBezTo>
                  <a:pt x="307" y="442"/>
                  <a:pt x="312" y="430"/>
                  <a:pt x="320" y="422"/>
                </a:cubicBezTo>
                <a:cubicBezTo>
                  <a:pt x="328" y="414"/>
                  <a:pt x="339" y="409"/>
                  <a:pt x="352" y="409"/>
                </a:cubicBezTo>
                <a:cubicBezTo>
                  <a:pt x="365" y="409"/>
                  <a:pt x="376" y="414"/>
                  <a:pt x="384" y="422"/>
                </a:cubicBezTo>
                <a:close/>
                <a:moveTo>
                  <a:pt x="134" y="274"/>
                </a:moveTo>
                <a:cubicBezTo>
                  <a:pt x="134" y="274"/>
                  <a:pt x="134" y="274"/>
                  <a:pt x="134" y="274"/>
                </a:cubicBezTo>
                <a:cubicBezTo>
                  <a:pt x="161" y="242"/>
                  <a:pt x="194" y="216"/>
                  <a:pt x="232" y="198"/>
                </a:cubicBezTo>
                <a:cubicBezTo>
                  <a:pt x="268" y="181"/>
                  <a:pt x="309" y="172"/>
                  <a:pt x="352" y="172"/>
                </a:cubicBezTo>
                <a:cubicBezTo>
                  <a:pt x="395" y="172"/>
                  <a:pt x="436" y="181"/>
                  <a:pt x="472" y="198"/>
                </a:cubicBezTo>
                <a:cubicBezTo>
                  <a:pt x="510" y="216"/>
                  <a:pt x="543" y="242"/>
                  <a:pt x="570" y="274"/>
                </a:cubicBezTo>
                <a:cubicBezTo>
                  <a:pt x="579" y="285"/>
                  <a:pt x="596" y="287"/>
                  <a:pt x="607" y="277"/>
                </a:cubicBezTo>
                <a:cubicBezTo>
                  <a:pt x="619" y="268"/>
                  <a:pt x="620" y="251"/>
                  <a:pt x="611" y="239"/>
                </a:cubicBezTo>
                <a:cubicBezTo>
                  <a:pt x="579" y="202"/>
                  <a:pt x="540" y="171"/>
                  <a:pt x="495" y="150"/>
                </a:cubicBezTo>
                <a:cubicBezTo>
                  <a:pt x="451" y="129"/>
                  <a:pt x="403" y="118"/>
                  <a:pt x="352" y="118"/>
                </a:cubicBezTo>
                <a:cubicBezTo>
                  <a:pt x="301" y="118"/>
                  <a:pt x="253" y="129"/>
                  <a:pt x="210" y="150"/>
                </a:cubicBezTo>
                <a:cubicBezTo>
                  <a:pt x="165" y="171"/>
                  <a:pt x="125" y="202"/>
                  <a:pt x="93" y="239"/>
                </a:cubicBezTo>
                <a:cubicBezTo>
                  <a:pt x="84" y="251"/>
                  <a:pt x="85" y="268"/>
                  <a:pt x="97" y="277"/>
                </a:cubicBezTo>
                <a:cubicBezTo>
                  <a:pt x="108" y="287"/>
                  <a:pt x="125" y="285"/>
                  <a:pt x="134" y="274"/>
                </a:cubicBezTo>
                <a:close/>
                <a:moveTo>
                  <a:pt x="50" y="190"/>
                </a:moveTo>
                <a:cubicBezTo>
                  <a:pt x="50" y="190"/>
                  <a:pt x="50" y="190"/>
                  <a:pt x="50" y="190"/>
                </a:cubicBezTo>
                <a:cubicBezTo>
                  <a:pt x="41" y="201"/>
                  <a:pt x="24" y="202"/>
                  <a:pt x="12" y="193"/>
                </a:cubicBezTo>
                <a:cubicBezTo>
                  <a:pt x="1" y="183"/>
                  <a:pt x="0" y="166"/>
                  <a:pt x="10" y="155"/>
                </a:cubicBezTo>
                <a:cubicBezTo>
                  <a:pt x="52" y="106"/>
                  <a:pt x="105" y="67"/>
                  <a:pt x="165" y="40"/>
                </a:cubicBezTo>
                <a:cubicBezTo>
                  <a:pt x="222" y="14"/>
                  <a:pt x="285" y="0"/>
                  <a:pt x="352" y="0"/>
                </a:cubicBezTo>
                <a:cubicBezTo>
                  <a:pt x="419" y="0"/>
                  <a:pt x="482" y="14"/>
                  <a:pt x="540" y="40"/>
                </a:cubicBezTo>
                <a:cubicBezTo>
                  <a:pt x="599" y="67"/>
                  <a:pt x="652" y="106"/>
                  <a:pt x="695" y="155"/>
                </a:cubicBezTo>
                <a:cubicBezTo>
                  <a:pt x="704" y="166"/>
                  <a:pt x="703" y="183"/>
                  <a:pt x="692" y="193"/>
                </a:cubicBezTo>
                <a:cubicBezTo>
                  <a:pt x="681" y="202"/>
                  <a:pt x="664" y="201"/>
                  <a:pt x="654" y="190"/>
                </a:cubicBezTo>
                <a:cubicBezTo>
                  <a:pt x="617" y="148"/>
                  <a:pt x="570" y="113"/>
                  <a:pt x="518" y="89"/>
                </a:cubicBezTo>
                <a:cubicBezTo>
                  <a:pt x="467" y="66"/>
                  <a:pt x="411" y="53"/>
                  <a:pt x="352" y="53"/>
                </a:cubicBezTo>
                <a:cubicBezTo>
                  <a:pt x="293" y="53"/>
                  <a:pt x="237" y="66"/>
                  <a:pt x="187" y="89"/>
                </a:cubicBezTo>
                <a:cubicBezTo>
                  <a:pt x="134" y="113"/>
                  <a:pt x="88" y="148"/>
                  <a:pt x="50" y="190"/>
                </a:cubicBezTo>
                <a:close/>
              </a:path>
            </a:pathLst>
          </a:custGeom>
          <a:solidFill>
            <a:schemeClr val="bg1">
              <a:lumMod val="50000"/>
            </a:schemeClr>
          </a:solidFill>
          <a:ln>
            <a:noFill/>
          </a:ln>
        </p:spPr>
        <p:txBody>
          <a:bodyPr anchor="t" anchorCtr="0" bIns="45720" compatLnSpc="1" lIns="91440" numCol="1" rIns="91440" tIns="45720" vert="horz" wrap="square"/>
          <a:lstStyle/>
          <a:p>
            <a:endParaRPr altLang="en-US" lang="zh-CN"/>
          </a:p>
        </p:txBody>
      </p:sp>
      <p:sp>
        <p:nvSpPr>
          <p:cNvPr id="20" name="原创设计师QQ598969553             _19"/>
          <p:cNvSpPr>
            <a:spLocks noEditPoints="1"/>
          </p:cNvSpPr>
          <p:nvPr/>
        </p:nvSpPr>
        <p:spPr bwMode="auto">
          <a:xfrm>
            <a:off x="8316509" y="3647851"/>
            <a:ext cx="215555" cy="215555"/>
          </a:xfrm>
          <a:custGeom>
            <a:gdLst>
              <a:gd fmla="*/ 355 w 677" name="T0"/>
              <a:gd fmla="*/ 77 h 677" name="T1"/>
              <a:gd fmla="*/ 523 w 677" name="T2"/>
              <a:gd fmla="*/ 154 h 677" name="T3"/>
              <a:gd fmla="*/ 600 w 677" name="T4"/>
              <a:gd fmla="*/ 323 h 677" name="T5"/>
              <a:gd fmla="*/ 661 w 677" name="T6"/>
              <a:gd fmla="*/ 323 h 677" name="T7"/>
              <a:gd fmla="*/ 677 w 677" name="T8"/>
              <a:gd fmla="*/ 338 h 677" name="T9"/>
              <a:gd fmla="*/ 661 w 677" name="T10"/>
              <a:gd fmla="*/ 355 h 677" name="T11"/>
              <a:gd fmla="*/ 600 w 677" name="T12"/>
              <a:gd fmla="*/ 355 h 677" name="T13"/>
              <a:gd fmla="*/ 523 w 677" name="T14"/>
              <a:gd fmla="*/ 523 h 677" name="T15"/>
              <a:gd fmla="*/ 355 w 677" name="T16"/>
              <a:gd fmla="*/ 600 h 677" name="T17"/>
              <a:gd fmla="*/ 355 w 677" name="T18"/>
              <a:gd fmla="*/ 661 h 677" name="T19"/>
              <a:gd fmla="*/ 339 w 677" name="T20"/>
              <a:gd fmla="*/ 677 h 677" name="T21"/>
              <a:gd fmla="*/ 322 w 677" name="T22"/>
              <a:gd fmla="*/ 661 h 677" name="T23"/>
              <a:gd fmla="*/ 322 w 677" name="T24"/>
              <a:gd fmla="*/ 600 h 677" name="T25"/>
              <a:gd fmla="*/ 153 w 677" name="T26"/>
              <a:gd fmla="*/ 523 h 677" name="T27"/>
              <a:gd fmla="*/ 77 w 677" name="T28"/>
              <a:gd fmla="*/ 355 h 677" name="T29"/>
              <a:gd fmla="*/ 16 w 677" name="T30"/>
              <a:gd fmla="*/ 355 h 677" name="T31"/>
              <a:gd fmla="*/ 0 w 677" name="T32"/>
              <a:gd fmla="*/ 338 h 677" name="T33"/>
              <a:gd fmla="*/ 16 w 677" name="T34"/>
              <a:gd fmla="*/ 323 h 677" name="T35"/>
              <a:gd fmla="*/ 77 w 677" name="T36"/>
              <a:gd fmla="*/ 323 h 677" name="T37"/>
              <a:gd fmla="*/ 153 w 677" name="T38"/>
              <a:gd fmla="*/ 154 h 677" name="T39"/>
              <a:gd fmla="*/ 322 w 677" name="T40"/>
              <a:gd fmla="*/ 77 h 677" name="T41"/>
              <a:gd fmla="*/ 322 w 677" name="T42"/>
              <a:gd fmla="*/ 17 h 677" name="T43"/>
              <a:gd fmla="*/ 339 w 677" name="T44"/>
              <a:gd fmla="*/ 0 h 677" name="T45"/>
              <a:gd fmla="*/ 355 w 677" name="T46"/>
              <a:gd fmla="*/ 17 h 677" name="T47"/>
              <a:gd fmla="*/ 355 w 677" name="T48"/>
              <a:gd fmla="*/ 77 h 677" name="T49"/>
              <a:gd fmla="*/ 339 w 677" name="T50"/>
              <a:gd fmla="*/ 311 h 677" name="T51"/>
              <a:gd fmla="*/ 339 w 677" name="T52"/>
              <a:gd fmla="*/ 311 h 677" name="T53"/>
              <a:gd fmla="*/ 312 w 677" name="T54"/>
              <a:gd fmla="*/ 338 h 677" name="T55"/>
              <a:gd fmla="*/ 339 w 677" name="T56"/>
              <a:gd fmla="*/ 365 h 677" name="T57"/>
              <a:gd fmla="*/ 365 w 677" name="T58"/>
              <a:gd fmla="*/ 338 h 677" name="T59"/>
              <a:gd fmla="*/ 339 w 677" name="T60"/>
              <a:gd fmla="*/ 311 h 677" name="T61"/>
              <a:gd fmla="*/ 339 w 677" name="T62"/>
              <a:gd fmla="*/ 213 h 677" name="T63"/>
              <a:gd fmla="*/ 339 w 677" name="T64"/>
              <a:gd fmla="*/ 213 h 677" name="T65"/>
              <a:gd fmla="*/ 250 w 677" name="T66"/>
              <a:gd fmla="*/ 250 h 677" name="T67"/>
              <a:gd fmla="*/ 250 w 677" name="T68"/>
              <a:gd fmla="*/ 250 h 677" name="T69"/>
              <a:gd fmla="*/ 213 w 677" name="T70"/>
              <a:gd fmla="*/ 338 h 677" name="T71"/>
              <a:gd fmla="*/ 250 w 677" name="T72"/>
              <a:gd fmla="*/ 427 h 677" name="T73"/>
              <a:gd fmla="*/ 250 w 677" name="T74"/>
              <a:gd fmla="*/ 427 h 677" name="T75"/>
              <a:gd fmla="*/ 339 w 677" name="T76"/>
              <a:gd fmla="*/ 464 h 677" name="T77"/>
              <a:gd fmla="*/ 427 w 677" name="T78"/>
              <a:gd fmla="*/ 427 h 677" name="T79"/>
              <a:gd fmla="*/ 464 w 677" name="T80"/>
              <a:gd fmla="*/ 338 h 677" name="T81"/>
              <a:gd fmla="*/ 427 w 677" name="T82"/>
              <a:gd fmla="*/ 250 h 677" name="T83"/>
              <a:gd fmla="*/ 339 w 677" name="T84"/>
              <a:gd fmla="*/ 213 h 677" name="T85"/>
              <a:gd fmla="*/ 404 w 677" name="T86"/>
              <a:gd fmla="*/ 273 h 677" name="T87"/>
              <a:gd fmla="*/ 404 w 677" name="T88"/>
              <a:gd fmla="*/ 273 h 677" name="T89"/>
              <a:gd fmla="*/ 339 w 677" name="T90"/>
              <a:gd fmla="*/ 245 h 677" name="T91"/>
              <a:gd fmla="*/ 273 w 677" name="T92"/>
              <a:gd fmla="*/ 273 h 677" name="T93"/>
              <a:gd fmla="*/ 245 w 677" name="T94"/>
              <a:gd fmla="*/ 338 h 677" name="T95"/>
              <a:gd fmla="*/ 273 w 677" name="T96"/>
              <a:gd fmla="*/ 404 h 677" name="T97"/>
              <a:gd fmla="*/ 339 w 677" name="T98"/>
              <a:gd fmla="*/ 431 h 677" name="T99"/>
              <a:gd fmla="*/ 404 w 677" name="T100"/>
              <a:gd fmla="*/ 404 h 677" name="T101"/>
              <a:gd fmla="*/ 432 w 677" name="T102"/>
              <a:gd fmla="*/ 338 h 677" name="T103"/>
              <a:gd fmla="*/ 404 w 677" name="T104"/>
              <a:gd fmla="*/ 273 h 677" name="T105"/>
              <a:gd fmla="*/ 485 w 677" name="T106"/>
              <a:gd fmla="*/ 191 h 677" name="T107"/>
              <a:gd fmla="*/ 485 w 677" name="T108"/>
              <a:gd fmla="*/ 191 h 677" name="T109"/>
              <a:gd fmla="*/ 339 w 677" name="T110"/>
              <a:gd fmla="*/ 130 h 677" name="T111"/>
              <a:gd fmla="*/ 192 w 677" name="T112"/>
              <a:gd fmla="*/ 191 h 677" name="T113"/>
              <a:gd fmla="*/ 131 w 677" name="T114"/>
              <a:gd fmla="*/ 338 h 677" name="T115"/>
              <a:gd fmla="*/ 192 w 677" name="T116"/>
              <a:gd fmla="*/ 485 h 677" name="T117"/>
              <a:gd fmla="*/ 339 w 677" name="T118"/>
              <a:gd fmla="*/ 547 h 677" name="T119"/>
              <a:gd fmla="*/ 485 w 677" name="T120"/>
              <a:gd fmla="*/ 485 h 677" name="T121"/>
              <a:gd fmla="*/ 546 w 677" name="T122"/>
              <a:gd fmla="*/ 338 h 677" name="T123"/>
              <a:gd fmla="*/ 485 w 677" name="T124"/>
              <a:gd fmla="*/ 191 h 677"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677" w="677">
                <a:moveTo>
                  <a:pt x="355" y="77"/>
                </a:moveTo>
                <a:cubicBezTo>
                  <a:pt x="420" y="81"/>
                  <a:pt x="480" y="110"/>
                  <a:pt x="523" y="154"/>
                </a:cubicBezTo>
                <a:cubicBezTo>
                  <a:pt x="567" y="197"/>
                  <a:pt x="595" y="256"/>
                  <a:pt x="600" y="323"/>
                </a:cubicBezTo>
                <a:cubicBezTo>
                  <a:pt x="661" y="323"/>
                  <a:pt x="661" y="323"/>
                  <a:pt x="661" y="323"/>
                </a:cubicBezTo>
                <a:cubicBezTo>
                  <a:pt x="669" y="323"/>
                  <a:pt x="677" y="330"/>
                  <a:pt x="677" y="338"/>
                </a:cubicBezTo>
                <a:cubicBezTo>
                  <a:pt x="677" y="347"/>
                  <a:pt x="669" y="355"/>
                  <a:pt x="661" y="355"/>
                </a:cubicBezTo>
                <a:cubicBezTo>
                  <a:pt x="600" y="355"/>
                  <a:pt x="600" y="355"/>
                  <a:pt x="600" y="355"/>
                </a:cubicBezTo>
                <a:cubicBezTo>
                  <a:pt x="595" y="420"/>
                  <a:pt x="567" y="480"/>
                  <a:pt x="523" y="523"/>
                </a:cubicBezTo>
                <a:cubicBezTo>
                  <a:pt x="480" y="567"/>
                  <a:pt x="420" y="595"/>
                  <a:pt x="355" y="600"/>
                </a:cubicBezTo>
                <a:cubicBezTo>
                  <a:pt x="355" y="661"/>
                  <a:pt x="355" y="661"/>
                  <a:pt x="355" y="661"/>
                </a:cubicBezTo>
                <a:cubicBezTo>
                  <a:pt x="355" y="670"/>
                  <a:pt x="347" y="677"/>
                  <a:pt x="339" y="677"/>
                </a:cubicBezTo>
                <a:cubicBezTo>
                  <a:pt x="329" y="677"/>
                  <a:pt x="322" y="670"/>
                  <a:pt x="322" y="661"/>
                </a:cubicBezTo>
                <a:cubicBezTo>
                  <a:pt x="322" y="600"/>
                  <a:pt x="322" y="600"/>
                  <a:pt x="322" y="600"/>
                </a:cubicBezTo>
                <a:cubicBezTo>
                  <a:pt x="256" y="595"/>
                  <a:pt x="197" y="567"/>
                  <a:pt x="153" y="523"/>
                </a:cubicBezTo>
                <a:cubicBezTo>
                  <a:pt x="110" y="480"/>
                  <a:pt x="81" y="420"/>
                  <a:pt x="77" y="355"/>
                </a:cubicBezTo>
                <a:cubicBezTo>
                  <a:pt x="16" y="355"/>
                  <a:pt x="16" y="355"/>
                  <a:pt x="16" y="355"/>
                </a:cubicBezTo>
                <a:cubicBezTo>
                  <a:pt x="8" y="355"/>
                  <a:pt x="0" y="347"/>
                  <a:pt x="0" y="338"/>
                </a:cubicBezTo>
                <a:cubicBezTo>
                  <a:pt x="0" y="330"/>
                  <a:pt x="8" y="323"/>
                  <a:pt x="16" y="323"/>
                </a:cubicBezTo>
                <a:cubicBezTo>
                  <a:pt x="77" y="323"/>
                  <a:pt x="77" y="323"/>
                  <a:pt x="77" y="323"/>
                </a:cubicBezTo>
                <a:cubicBezTo>
                  <a:pt x="81" y="256"/>
                  <a:pt x="110" y="197"/>
                  <a:pt x="153" y="154"/>
                </a:cubicBezTo>
                <a:cubicBezTo>
                  <a:pt x="197" y="110"/>
                  <a:pt x="256" y="81"/>
                  <a:pt x="322" y="77"/>
                </a:cubicBezTo>
                <a:cubicBezTo>
                  <a:pt x="322" y="17"/>
                  <a:pt x="322" y="17"/>
                  <a:pt x="322" y="17"/>
                </a:cubicBezTo>
                <a:cubicBezTo>
                  <a:pt x="322" y="7"/>
                  <a:pt x="329" y="0"/>
                  <a:pt x="339" y="0"/>
                </a:cubicBezTo>
                <a:cubicBezTo>
                  <a:pt x="347" y="0"/>
                  <a:pt x="355" y="7"/>
                  <a:pt x="355" y="17"/>
                </a:cubicBezTo>
                <a:cubicBezTo>
                  <a:pt x="355" y="77"/>
                  <a:pt x="355" y="77"/>
                  <a:pt x="355" y="77"/>
                </a:cubicBezTo>
                <a:close/>
                <a:moveTo>
                  <a:pt x="339" y="311"/>
                </a:moveTo>
                <a:cubicBezTo>
                  <a:pt x="339" y="311"/>
                  <a:pt x="339" y="311"/>
                  <a:pt x="339" y="311"/>
                </a:cubicBezTo>
                <a:cubicBezTo>
                  <a:pt x="324" y="311"/>
                  <a:pt x="312" y="324"/>
                  <a:pt x="312" y="338"/>
                </a:cubicBezTo>
                <a:cubicBezTo>
                  <a:pt x="312" y="353"/>
                  <a:pt x="324" y="365"/>
                  <a:pt x="339" y="365"/>
                </a:cubicBezTo>
                <a:cubicBezTo>
                  <a:pt x="353" y="365"/>
                  <a:pt x="365" y="353"/>
                  <a:pt x="365" y="338"/>
                </a:cubicBezTo>
                <a:cubicBezTo>
                  <a:pt x="365" y="324"/>
                  <a:pt x="353" y="311"/>
                  <a:pt x="339" y="311"/>
                </a:cubicBezTo>
                <a:close/>
                <a:moveTo>
                  <a:pt x="339" y="213"/>
                </a:moveTo>
                <a:cubicBezTo>
                  <a:pt x="339" y="213"/>
                  <a:pt x="339" y="213"/>
                  <a:pt x="339" y="213"/>
                </a:cubicBezTo>
                <a:cubicBezTo>
                  <a:pt x="304" y="213"/>
                  <a:pt x="273" y="227"/>
                  <a:pt x="250" y="250"/>
                </a:cubicBezTo>
                <a:cubicBezTo>
                  <a:pt x="250" y="250"/>
                  <a:pt x="250" y="250"/>
                  <a:pt x="250" y="250"/>
                </a:cubicBezTo>
                <a:cubicBezTo>
                  <a:pt x="227" y="273"/>
                  <a:pt x="213" y="304"/>
                  <a:pt x="213" y="338"/>
                </a:cubicBezTo>
                <a:cubicBezTo>
                  <a:pt x="213" y="373"/>
                  <a:pt x="227" y="404"/>
                  <a:pt x="250" y="427"/>
                </a:cubicBezTo>
                <a:cubicBezTo>
                  <a:pt x="250" y="427"/>
                  <a:pt x="250" y="427"/>
                  <a:pt x="250" y="427"/>
                </a:cubicBezTo>
                <a:cubicBezTo>
                  <a:pt x="273" y="450"/>
                  <a:pt x="304" y="464"/>
                  <a:pt x="339" y="464"/>
                </a:cubicBezTo>
                <a:cubicBezTo>
                  <a:pt x="373" y="464"/>
                  <a:pt x="404" y="450"/>
                  <a:pt x="427" y="427"/>
                </a:cubicBezTo>
                <a:cubicBezTo>
                  <a:pt x="450" y="404"/>
                  <a:pt x="464" y="373"/>
                  <a:pt x="464" y="338"/>
                </a:cubicBezTo>
                <a:cubicBezTo>
                  <a:pt x="464" y="304"/>
                  <a:pt x="450" y="273"/>
                  <a:pt x="427" y="250"/>
                </a:cubicBezTo>
                <a:cubicBezTo>
                  <a:pt x="404" y="227"/>
                  <a:pt x="373" y="213"/>
                  <a:pt x="339" y="213"/>
                </a:cubicBezTo>
                <a:close/>
                <a:moveTo>
                  <a:pt x="404" y="273"/>
                </a:moveTo>
                <a:cubicBezTo>
                  <a:pt x="404" y="273"/>
                  <a:pt x="404" y="273"/>
                  <a:pt x="404" y="273"/>
                </a:cubicBezTo>
                <a:cubicBezTo>
                  <a:pt x="387" y="256"/>
                  <a:pt x="364" y="245"/>
                  <a:pt x="339" y="245"/>
                </a:cubicBezTo>
                <a:cubicBezTo>
                  <a:pt x="313" y="245"/>
                  <a:pt x="289" y="256"/>
                  <a:pt x="273" y="273"/>
                </a:cubicBezTo>
                <a:cubicBezTo>
                  <a:pt x="256" y="289"/>
                  <a:pt x="245" y="313"/>
                  <a:pt x="245" y="338"/>
                </a:cubicBezTo>
                <a:cubicBezTo>
                  <a:pt x="245" y="364"/>
                  <a:pt x="256" y="387"/>
                  <a:pt x="273" y="404"/>
                </a:cubicBezTo>
                <a:cubicBezTo>
                  <a:pt x="289" y="421"/>
                  <a:pt x="313" y="431"/>
                  <a:pt x="339" y="431"/>
                </a:cubicBezTo>
                <a:cubicBezTo>
                  <a:pt x="364" y="431"/>
                  <a:pt x="387" y="421"/>
                  <a:pt x="404" y="404"/>
                </a:cubicBezTo>
                <a:cubicBezTo>
                  <a:pt x="421" y="387"/>
                  <a:pt x="432" y="364"/>
                  <a:pt x="432" y="338"/>
                </a:cubicBezTo>
                <a:cubicBezTo>
                  <a:pt x="432" y="313"/>
                  <a:pt x="421" y="289"/>
                  <a:pt x="404" y="273"/>
                </a:cubicBezTo>
                <a:close/>
                <a:moveTo>
                  <a:pt x="485" y="191"/>
                </a:moveTo>
                <a:cubicBezTo>
                  <a:pt x="485" y="191"/>
                  <a:pt x="485" y="191"/>
                  <a:pt x="485" y="191"/>
                </a:cubicBezTo>
                <a:cubicBezTo>
                  <a:pt x="448" y="154"/>
                  <a:pt x="396" y="130"/>
                  <a:pt x="339" y="130"/>
                </a:cubicBezTo>
                <a:cubicBezTo>
                  <a:pt x="281" y="130"/>
                  <a:pt x="229" y="154"/>
                  <a:pt x="192" y="191"/>
                </a:cubicBezTo>
                <a:cubicBezTo>
                  <a:pt x="154" y="229"/>
                  <a:pt x="131" y="281"/>
                  <a:pt x="131" y="338"/>
                </a:cubicBezTo>
                <a:cubicBezTo>
                  <a:pt x="131" y="396"/>
                  <a:pt x="154" y="448"/>
                  <a:pt x="192" y="485"/>
                </a:cubicBezTo>
                <a:cubicBezTo>
                  <a:pt x="229" y="523"/>
                  <a:pt x="281" y="547"/>
                  <a:pt x="339" y="547"/>
                </a:cubicBezTo>
                <a:cubicBezTo>
                  <a:pt x="396" y="547"/>
                  <a:pt x="448" y="523"/>
                  <a:pt x="485" y="485"/>
                </a:cubicBezTo>
                <a:cubicBezTo>
                  <a:pt x="523" y="448"/>
                  <a:pt x="546" y="396"/>
                  <a:pt x="546" y="338"/>
                </a:cubicBezTo>
                <a:cubicBezTo>
                  <a:pt x="546" y="281"/>
                  <a:pt x="523" y="229"/>
                  <a:pt x="485" y="191"/>
                </a:cubicBezTo>
                <a:close/>
              </a:path>
            </a:pathLst>
          </a:custGeom>
          <a:solidFill>
            <a:schemeClr val="bg1">
              <a:lumMod val="50000"/>
            </a:schemeClr>
          </a:solidFill>
          <a:ln>
            <a:noFill/>
          </a:ln>
        </p:spPr>
        <p:txBody>
          <a:bodyPr anchor="t" anchorCtr="0" bIns="45720" compatLnSpc="1" lIns="91440" numCol="1" rIns="91440" tIns="45720" vert="horz" wrap="square"/>
          <a:lstStyle/>
          <a:p>
            <a:endParaRPr altLang="en-US" lang="zh-CN"/>
          </a:p>
        </p:txBody>
      </p:sp>
      <p:sp>
        <p:nvSpPr>
          <p:cNvPr id="21" name="原创设计师QQ598969553             _20"/>
          <p:cNvSpPr>
            <a:spLocks noEditPoints="1"/>
          </p:cNvSpPr>
          <p:nvPr/>
        </p:nvSpPr>
        <p:spPr bwMode="auto">
          <a:xfrm>
            <a:off x="3074099" y="4165360"/>
            <a:ext cx="210778" cy="223197"/>
          </a:xfrm>
          <a:custGeom>
            <a:gdLst>
              <a:gd fmla="*/ 651 w 662" name="T0"/>
              <a:gd fmla="*/ 256 h 701" name="T1"/>
              <a:gd fmla="*/ 651 w 662" name="T2"/>
              <a:gd fmla="*/ 256 h 701" name="T3"/>
              <a:gd fmla="*/ 653 w 662" name="T4"/>
              <a:gd fmla="*/ 259 h 701" name="T5"/>
              <a:gd fmla="*/ 654 w 662" name="T6"/>
              <a:gd fmla="*/ 260 h 701" name="T7"/>
              <a:gd fmla="*/ 655 w 662" name="T8"/>
              <a:gd fmla="*/ 260 h 701" name="T9"/>
              <a:gd fmla="*/ 655 w 662" name="T10"/>
              <a:gd fmla="*/ 261 h 701" name="T11"/>
              <a:gd fmla="*/ 656 w 662" name="T12"/>
              <a:gd fmla="*/ 261 h 701" name="T13"/>
              <a:gd fmla="*/ 656 w 662" name="T14"/>
              <a:gd fmla="*/ 262 h 701" name="T15"/>
              <a:gd fmla="*/ 657 w 662" name="T16"/>
              <a:gd fmla="*/ 262 h 701" name="T17"/>
              <a:gd fmla="*/ 658 w 662" name="T18"/>
              <a:gd fmla="*/ 263 h 701" name="T19"/>
              <a:gd fmla="*/ 658 w 662" name="T20"/>
              <a:gd fmla="*/ 264 h 701" name="T21"/>
              <a:gd fmla="*/ 658 w 662" name="T22"/>
              <a:gd fmla="*/ 265 h 701" name="T23"/>
              <a:gd fmla="*/ 658 w 662" name="T24"/>
              <a:gd fmla="*/ 265 h 701" name="T25"/>
              <a:gd fmla="*/ 659 w 662" name="T26"/>
              <a:gd fmla="*/ 265 h 701" name="T27"/>
              <a:gd fmla="*/ 659 w 662" name="T28"/>
              <a:gd fmla="*/ 266 h 701" name="T29"/>
              <a:gd fmla="*/ 660 w 662" name="T30"/>
              <a:gd fmla="*/ 268 h 701" name="T31"/>
              <a:gd fmla="*/ 660 w 662" name="T32"/>
              <a:gd fmla="*/ 268 h 701" name="T33"/>
              <a:gd fmla="*/ 660 w 662" name="T34"/>
              <a:gd fmla="*/ 269 h 701" name="T35"/>
              <a:gd fmla="*/ 661 w 662" name="T36"/>
              <a:gd fmla="*/ 269 h 701" name="T37"/>
              <a:gd fmla="*/ 661 w 662" name="T38"/>
              <a:gd fmla="*/ 270 h 701" name="T39"/>
              <a:gd fmla="*/ 661 w 662" name="T40"/>
              <a:gd fmla="*/ 270 h 701" name="T41"/>
              <a:gd fmla="*/ 661 w 662" name="T42"/>
              <a:gd fmla="*/ 271 h 701" name="T43"/>
              <a:gd fmla="*/ 661 w 662" name="T44"/>
              <a:gd fmla="*/ 271 h 701" name="T45"/>
              <a:gd fmla="*/ 662 w 662" name="T46"/>
              <a:gd fmla="*/ 272 h 701" name="T47"/>
              <a:gd fmla="*/ 662 w 662" name="T48"/>
              <a:gd fmla="*/ 273 h 701" name="T49"/>
              <a:gd fmla="*/ 662 w 662" name="T50"/>
              <a:gd fmla="*/ 273 h 701" name="T51"/>
              <a:gd fmla="*/ 662 w 662" name="T52"/>
              <a:gd fmla="*/ 274 h 701" name="T53"/>
              <a:gd fmla="*/ 662 w 662" name="T54"/>
              <a:gd fmla="*/ 275 h 701" name="T55"/>
              <a:gd fmla="*/ 662 w 662" name="T56"/>
              <a:gd fmla="*/ 276 h 701" name="T57"/>
              <a:gd fmla="*/ 662 w 662" name="T58"/>
              <a:gd fmla="*/ 276 h 701" name="T59"/>
              <a:gd fmla="*/ 662 w 662" name="T60"/>
              <a:gd fmla="*/ 277 h 701" name="T61"/>
              <a:gd fmla="*/ 662 w 662" name="T62"/>
              <a:gd fmla="*/ 277 h 701" name="T63"/>
              <a:gd fmla="*/ 662 w 662" name="T64"/>
              <a:gd fmla="*/ 278 h 701" name="T65"/>
              <a:gd fmla="*/ 662 w 662" name="T66"/>
              <a:gd fmla="*/ 674 h 701" name="T67"/>
              <a:gd fmla="*/ 634 w 662" name="T68"/>
              <a:gd fmla="*/ 701 h 701" name="T69"/>
              <a:gd fmla="*/ 0 w 662" name="T70"/>
              <a:gd fmla="*/ 674 h 701" name="T71"/>
              <a:gd fmla="*/ 0 w 662" name="T72"/>
              <a:gd fmla="*/ 278 h 701" name="T73"/>
              <a:gd fmla="*/ 57 w 662" name="T74"/>
              <a:gd fmla="*/ 219 h 701" name="T75"/>
              <a:gd fmla="*/ 59 w 662" name="T76"/>
              <a:gd fmla="*/ 109 h 701" name="T77"/>
              <a:gd fmla="*/ 76 w 662" name="T78"/>
              <a:gd fmla="*/ 93 h 701" name="T79"/>
              <a:gd fmla="*/ 218 w 662" name="T80"/>
              <a:gd fmla="*/ 88 h 701" name="T81"/>
              <a:gd fmla="*/ 348 w 662" name="T82"/>
              <a:gd fmla="*/ 9 h 701" name="T83"/>
              <a:gd fmla="*/ 450 w 662" name="T84"/>
              <a:gd fmla="*/ 93 h 701" name="T85"/>
              <a:gd fmla="*/ 603 w 662" name="T86"/>
              <a:gd fmla="*/ 109 h 701" name="T87"/>
              <a:gd fmla="*/ 603 w 662" name="T88"/>
              <a:gd fmla="*/ 218 h 701" name="T89"/>
              <a:gd fmla="*/ 650 w 662" name="T90"/>
              <a:gd fmla="*/ 256 h 701" name="T91"/>
              <a:gd fmla="*/ 91 w 662" name="T92"/>
              <a:gd fmla="*/ 278 h 701" name="T93"/>
              <a:gd fmla="*/ 91 w 662" name="T94"/>
              <a:gd fmla="*/ 278 h 701" name="T95"/>
              <a:gd fmla="*/ 329 w 662" name="T96"/>
              <a:gd fmla="*/ 504 h 701" name="T97"/>
              <a:gd fmla="*/ 571 w 662" name="T98"/>
              <a:gd fmla="*/ 310 h 701" name="T99"/>
              <a:gd fmla="*/ 571 w 662" name="T100"/>
              <a:gd fmla="*/ 278 h 701" name="T101"/>
              <a:gd fmla="*/ 91 w 662" name="T102"/>
              <a:gd fmla="*/ 125 h 701" name="T103"/>
              <a:gd fmla="*/ 54 w 662" name="T104"/>
              <a:gd fmla="*/ 321 h 701" name="T105"/>
              <a:gd fmla="*/ 54 w 662" name="T106"/>
              <a:gd fmla="*/ 647 h 701" name="T107"/>
              <a:gd fmla="*/ 608 w 662" name="T108"/>
              <a:gd fmla="*/ 321 h 701" name="T109"/>
              <a:gd fmla="*/ 339 w 662" name="T110"/>
              <a:gd fmla="*/ 536 h 701" name="T111"/>
              <a:gd fmla="*/ 312 w 662" name="T112"/>
              <a:gd fmla="*/ 532 h 701" name="T113"/>
              <a:gd fmla="*/ 297 w 662" name="T114"/>
              <a:gd fmla="*/ 93 h 701" name="T115"/>
              <a:gd fmla="*/ 366 w 662" name="T116"/>
              <a:gd fmla="*/ 93 h 701" name="T117"/>
              <a:gd fmla="*/ 297 w 662" name="T118"/>
              <a:gd fmla="*/ 93 h 701" name="T1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b="b" l="0" r="r" t="0"/>
            <a:pathLst>
              <a:path h="701" w="662">
                <a:moveTo>
                  <a:pt x="650" y="256"/>
                </a:moveTo>
                <a:cubicBezTo>
                  <a:pt x="651" y="256"/>
                  <a:pt x="651" y="256"/>
                  <a:pt x="651" y="256"/>
                </a:cubicBezTo>
                <a:cubicBezTo>
                  <a:pt x="651" y="256"/>
                  <a:pt x="651" y="256"/>
                  <a:pt x="651" y="256"/>
                </a:cubicBezTo>
                <a:cubicBezTo>
                  <a:pt x="651" y="256"/>
                  <a:pt x="651" y="256"/>
                  <a:pt x="651" y="256"/>
                </a:cubicBezTo>
                <a:cubicBezTo>
                  <a:pt x="652" y="257"/>
                  <a:pt x="652" y="257"/>
                  <a:pt x="653" y="258"/>
                </a:cubicBezTo>
                <a:cubicBezTo>
                  <a:pt x="653" y="259"/>
                  <a:pt x="653" y="259"/>
                  <a:pt x="653" y="259"/>
                </a:cubicBezTo>
                <a:cubicBezTo>
                  <a:pt x="654" y="260"/>
                  <a:pt x="654" y="260"/>
                  <a:pt x="654" y="260"/>
                </a:cubicBezTo>
                <a:cubicBezTo>
                  <a:pt x="654" y="260"/>
                  <a:pt x="654" y="260"/>
                  <a:pt x="654" y="260"/>
                </a:cubicBezTo>
                <a:cubicBezTo>
                  <a:pt x="655" y="260"/>
                  <a:pt x="655" y="260"/>
                  <a:pt x="655" y="260"/>
                </a:cubicBezTo>
                <a:cubicBezTo>
                  <a:pt x="655" y="260"/>
                  <a:pt x="655" y="260"/>
                  <a:pt x="655" y="260"/>
                </a:cubicBezTo>
                <a:cubicBezTo>
                  <a:pt x="655" y="261"/>
                  <a:pt x="655" y="261"/>
                  <a:pt x="655" y="261"/>
                </a:cubicBezTo>
                <a:cubicBezTo>
                  <a:pt x="655" y="261"/>
                  <a:pt x="655" y="261"/>
                  <a:pt x="655" y="261"/>
                </a:cubicBezTo>
                <a:cubicBezTo>
                  <a:pt x="656" y="261"/>
                  <a:pt x="656" y="261"/>
                  <a:pt x="656" y="261"/>
                </a:cubicBezTo>
                <a:cubicBezTo>
                  <a:pt x="656" y="261"/>
                  <a:pt x="656" y="261"/>
                  <a:pt x="656" y="261"/>
                </a:cubicBezTo>
                <a:cubicBezTo>
                  <a:pt x="656" y="261"/>
                  <a:pt x="656" y="261"/>
                  <a:pt x="656" y="261"/>
                </a:cubicBezTo>
                <a:cubicBezTo>
                  <a:pt x="656" y="262"/>
                  <a:pt x="656" y="262"/>
                  <a:pt x="656" y="262"/>
                </a:cubicBezTo>
                <a:cubicBezTo>
                  <a:pt x="657" y="262"/>
                  <a:pt x="657" y="262"/>
                  <a:pt x="657" y="262"/>
                </a:cubicBezTo>
                <a:cubicBezTo>
                  <a:pt x="657" y="262"/>
                  <a:pt x="657" y="262"/>
                  <a:pt x="657" y="262"/>
                </a:cubicBezTo>
                <a:cubicBezTo>
                  <a:pt x="657" y="263"/>
                  <a:pt x="657" y="263"/>
                  <a:pt x="657" y="263"/>
                </a:cubicBezTo>
                <a:cubicBezTo>
                  <a:pt x="658" y="263"/>
                  <a:pt x="658" y="263"/>
                  <a:pt x="658" y="263"/>
                </a:cubicBezTo>
                <a:cubicBezTo>
                  <a:pt x="658" y="264"/>
                  <a:pt x="658" y="264"/>
                  <a:pt x="658" y="264"/>
                </a:cubicBezTo>
                <a:cubicBezTo>
                  <a:pt x="658" y="264"/>
                  <a:pt x="658" y="264"/>
                  <a:pt x="658" y="264"/>
                </a:cubicBezTo>
                <a:cubicBezTo>
                  <a:pt x="658" y="264"/>
                  <a:pt x="658" y="264"/>
                  <a:pt x="658" y="264"/>
                </a:cubicBezTo>
                <a:cubicBezTo>
                  <a:pt x="658" y="265"/>
                  <a:pt x="658" y="265"/>
                  <a:pt x="658" y="265"/>
                </a:cubicBezTo>
                <a:cubicBezTo>
                  <a:pt x="658" y="265"/>
                  <a:pt x="658" y="265"/>
                  <a:pt x="658" y="265"/>
                </a:cubicBezTo>
                <a:cubicBezTo>
                  <a:pt x="658" y="265"/>
                  <a:pt x="658" y="265"/>
                  <a:pt x="658" y="265"/>
                </a:cubicBezTo>
                <a:cubicBezTo>
                  <a:pt x="659" y="265"/>
                  <a:pt x="659" y="265"/>
                  <a:pt x="659" y="265"/>
                </a:cubicBezTo>
                <a:cubicBezTo>
                  <a:pt x="659" y="265"/>
                  <a:pt x="659" y="265"/>
                  <a:pt x="659" y="265"/>
                </a:cubicBezTo>
                <a:cubicBezTo>
                  <a:pt x="659" y="266"/>
                  <a:pt x="659" y="266"/>
                  <a:pt x="659" y="266"/>
                </a:cubicBezTo>
                <a:cubicBezTo>
                  <a:pt x="659" y="266"/>
                  <a:pt x="659" y="266"/>
                  <a:pt x="659" y="266"/>
                </a:cubicBezTo>
                <a:cubicBezTo>
                  <a:pt x="660" y="268"/>
                  <a:pt x="660" y="268"/>
                  <a:pt x="660" y="268"/>
                </a:cubicBezTo>
                <a:cubicBezTo>
                  <a:pt x="660" y="268"/>
                  <a:pt x="660" y="268"/>
                  <a:pt x="660" y="268"/>
                </a:cubicBezTo>
                <a:cubicBezTo>
                  <a:pt x="660" y="268"/>
                  <a:pt x="660" y="268"/>
                  <a:pt x="660" y="268"/>
                </a:cubicBezTo>
                <a:cubicBezTo>
                  <a:pt x="660" y="268"/>
                  <a:pt x="660" y="268"/>
                  <a:pt x="660" y="268"/>
                </a:cubicBezTo>
                <a:cubicBezTo>
                  <a:pt x="660" y="269"/>
                  <a:pt x="660" y="269"/>
                  <a:pt x="660" y="269"/>
                </a:cubicBezTo>
                <a:cubicBezTo>
                  <a:pt x="660" y="269"/>
                  <a:pt x="660" y="269"/>
                  <a:pt x="660" y="269"/>
                </a:cubicBezTo>
                <a:cubicBezTo>
                  <a:pt x="660" y="269"/>
                  <a:pt x="660" y="269"/>
                  <a:pt x="660" y="269"/>
                </a:cubicBezTo>
                <a:cubicBezTo>
                  <a:pt x="661" y="269"/>
                  <a:pt x="661" y="269"/>
                  <a:pt x="661" y="269"/>
                </a:cubicBezTo>
                <a:cubicBezTo>
                  <a:pt x="661" y="269"/>
                  <a:pt x="661" y="269"/>
                  <a:pt x="661" y="269"/>
                </a:cubicBezTo>
                <a:cubicBezTo>
                  <a:pt x="661" y="270"/>
                  <a:pt x="661" y="270"/>
                  <a:pt x="661" y="270"/>
                </a:cubicBezTo>
                <a:cubicBezTo>
                  <a:pt x="661" y="270"/>
                  <a:pt x="661" y="270"/>
                  <a:pt x="661" y="270"/>
                </a:cubicBezTo>
                <a:cubicBezTo>
                  <a:pt x="661" y="270"/>
                  <a:pt x="661" y="270"/>
                  <a:pt x="661" y="270"/>
                </a:cubicBezTo>
                <a:cubicBezTo>
                  <a:pt x="661" y="270"/>
                  <a:pt x="661" y="270"/>
                  <a:pt x="661" y="270"/>
                </a:cubicBezTo>
                <a:cubicBezTo>
                  <a:pt x="661" y="271"/>
                  <a:pt x="661" y="271"/>
                  <a:pt x="661" y="271"/>
                </a:cubicBezTo>
                <a:cubicBezTo>
                  <a:pt x="661" y="271"/>
                  <a:pt x="661" y="271"/>
                  <a:pt x="661" y="271"/>
                </a:cubicBezTo>
                <a:cubicBezTo>
                  <a:pt x="661" y="271"/>
                  <a:pt x="661" y="271"/>
                  <a:pt x="661" y="271"/>
                </a:cubicBezTo>
                <a:cubicBezTo>
                  <a:pt x="662" y="272"/>
                  <a:pt x="662" y="272"/>
                  <a:pt x="662" y="272"/>
                </a:cubicBezTo>
                <a:cubicBezTo>
                  <a:pt x="662" y="272"/>
                  <a:pt x="662" y="272"/>
                  <a:pt x="662" y="272"/>
                </a:cubicBezTo>
                <a:cubicBezTo>
                  <a:pt x="662" y="273"/>
                  <a:pt x="662" y="273"/>
                  <a:pt x="662" y="273"/>
                </a:cubicBezTo>
                <a:cubicBezTo>
                  <a:pt x="662" y="273"/>
                  <a:pt x="662" y="273"/>
                  <a:pt x="662" y="273"/>
                </a:cubicBezTo>
                <a:cubicBezTo>
                  <a:pt x="662" y="273"/>
                  <a:pt x="662" y="273"/>
                  <a:pt x="662" y="273"/>
                </a:cubicBezTo>
                <a:cubicBezTo>
                  <a:pt x="662" y="273"/>
                  <a:pt x="662" y="273"/>
                  <a:pt x="662" y="273"/>
                </a:cubicBezTo>
                <a:cubicBezTo>
                  <a:pt x="662" y="274"/>
                  <a:pt x="662" y="274"/>
                  <a:pt x="662" y="274"/>
                </a:cubicBezTo>
                <a:cubicBezTo>
                  <a:pt x="662" y="274"/>
                  <a:pt x="662" y="274"/>
                  <a:pt x="662" y="274"/>
                </a:cubicBezTo>
                <a:cubicBezTo>
                  <a:pt x="662" y="274"/>
                  <a:pt x="662" y="274"/>
                  <a:pt x="662" y="274"/>
                </a:cubicBezTo>
                <a:cubicBezTo>
                  <a:pt x="662" y="275"/>
                  <a:pt x="662" y="275"/>
                  <a:pt x="662" y="275"/>
                </a:cubicBezTo>
                <a:cubicBezTo>
                  <a:pt x="662" y="275"/>
                  <a:pt x="662" y="275"/>
                  <a:pt x="662" y="275"/>
                </a:cubicBezTo>
                <a:cubicBezTo>
                  <a:pt x="662" y="276"/>
                  <a:pt x="662" y="276"/>
                  <a:pt x="662" y="276"/>
                </a:cubicBezTo>
                <a:cubicBezTo>
                  <a:pt x="662" y="276"/>
                  <a:pt x="662" y="276"/>
                  <a:pt x="662" y="276"/>
                </a:cubicBezTo>
                <a:cubicBezTo>
                  <a:pt x="662" y="276"/>
                  <a:pt x="662" y="276"/>
                  <a:pt x="662" y="276"/>
                </a:cubicBezTo>
                <a:cubicBezTo>
                  <a:pt x="662" y="277"/>
                  <a:pt x="662" y="277"/>
                  <a:pt x="662" y="277"/>
                </a:cubicBezTo>
                <a:cubicBezTo>
                  <a:pt x="662" y="277"/>
                  <a:pt x="662" y="277"/>
                  <a:pt x="662" y="277"/>
                </a:cubicBezTo>
                <a:cubicBezTo>
                  <a:pt x="662" y="277"/>
                  <a:pt x="662" y="277"/>
                  <a:pt x="662" y="277"/>
                </a:cubicBezTo>
                <a:cubicBezTo>
                  <a:pt x="662" y="277"/>
                  <a:pt x="662" y="277"/>
                  <a:pt x="662" y="277"/>
                </a:cubicBezTo>
                <a:cubicBezTo>
                  <a:pt x="662" y="278"/>
                  <a:pt x="662" y="278"/>
                  <a:pt x="662" y="278"/>
                </a:cubicBezTo>
                <a:cubicBezTo>
                  <a:pt x="662" y="278"/>
                  <a:pt x="662" y="278"/>
                  <a:pt x="662" y="278"/>
                </a:cubicBezTo>
                <a:cubicBezTo>
                  <a:pt x="662" y="279"/>
                  <a:pt x="662" y="279"/>
                  <a:pt x="662" y="279"/>
                </a:cubicBezTo>
                <a:cubicBezTo>
                  <a:pt x="662" y="674"/>
                  <a:pt x="662" y="674"/>
                  <a:pt x="662" y="674"/>
                </a:cubicBezTo>
                <a:cubicBezTo>
                  <a:pt x="662" y="689"/>
                  <a:pt x="650" y="701"/>
                  <a:pt x="635" y="701"/>
                </a:cubicBezTo>
                <a:cubicBezTo>
                  <a:pt x="634" y="701"/>
                  <a:pt x="634" y="701"/>
                  <a:pt x="634" y="701"/>
                </a:cubicBezTo>
                <a:cubicBezTo>
                  <a:pt x="27" y="701"/>
                  <a:pt x="27" y="701"/>
                  <a:pt x="27" y="701"/>
                </a:cubicBezTo>
                <a:cubicBezTo>
                  <a:pt x="13" y="701"/>
                  <a:pt x="0" y="689"/>
                  <a:pt x="0" y="674"/>
                </a:cubicBezTo>
                <a:cubicBezTo>
                  <a:pt x="0" y="673"/>
                  <a:pt x="0" y="673"/>
                  <a:pt x="0" y="673"/>
                </a:cubicBezTo>
                <a:cubicBezTo>
                  <a:pt x="0" y="278"/>
                  <a:pt x="0" y="278"/>
                  <a:pt x="0" y="278"/>
                </a:cubicBezTo>
                <a:cubicBezTo>
                  <a:pt x="0" y="269"/>
                  <a:pt x="5" y="261"/>
                  <a:pt x="12" y="256"/>
                </a:cubicBezTo>
                <a:cubicBezTo>
                  <a:pt x="57" y="219"/>
                  <a:pt x="57" y="219"/>
                  <a:pt x="57" y="219"/>
                </a:cubicBezTo>
                <a:cubicBezTo>
                  <a:pt x="58" y="219"/>
                  <a:pt x="59" y="218"/>
                  <a:pt x="59" y="217"/>
                </a:cubicBezTo>
                <a:cubicBezTo>
                  <a:pt x="59" y="109"/>
                  <a:pt x="59" y="109"/>
                  <a:pt x="59" y="109"/>
                </a:cubicBezTo>
                <a:cubicBezTo>
                  <a:pt x="59" y="100"/>
                  <a:pt x="67" y="93"/>
                  <a:pt x="76" y="93"/>
                </a:cubicBezTo>
                <a:cubicBezTo>
                  <a:pt x="76" y="93"/>
                  <a:pt x="76" y="93"/>
                  <a:pt x="76" y="93"/>
                </a:cubicBezTo>
                <a:cubicBezTo>
                  <a:pt x="213" y="93"/>
                  <a:pt x="213" y="93"/>
                  <a:pt x="213" y="93"/>
                </a:cubicBezTo>
                <a:cubicBezTo>
                  <a:pt x="214" y="91"/>
                  <a:pt x="216" y="90"/>
                  <a:pt x="218" y="88"/>
                </a:cubicBezTo>
                <a:cubicBezTo>
                  <a:pt x="314" y="9"/>
                  <a:pt x="314" y="9"/>
                  <a:pt x="314" y="9"/>
                </a:cubicBezTo>
                <a:cubicBezTo>
                  <a:pt x="324" y="1"/>
                  <a:pt x="338" y="0"/>
                  <a:pt x="348" y="9"/>
                </a:cubicBezTo>
                <a:cubicBezTo>
                  <a:pt x="445" y="88"/>
                  <a:pt x="445" y="88"/>
                  <a:pt x="445" y="88"/>
                </a:cubicBezTo>
                <a:cubicBezTo>
                  <a:pt x="447" y="90"/>
                  <a:pt x="448" y="91"/>
                  <a:pt x="450" y="93"/>
                </a:cubicBezTo>
                <a:cubicBezTo>
                  <a:pt x="587" y="93"/>
                  <a:pt x="587" y="93"/>
                  <a:pt x="587" y="93"/>
                </a:cubicBezTo>
                <a:cubicBezTo>
                  <a:pt x="596" y="93"/>
                  <a:pt x="603" y="100"/>
                  <a:pt x="603" y="109"/>
                </a:cubicBezTo>
                <a:cubicBezTo>
                  <a:pt x="603" y="109"/>
                  <a:pt x="603" y="109"/>
                  <a:pt x="603" y="109"/>
                </a:cubicBezTo>
                <a:cubicBezTo>
                  <a:pt x="603" y="218"/>
                  <a:pt x="603" y="218"/>
                  <a:pt x="603" y="218"/>
                </a:cubicBezTo>
                <a:cubicBezTo>
                  <a:pt x="604" y="218"/>
                  <a:pt x="604" y="218"/>
                  <a:pt x="604" y="218"/>
                </a:cubicBezTo>
                <a:cubicBezTo>
                  <a:pt x="650" y="256"/>
                  <a:pt x="650" y="256"/>
                  <a:pt x="650" y="256"/>
                </a:cubicBezTo>
                <a:close/>
                <a:moveTo>
                  <a:pt x="91" y="278"/>
                </a:moveTo>
                <a:cubicBezTo>
                  <a:pt x="91" y="278"/>
                  <a:pt x="91" y="278"/>
                  <a:pt x="91" y="278"/>
                </a:cubicBezTo>
                <a:cubicBezTo>
                  <a:pt x="91" y="278"/>
                  <a:pt x="91" y="278"/>
                  <a:pt x="91" y="278"/>
                </a:cubicBezTo>
                <a:cubicBezTo>
                  <a:pt x="91" y="278"/>
                  <a:pt x="91" y="278"/>
                  <a:pt x="91" y="278"/>
                </a:cubicBezTo>
                <a:cubicBezTo>
                  <a:pt x="91" y="310"/>
                  <a:pt x="91" y="310"/>
                  <a:pt x="91" y="310"/>
                </a:cubicBezTo>
                <a:cubicBezTo>
                  <a:pt x="329" y="504"/>
                  <a:pt x="329" y="504"/>
                  <a:pt x="329" y="504"/>
                </a:cubicBezTo>
                <a:cubicBezTo>
                  <a:pt x="333" y="504"/>
                  <a:pt x="333" y="504"/>
                  <a:pt x="333" y="504"/>
                </a:cubicBezTo>
                <a:cubicBezTo>
                  <a:pt x="571" y="310"/>
                  <a:pt x="571" y="310"/>
                  <a:pt x="571" y="310"/>
                </a:cubicBezTo>
                <a:cubicBezTo>
                  <a:pt x="571" y="278"/>
                  <a:pt x="571" y="278"/>
                  <a:pt x="571" y="278"/>
                </a:cubicBezTo>
                <a:cubicBezTo>
                  <a:pt x="571" y="278"/>
                  <a:pt x="571" y="278"/>
                  <a:pt x="571" y="278"/>
                </a:cubicBezTo>
                <a:cubicBezTo>
                  <a:pt x="571" y="125"/>
                  <a:pt x="571" y="125"/>
                  <a:pt x="571" y="125"/>
                </a:cubicBezTo>
                <a:cubicBezTo>
                  <a:pt x="91" y="125"/>
                  <a:pt x="91" y="125"/>
                  <a:pt x="91" y="125"/>
                </a:cubicBezTo>
                <a:cubicBezTo>
                  <a:pt x="91" y="278"/>
                  <a:pt x="91" y="278"/>
                  <a:pt x="91" y="278"/>
                </a:cubicBezTo>
                <a:close/>
                <a:moveTo>
                  <a:pt x="54" y="321"/>
                </a:moveTo>
                <a:cubicBezTo>
                  <a:pt x="54" y="321"/>
                  <a:pt x="54" y="321"/>
                  <a:pt x="54" y="321"/>
                </a:cubicBezTo>
                <a:cubicBezTo>
                  <a:pt x="54" y="647"/>
                  <a:pt x="54" y="647"/>
                  <a:pt x="54" y="647"/>
                </a:cubicBezTo>
                <a:cubicBezTo>
                  <a:pt x="608" y="647"/>
                  <a:pt x="608" y="647"/>
                  <a:pt x="608" y="647"/>
                </a:cubicBezTo>
                <a:cubicBezTo>
                  <a:pt x="608" y="321"/>
                  <a:pt x="608" y="321"/>
                  <a:pt x="608" y="321"/>
                </a:cubicBezTo>
                <a:cubicBezTo>
                  <a:pt x="522" y="391"/>
                  <a:pt x="436" y="462"/>
                  <a:pt x="349" y="533"/>
                </a:cubicBezTo>
                <a:cubicBezTo>
                  <a:pt x="347" y="535"/>
                  <a:pt x="343" y="536"/>
                  <a:pt x="339" y="536"/>
                </a:cubicBezTo>
                <a:cubicBezTo>
                  <a:pt x="323" y="536"/>
                  <a:pt x="323" y="536"/>
                  <a:pt x="323" y="536"/>
                </a:cubicBezTo>
                <a:cubicBezTo>
                  <a:pt x="319" y="536"/>
                  <a:pt x="315" y="535"/>
                  <a:pt x="312" y="532"/>
                </a:cubicBezTo>
                <a:cubicBezTo>
                  <a:pt x="226" y="462"/>
                  <a:pt x="140" y="391"/>
                  <a:pt x="54" y="321"/>
                </a:cubicBezTo>
                <a:close/>
                <a:moveTo>
                  <a:pt x="297" y="93"/>
                </a:moveTo>
                <a:cubicBezTo>
                  <a:pt x="297" y="93"/>
                  <a:pt x="297" y="93"/>
                  <a:pt x="297" y="93"/>
                </a:cubicBezTo>
                <a:cubicBezTo>
                  <a:pt x="366" y="93"/>
                  <a:pt x="366" y="93"/>
                  <a:pt x="366" y="93"/>
                </a:cubicBezTo>
                <a:cubicBezTo>
                  <a:pt x="331" y="64"/>
                  <a:pt x="331" y="64"/>
                  <a:pt x="331" y="64"/>
                </a:cubicBezTo>
                <a:cubicBezTo>
                  <a:pt x="297" y="93"/>
                  <a:pt x="297" y="93"/>
                  <a:pt x="297" y="93"/>
                </a:cubicBezTo>
                <a:close/>
              </a:path>
            </a:pathLst>
          </a:custGeom>
          <a:solidFill>
            <a:schemeClr val="bg1">
              <a:lumMod val="50000"/>
            </a:schemeClr>
          </a:solidFill>
          <a:ln>
            <a:noFill/>
          </a:ln>
        </p:spPr>
        <p:txBody>
          <a:bodyPr anchor="t" anchorCtr="0" bIns="45720" compatLnSpc="1" lIns="91440" numCol="1" rIns="91440" tIns="45720" vert="horz" wrap="square"/>
          <a:lstStyle/>
          <a:p>
            <a:endParaRPr altLang="en-US" lang="zh-CN"/>
          </a:p>
        </p:txBody>
      </p:sp>
      <p:sp>
        <p:nvSpPr>
          <p:cNvPr id="22" name="原创设计师QQ598969553             _21"/>
          <p:cNvSpPr>
            <a:spLocks noEditPoints="1"/>
          </p:cNvSpPr>
          <p:nvPr/>
        </p:nvSpPr>
        <p:spPr bwMode="auto">
          <a:xfrm>
            <a:off x="8313326" y="1793268"/>
            <a:ext cx="221923" cy="209665"/>
          </a:xfrm>
          <a:custGeom>
            <a:gdLst>
              <a:gd fmla="*/ 26 w 697" name="T0"/>
              <a:gd fmla="*/ 359 h 658" name="T1"/>
              <a:gd fmla="*/ 27 w 697" name="T2"/>
              <a:gd fmla="*/ 359 h 658" name="T3"/>
              <a:gd fmla="*/ 75 w 697" name="T4"/>
              <a:gd fmla="*/ 359 h 658" name="T5"/>
              <a:gd fmla="*/ 75 w 697" name="T6"/>
              <a:gd fmla="*/ 61 h 658" name="T7"/>
              <a:gd fmla="*/ 93 w 697" name="T8"/>
              <a:gd fmla="*/ 18 h 658" name="T9"/>
              <a:gd fmla="*/ 136 w 697" name="T10"/>
              <a:gd fmla="*/ 0 h 658" name="T11"/>
              <a:gd fmla="*/ 560 w 697" name="T12"/>
              <a:gd fmla="*/ 0 h 658" name="T13"/>
              <a:gd fmla="*/ 604 w 697" name="T14"/>
              <a:gd fmla="*/ 18 h 658" name="T15"/>
              <a:gd fmla="*/ 605 w 697" name="T16"/>
              <a:gd fmla="*/ 19 h 658" name="T17"/>
              <a:gd fmla="*/ 621 w 697" name="T18"/>
              <a:gd fmla="*/ 61 h 658" name="T19"/>
              <a:gd fmla="*/ 621 w 697" name="T20"/>
              <a:gd fmla="*/ 359 h 658" name="T21"/>
              <a:gd fmla="*/ 671 w 697" name="T22"/>
              <a:gd fmla="*/ 359 h 658" name="T23"/>
              <a:gd fmla="*/ 697 w 697" name="T24"/>
              <a:gd fmla="*/ 386 h 658" name="T25"/>
              <a:gd fmla="*/ 697 w 697" name="T26"/>
              <a:gd fmla="*/ 387 h 658" name="T27"/>
              <a:gd fmla="*/ 697 w 697" name="T28"/>
              <a:gd fmla="*/ 631 h 658" name="T29"/>
              <a:gd fmla="*/ 671 w 697" name="T30"/>
              <a:gd fmla="*/ 658 h 658" name="T31"/>
              <a:gd fmla="*/ 670 w 697" name="T32"/>
              <a:gd fmla="*/ 658 h 658" name="T33"/>
              <a:gd fmla="*/ 26 w 697" name="T34"/>
              <a:gd fmla="*/ 658 h 658" name="T35"/>
              <a:gd fmla="*/ 0 w 697" name="T36"/>
              <a:gd fmla="*/ 631 h 658" name="T37"/>
              <a:gd fmla="*/ 0 w 697" name="T38"/>
              <a:gd fmla="*/ 630 h 658" name="T39"/>
              <a:gd fmla="*/ 0 w 697" name="T40"/>
              <a:gd fmla="*/ 386 h 658" name="T41"/>
              <a:gd fmla="*/ 26 w 697" name="T42"/>
              <a:gd fmla="*/ 359 h 658" name="T43"/>
              <a:gd fmla="*/ 107 w 697" name="T44"/>
              <a:gd fmla="*/ 359 h 658" name="T45"/>
              <a:gd fmla="*/ 107 w 697" name="T46"/>
              <a:gd fmla="*/ 359 h 658" name="T47"/>
              <a:gd fmla="*/ 184 w 697" name="T48"/>
              <a:gd fmla="*/ 359 h 658" name="T49"/>
              <a:gd fmla="*/ 211 w 697" name="T50"/>
              <a:gd fmla="*/ 384 h 658" name="T51"/>
              <a:gd fmla="*/ 258 w 697" name="T52"/>
              <a:gd fmla="*/ 466 h 658" name="T53"/>
              <a:gd fmla="*/ 349 w 697" name="T54"/>
              <a:gd fmla="*/ 500 h 658" name="T55"/>
              <a:gd fmla="*/ 439 w 697" name="T56"/>
              <a:gd fmla="*/ 466 h 658" name="T57"/>
              <a:gd fmla="*/ 487 w 697" name="T58"/>
              <a:gd fmla="*/ 382 h 658" name="T59"/>
              <a:gd fmla="*/ 513 w 697" name="T60"/>
              <a:gd fmla="*/ 359 h 658" name="T61"/>
              <a:gd fmla="*/ 589 w 697" name="T62"/>
              <a:gd fmla="*/ 359 h 658" name="T63"/>
              <a:gd fmla="*/ 589 w 697" name="T64"/>
              <a:gd fmla="*/ 61 h 658" name="T65"/>
              <a:gd fmla="*/ 582 w 697" name="T66"/>
              <a:gd fmla="*/ 41 h 658" name="T67"/>
              <a:gd fmla="*/ 581 w 697" name="T68"/>
              <a:gd fmla="*/ 40 h 658" name="T69"/>
              <a:gd fmla="*/ 560 w 697" name="T70"/>
              <a:gd fmla="*/ 32 h 658" name="T71"/>
              <a:gd fmla="*/ 136 w 697" name="T72"/>
              <a:gd fmla="*/ 32 h 658" name="T73"/>
              <a:gd fmla="*/ 116 w 697" name="T74"/>
              <a:gd fmla="*/ 40 h 658" name="T75"/>
              <a:gd fmla="*/ 107 w 697" name="T76"/>
              <a:gd fmla="*/ 61 h 658" name="T77"/>
              <a:gd fmla="*/ 107 w 697" name="T78"/>
              <a:gd fmla="*/ 359 h 658" name="T79"/>
              <a:gd fmla="*/ 197 w 697" name="T80"/>
              <a:gd fmla="*/ 219 h 658" name="T81"/>
              <a:gd fmla="*/ 197 w 697" name="T82"/>
              <a:gd fmla="*/ 219 h 658" name="T83"/>
              <a:gd fmla="*/ 303 w 697" name="T84"/>
              <a:gd fmla="*/ 326 h 658" name="T85"/>
              <a:gd fmla="*/ 341 w 697" name="T86"/>
              <a:gd fmla="*/ 326 h 658" name="T87"/>
              <a:gd fmla="*/ 341 w 697" name="T88"/>
              <a:gd fmla="*/ 326 h 658" name="T89"/>
              <a:gd fmla="*/ 533 w 697" name="T90"/>
              <a:gd fmla="*/ 134 h 658" name="T91"/>
              <a:gd fmla="*/ 533 w 697" name="T92"/>
              <a:gd fmla="*/ 96 h 658" name="T93"/>
              <a:gd fmla="*/ 495 w 697" name="T94"/>
              <a:gd fmla="*/ 96 h 658" name="T95"/>
              <a:gd fmla="*/ 322 w 697" name="T96"/>
              <a:gd fmla="*/ 269 h 658" name="T97"/>
              <a:gd fmla="*/ 235 w 697" name="T98"/>
              <a:gd fmla="*/ 181 h 658" name="T99"/>
              <a:gd fmla="*/ 197 w 697" name="T100"/>
              <a:gd fmla="*/ 181 h 658" name="T101"/>
              <a:gd fmla="*/ 197 w 697" name="T102"/>
              <a:gd fmla="*/ 219 h 658" name="T103"/>
              <a:gd fmla="*/ 162 w 697" name="T104"/>
              <a:gd fmla="*/ 413 h 658" name="T105"/>
              <a:gd fmla="*/ 162 w 697" name="T106"/>
              <a:gd fmla="*/ 413 h 658" name="T107"/>
              <a:gd fmla="*/ 53 w 697" name="T108"/>
              <a:gd fmla="*/ 413 h 658" name="T109"/>
              <a:gd fmla="*/ 53 w 697" name="T110"/>
              <a:gd fmla="*/ 604 h 658" name="T111"/>
              <a:gd fmla="*/ 644 w 697" name="T112"/>
              <a:gd fmla="*/ 604 h 658" name="T113"/>
              <a:gd fmla="*/ 644 w 697" name="T114"/>
              <a:gd fmla="*/ 413 h 658" name="T115"/>
              <a:gd fmla="*/ 535 w 697" name="T116"/>
              <a:gd fmla="*/ 413 h 658" name="T117"/>
              <a:gd fmla="*/ 474 w 697" name="T118"/>
              <a:gd fmla="*/ 507 h 658" name="T119"/>
              <a:gd fmla="*/ 349 w 697" name="T120"/>
              <a:gd fmla="*/ 554 h 658" name="T121"/>
              <a:gd fmla="*/ 222 w 697" name="T122"/>
              <a:gd fmla="*/ 507 h 658" name="T123"/>
              <a:gd fmla="*/ 162 w 697" name="T124"/>
              <a:gd fmla="*/ 413 h 658"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658" w="697">
                <a:moveTo>
                  <a:pt x="26" y="359"/>
                </a:moveTo>
                <a:cubicBezTo>
                  <a:pt x="27" y="359"/>
                  <a:pt x="27" y="359"/>
                  <a:pt x="27" y="359"/>
                </a:cubicBezTo>
                <a:cubicBezTo>
                  <a:pt x="75" y="359"/>
                  <a:pt x="75" y="359"/>
                  <a:pt x="75" y="359"/>
                </a:cubicBezTo>
                <a:cubicBezTo>
                  <a:pt x="75" y="61"/>
                  <a:pt x="75" y="61"/>
                  <a:pt x="75" y="61"/>
                </a:cubicBezTo>
                <a:cubicBezTo>
                  <a:pt x="75" y="44"/>
                  <a:pt x="82" y="29"/>
                  <a:pt x="93" y="18"/>
                </a:cubicBezTo>
                <a:cubicBezTo>
                  <a:pt x="104" y="7"/>
                  <a:pt x="120" y="0"/>
                  <a:pt x="136" y="0"/>
                </a:cubicBezTo>
                <a:cubicBezTo>
                  <a:pt x="560" y="0"/>
                  <a:pt x="560" y="0"/>
                  <a:pt x="560" y="0"/>
                </a:cubicBezTo>
                <a:cubicBezTo>
                  <a:pt x="577" y="0"/>
                  <a:pt x="592" y="7"/>
                  <a:pt x="604" y="18"/>
                </a:cubicBezTo>
                <a:cubicBezTo>
                  <a:pt x="605" y="19"/>
                  <a:pt x="605" y="19"/>
                  <a:pt x="605" y="19"/>
                </a:cubicBezTo>
                <a:cubicBezTo>
                  <a:pt x="615" y="30"/>
                  <a:pt x="621" y="45"/>
                  <a:pt x="621" y="61"/>
                </a:cubicBezTo>
                <a:cubicBezTo>
                  <a:pt x="621" y="359"/>
                  <a:pt x="621" y="359"/>
                  <a:pt x="621" y="359"/>
                </a:cubicBezTo>
                <a:cubicBezTo>
                  <a:pt x="671" y="359"/>
                  <a:pt x="671" y="359"/>
                  <a:pt x="671" y="359"/>
                </a:cubicBezTo>
                <a:cubicBezTo>
                  <a:pt x="685" y="359"/>
                  <a:pt x="697" y="371"/>
                  <a:pt x="697" y="386"/>
                </a:cubicBezTo>
                <a:cubicBezTo>
                  <a:pt x="697" y="387"/>
                  <a:pt x="697" y="387"/>
                  <a:pt x="697" y="387"/>
                </a:cubicBezTo>
                <a:cubicBezTo>
                  <a:pt x="697" y="631"/>
                  <a:pt x="697" y="631"/>
                  <a:pt x="697" y="631"/>
                </a:cubicBezTo>
                <a:cubicBezTo>
                  <a:pt x="697" y="646"/>
                  <a:pt x="685" y="658"/>
                  <a:pt x="671" y="658"/>
                </a:cubicBezTo>
                <a:cubicBezTo>
                  <a:pt x="670" y="658"/>
                  <a:pt x="670" y="658"/>
                  <a:pt x="670" y="658"/>
                </a:cubicBezTo>
                <a:cubicBezTo>
                  <a:pt x="26" y="658"/>
                  <a:pt x="26" y="658"/>
                  <a:pt x="26" y="658"/>
                </a:cubicBezTo>
                <a:cubicBezTo>
                  <a:pt x="11" y="658"/>
                  <a:pt x="0" y="646"/>
                  <a:pt x="0" y="631"/>
                </a:cubicBezTo>
                <a:cubicBezTo>
                  <a:pt x="0" y="630"/>
                  <a:pt x="0" y="630"/>
                  <a:pt x="0" y="630"/>
                </a:cubicBezTo>
                <a:cubicBezTo>
                  <a:pt x="0" y="386"/>
                  <a:pt x="0" y="386"/>
                  <a:pt x="0" y="386"/>
                </a:cubicBezTo>
                <a:cubicBezTo>
                  <a:pt x="0" y="371"/>
                  <a:pt x="11" y="359"/>
                  <a:pt x="26" y="359"/>
                </a:cubicBezTo>
                <a:close/>
                <a:moveTo>
                  <a:pt x="107" y="359"/>
                </a:moveTo>
                <a:cubicBezTo>
                  <a:pt x="107" y="359"/>
                  <a:pt x="107" y="359"/>
                  <a:pt x="107" y="359"/>
                </a:cubicBezTo>
                <a:cubicBezTo>
                  <a:pt x="184" y="359"/>
                  <a:pt x="184" y="359"/>
                  <a:pt x="184" y="359"/>
                </a:cubicBezTo>
                <a:cubicBezTo>
                  <a:pt x="198" y="359"/>
                  <a:pt x="210" y="370"/>
                  <a:pt x="211" y="384"/>
                </a:cubicBezTo>
                <a:cubicBezTo>
                  <a:pt x="216" y="417"/>
                  <a:pt x="233" y="446"/>
                  <a:pt x="258" y="466"/>
                </a:cubicBezTo>
                <a:cubicBezTo>
                  <a:pt x="282" y="487"/>
                  <a:pt x="314" y="500"/>
                  <a:pt x="349" y="500"/>
                </a:cubicBezTo>
                <a:cubicBezTo>
                  <a:pt x="383" y="500"/>
                  <a:pt x="415" y="487"/>
                  <a:pt x="439" y="466"/>
                </a:cubicBezTo>
                <a:cubicBezTo>
                  <a:pt x="464" y="445"/>
                  <a:pt x="482" y="416"/>
                  <a:pt x="487" y="382"/>
                </a:cubicBezTo>
                <a:cubicBezTo>
                  <a:pt x="489" y="369"/>
                  <a:pt x="500" y="359"/>
                  <a:pt x="513" y="359"/>
                </a:cubicBezTo>
                <a:cubicBezTo>
                  <a:pt x="589" y="359"/>
                  <a:pt x="589" y="359"/>
                  <a:pt x="589" y="359"/>
                </a:cubicBezTo>
                <a:cubicBezTo>
                  <a:pt x="589" y="61"/>
                  <a:pt x="589" y="61"/>
                  <a:pt x="589" y="61"/>
                </a:cubicBezTo>
                <a:cubicBezTo>
                  <a:pt x="589" y="53"/>
                  <a:pt x="586" y="46"/>
                  <a:pt x="582" y="41"/>
                </a:cubicBezTo>
                <a:cubicBezTo>
                  <a:pt x="581" y="40"/>
                  <a:pt x="581" y="40"/>
                  <a:pt x="581" y="40"/>
                </a:cubicBezTo>
                <a:cubicBezTo>
                  <a:pt x="576" y="35"/>
                  <a:pt x="568" y="32"/>
                  <a:pt x="560" y="32"/>
                </a:cubicBezTo>
                <a:cubicBezTo>
                  <a:pt x="136" y="32"/>
                  <a:pt x="136" y="32"/>
                  <a:pt x="136" y="32"/>
                </a:cubicBezTo>
                <a:cubicBezTo>
                  <a:pt x="128" y="32"/>
                  <a:pt x="121" y="35"/>
                  <a:pt x="116" y="40"/>
                </a:cubicBezTo>
                <a:cubicBezTo>
                  <a:pt x="111" y="46"/>
                  <a:pt x="107" y="53"/>
                  <a:pt x="107" y="61"/>
                </a:cubicBezTo>
                <a:cubicBezTo>
                  <a:pt x="107" y="359"/>
                  <a:pt x="107" y="359"/>
                  <a:pt x="107" y="359"/>
                </a:cubicBezTo>
                <a:close/>
                <a:moveTo>
                  <a:pt x="197" y="219"/>
                </a:moveTo>
                <a:cubicBezTo>
                  <a:pt x="197" y="219"/>
                  <a:pt x="197" y="219"/>
                  <a:pt x="197" y="219"/>
                </a:cubicBezTo>
                <a:cubicBezTo>
                  <a:pt x="303" y="326"/>
                  <a:pt x="303" y="326"/>
                  <a:pt x="303" y="326"/>
                </a:cubicBezTo>
                <a:cubicBezTo>
                  <a:pt x="314" y="336"/>
                  <a:pt x="331" y="336"/>
                  <a:pt x="341" y="326"/>
                </a:cubicBezTo>
                <a:cubicBezTo>
                  <a:pt x="341" y="326"/>
                  <a:pt x="341" y="326"/>
                  <a:pt x="341" y="326"/>
                </a:cubicBezTo>
                <a:cubicBezTo>
                  <a:pt x="533" y="134"/>
                  <a:pt x="533" y="134"/>
                  <a:pt x="533" y="134"/>
                </a:cubicBezTo>
                <a:cubicBezTo>
                  <a:pt x="544" y="123"/>
                  <a:pt x="544" y="107"/>
                  <a:pt x="533" y="96"/>
                </a:cubicBezTo>
                <a:cubicBezTo>
                  <a:pt x="523" y="85"/>
                  <a:pt x="506" y="85"/>
                  <a:pt x="495" y="96"/>
                </a:cubicBezTo>
                <a:cubicBezTo>
                  <a:pt x="322" y="269"/>
                  <a:pt x="322" y="269"/>
                  <a:pt x="322" y="269"/>
                </a:cubicBezTo>
                <a:cubicBezTo>
                  <a:pt x="235" y="181"/>
                  <a:pt x="235" y="181"/>
                  <a:pt x="235" y="181"/>
                </a:cubicBezTo>
                <a:cubicBezTo>
                  <a:pt x="224" y="171"/>
                  <a:pt x="207" y="171"/>
                  <a:pt x="197" y="181"/>
                </a:cubicBezTo>
                <a:cubicBezTo>
                  <a:pt x="186" y="192"/>
                  <a:pt x="186" y="209"/>
                  <a:pt x="197" y="219"/>
                </a:cubicBezTo>
                <a:close/>
                <a:moveTo>
                  <a:pt x="162" y="413"/>
                </a:moveTo>
                <a:cubicBezTo>
                  <a:pt x="162" y="413"/>
                  <a:pt x="162" y="413"/>
                  <a:pt x="162" y="413"/>
                </a:cubicBezTo>
                <a:cubicBezTo>
                  <a:pt x="53" y="413"/>
                  <a:pt x="53" y="413"/>
                  <a:pt x="53" y="413"/>
                </a:cubicBezTo>
                <a:cubicBezTo>
                  <a:pt x="53" y="604"/>
                  <a:pt x="53" y="604"/>
                  <a:pt x="53" y="604"/>
                </a:cubicBezTo>
                <a:cubicBezTo>
                  <a:pt x="644" y="604"/>
                  <a:pt x="644" y="604"/>
                  <a:pt x="644" y="604"/>
                </a:cubicBezTo>
                <a:cubicBezTo>
                  <a:pt x="644" y="413"/>
                  <a:pt x="644" y="413"/>
                  <a:pt x="644" y="413"/>
                </a:cubicBezTo>
                <a:cubicBezTo>
                  <a:pt x="535" y="413"/>
                  <a:pt x="535" y="413"/>
                  <a:pt x="535" y="413"/>
                </a:cubicBezTo>
                <a:cubicBezTo>
                  <a:pt x="524" y="450"/>
                  <a:pt x="503" y="483"/>
                  <a:pt x="474" y="507"/>
                </a:cubicBezTo>
                <a:cubicBezTo>
                  <a:pt x="440" y="536"/>
                  <a:pt x="396" y="554"/>
                  <a:pt x="349" y="554"/>
                </a:cubicBezTo>
                <a:cubicBezTo>
                  <a:pt x="300" y="554"/>
                  <a:pt x="257" y="536"/>
                  <a:pt x="222" y="507"/>
                </a:cubicBezTo>
                <a:cubicBezTo>
                  <a:pt x="194" y="483"/>
                  <a:pt x="173" y="450"/>
                  <a:pt x="162" y="413"/>
                </a:cubicBezTo>
                <a:close/>
              </a:path>
            </a:pathLst>
          </a:custGeom>
          <a:solidFill>
            <a:schemeClr val="bg1">
              <a:lumMod val="50000"/>
            </a:schemeClr>
          </a:solidFill>
          <a:ln>
            <a:noFill/>
          </a:ln>
        </p:spPr>
        <p:txBody>
          <a:bodyPr anchor="t" anchorCtr="0" bIns="45720" compatLnSpc="1" lIns="91440" numCol="1" rIns="91440" tIns="45720" vert="horz" wrap="square"/>
          <a:lstStyle/>
          <a:p>
            <a:endParaRPr altLang="en-US" lang="zh-CN"/>
          </a:p>
        </p:txBody>
      </p:sp>
      <p:sp>
        <p:nvSpPr>
          <p:cNvPr id="23" name="原创设计师QQ598969553             _22"/>
          <p:cNvSpPr>
            <a:spLocks noEditPoints="1"/>
          </p:cNvSpPr>
          <p:nvPr/>
        </p:nvSpPr>
        <p:spPr bwMode="auto">
          <a:xfrm>
            <a:off x="2438419" y="3057742"/>
            <a:ext cx="222082" cy="213008"/>
          </a:xfrm>
          <a:custGeom>
            <a:gdLst>
              <a:gd fmla="*/ 423 w 697" name="T0"/>
              <a:gd fmla="*/ 0 h 669" name="T1"/>
              <a:gd fmla="*/ 501 w 697" name="T2"/>
              <a:gd fmla="*/ 79 h 669" name="T3"/>
              <a:gd fmla="*/ 559 w 697" name="T4"/>
              <a:gd fmla="*/ 103 h 669" name="T5"/>
              <a:gd fmla="*/ 697 w 697" name="T6"/>
              <a:gd fmla="*/ 240 h 669" name="T7"/>
              <a:gd fmla="*/ 657 w 697" name="T8"/>
              <a:gd fmla="*/ 629 h 669" name="T9"/>
              <a:gd fmla="*/ 138 w 697" name="T10"/>
              <a:gd fmla="*/ 669 h 669" name="T11"/>
              <a:gd fmla="*/ 39 w 697" name="T12"/>
              <a:gd fmla="*/ 627 h 669" name="T13"/>
              <a:gd fmla="*/ 0 w 697" name="T14"/>
              <a:gd fmla="*/ 240 h 669" name="T15"/>
              <a:gd fmla="*/ 40 w 697" name="T16"/>
              <a:gd fmla="*/ 143 h 669" name="T17"/>
              <a:gd fmla="*/ 138 w 697" name="T18"/>
              <a:gd fmla="*/ 103 h 669" name="T19"/>
              <a:gd fmla="*/ 196 w 697" name="T20"/>
              <a:gd fmla="*/ 79 h 669" name="T21"/>
              <a:gd fmla="*/ 274 w 697" name="T22"/>
              <a:gd fmla="*/ 0 h 669" name="T23"/>
              <a:gd fmla="*/ 488 w 697" name="T24"/>
              <a:gd fmla="*/ 156 h 669" name="T25"/>
              <a:gd fmla="*/ 484 w 697" name="T26"/>
              <a:gd fmla="*/ 157 h 669" name="T27"/>
              <a:gd fmla="*/ 209 w 697" name="T28"/>
              <a:gd fmla="*/ 156 h 669" name="T29"/>
              <a:gd fmla="*/ 78 w 697" name="T30"/>
              <a:gd fmla="*/ 181 h 669" name="T31"/>
              <a:gd fmla="*/ 53 w 697" name="T32"/>
              <a:gd fmla="*/ 240 h 669" name="T33"/>
              <a:gd fmla="*/ 130 w 697" name="T34"/>
              <a:gd fmla="*/ 370 h 669" name="T35"/>
              <a:gd fmla="*/ 146 w 697" name="T36"/>
              <a:gd fmla="*/ 306 h 669" name="T37"/>
              <a:gd fmla="*/ 261 w 697" name="T38"/>
              <a:gd fmla="*/ 306 h 669" name="T39"/>
              <a:gd fmla="*/ 277 w 697" name="T40"/>
              <a:gd fmla="*/ 322 h 669" name="T41"/>
              <a:gd fmla="*/ 420 w 697" name="T42"/>
              <a:gd fmla="*/ 370 h 669" name="T43"/>
              <a:gd fmla="*/ 436 w 697" name="T44"/>
              <a:gd fmla="*/ 306 h 669" name="T45"/>
              <a:gd fmla="*/ 551 w 697" name="T46"/>
              <a:gd fmla="*/ 306 h 669" name="T47"/>
              <a:gd fmla="*/ 567 w 697" name="T48"/>
              <a:gd fmla="*/ 322 h 669" name="T49"/>
              <a:gd fmla="*/ 644 w 697" name="T50"/>
              <a:gd fmla="*/ 370 h 669" name="T51"/>
              <a:gd fmla="*/ 619 w 697" name="T52"/>
              <a:gd fmla="*/ 181 h 669" name="T53"/>
              <a:gd fmla="*/ 488 w 697" name="T54"/>
              <a:gd fmla="*/ 156 h 669" name="T55"/>
              <a:gd fmla="*/ 228 w 697" name="T56"/>
              <a:gd fmla="*/ 103 h 669" name="T57"/>
              <a:gd fmla="*/ 469 w 697" name="T58"/>
              <a:gd fmla="*/ 79 h 669" name="T59"/>
              <a:gd fmla="*/ 423 w 697" name="T60"/>
              <a:gd fmla="*/ 33 h 669" name="T61"/>
              <a:gd fmla="*/ 242 w 697" name="T62"/>
              <a:gd fmla="*/ 46 h 669" name="T63"/>
              <a:gd fmla="*/ 228 w 697" name="T64"/>
              <a:gd fmla="*/ 103 h 669" name="T65"/>
              <a:gd fmla="*/ 53 w 697" name="T66"/>
              <a:gd fmla="*/ 402 h 669" name="T67"/>
              <a:gd fmla="*/ 77 w 697" name="T68"/>
              <a:gd fmla="*/ 590 h 669" name="T69"/>
              <a:gd fmla="*/ 138 w 697" name="T70"/>
              <a:gd fmla="*/ 615 h 669" name="T71"/>
              <a:gd fmla="*/ 619 w 697" name="T72"/>
              <a:gd fmla="*/ 591 h 669" name="T73"/>
              <a:gd fmla="*/ 644 w 697" name="T74"/>
              <a:gd fmla="*/ 402 h 669" name="T75"/>
              <a:gd fmla="*/ 567 w 697" name="T76"/>
              <a:gd fmla="*/ 450 h 669" name="T77"/>
              <a:gd fmla="*/ 550 w 697" name="T78"/>
              <a:gd fmla="*/ 466 h 669" name="T79"/>
              <a:gd fmla="*/ 420 w 697" name="T80"/>
              <a:gd fmla="*/ 450 h 669" name="T81"/>
              <a:gd fmla="*/ 420 w 697" name="T82"/>
              <a:gd fmla="*/ 402 h 669" name="T83"/>
              <a:gd fmla="*/ 277 w 697" name="T84"/>
              <a:gd fmla="*/ 450 h 669" name="T85"/>
              <a:gd fmla="*/ 261 w 697" name="T86"/>
              <a:gd fmla="*/ 466 h 669" name="T87"/>
              <a:gd fmla="*/ 130 w 697" name="T88"/>
              <a:gd fmla="*/ 450 h 669" name="T89"/>
              <a:gd fmla="*/ 130 w 697" name="T90"/>
              <a:gd fmla="*/ 402 h 669" name="T91"/>
              <a:gd fmla="*/ 245 w 697" name="T92"/>
              <a:gd fmla="*/ 338 h 669" name="T93"/>
              <a:gd fmla="*/ 162 w 697" name="T94"/>
              <a:gd fmla="*/ 338 h 669" name="T95"/>
              <a:gd fmla="*/ 162 w 697" name="T96"/>
              <a:gd fmla="*/ 386 h 669" name="T97"/>
              <a:gd fmla="*/ 162 w 697" name="T98"/>
              <a:gd fmla="*/ 434 h 669" name="T99"/>
              <a:gd fmla="*/ 245 w 697" name="T100"/>
              <a:gd fmla="*/ 386 h 669" name="T101"/>
              <a:gd fmla="*/ 245 w 697" name="T102"/>
              <a:gd fmla="*/ 386 h 669" name="T103"/>
              <a:gd fmla="*/ 535 w 697" name="T104"/>
              <a:gd fmla="*/ 338 h 669" name="T105"/>
              <a:gd fmla="*/ 452 w 697" name="T106"/>
              <a:gd fmla="*/ 338 h 669" name="T107"/>
              <a:gd fmla="*/ 452 w 697" name="T108"/>
              <a:gd fmla="*/ 386 h 669" name="T109"/>
              <a:gd fmla="*/ 452 w 697" name="T110"/>
              <a:gd fmla="*/ 434 h 669" name="T111"/>
              <a:gd fmla="*/ 535 w 697" name="T112"/>
              <a:gd fmla="*/ 386 h 669" name="T113"/>
              <a:gd fmla="*/ 535 w 697" name="T114"/>
              <a:gd fmla="*/ 386 h 669" name="T1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b="b" l="0" r="r" t="0"/>
            <a:pathLst>
              <a:path h="669" w="697">
                <a:moveTo>
                  <a:pt x="274" y="0"/>
                </a:moveTo>
                <a:cubicBezTo>
                  <a:pt x="423" y="0"/>
                  <a:pt x="423" y="0"/>
                  <a:pt x="423" y="0"/>
                </a:cubicBezTo>
                <a:cubicBezTo>
                  <a:pt x="444" y="0"/>
                  <a:pt x="464" y="9"/>
                  <a:pt x="478" y="23"/>
                </a:cubicBezTo>
                <a:cubicBezTo>
                  <a:pt x="492" y="38"/>
                  <a:pt x="501" y="57"/>
                  <a:pt x="501" y="79"/>
                </a:cubicBezTo>
                <a:cubicBezTo>
                  <a:pt x="501" y="103"/>
                  <a:pt x="501" y="103"/>
                  <a:pt x="501" y="103"/>
                </a:cubicBezTo>
                <a:cubicBezTo>
                  <a:pt x="559" y="103"/>
                  <a:pt x="559" y="103"/>
                  <a:pt x="559" y="103"/>
                </a:cubicBezTo>
                <a:cubicBezTo>
                  <a:pt x="597" y="103"/>
                  <a:pt x="632" y="119"/>
                  <a:pt x="657" y="143"/>
                </a:cubicBezTo>
                <a:cubicBezTo>
                  <a:pt x="682" y="168"/>
                  <a:pt x="697" y="203"/>
                  <a:pt x="697" y="240"/>
                </a:cubicBezTo>
                <a:cubicBezTo>
                  <a:pt x="697" y="531"/>
                  <a:pt x="697" y="531"/>
                  <a:pt x="697" y="531"/>
                </a:cubicBezTo>
                <a:cubicBezTo>
                  <a:pt x="697" y="569"/>
                  <a:pt x="682" y="604"/>
                  <a:pt x="657" y="629"/>
                </a:cubicBezTo>
                <a:cubicBezTo>
                  <a:pt x="632" y="654"/>
                  <a:pt x="597" y="669"/>
                  <a:pt x="559" y="669"/>
                </a:cubicBezTo>
                <a:cubicBezTo>
                  <a:pt x="138" y="669"/>
                  <a:pt x="138" y="669"/>
                  <a:pt x="138" y="669"/>
                </a:cubicBezTo>
                <a:cubicBezTo>
                  <a:pt x="99" y="669"/>
                  <a:pt x="65" y="654"/>
                  <a:pt x="40" y="629"/>
                </a:cubicBezTo>
                <a:cubicBezTo>
                  <a:pt x="39" y="627"/>
                  <a:pt x="39" y="627"/>
                  <a:pt x="39" y="627"/>
                </a:cubicBezTo>
                <a:cubicBezTo>
                  <a:pt x="15" y="602"/>
                  <a:pt x="0" y="568"/>
                  <a:pt x="0" y="531"/>
                </a:cubicBezTo>
                <a:cubicBezTo>
                  <a:pt x="0" y="240"/>
                  <a:pt x="0" y="240"/>
                  <a:pt x="0" y="240"/>
                </a:cubicBezTo>
                <a:cubicBezTo>
                  <a:pt x="0" y="203"/>
                  <a:pt x="15" y="168"/>
                  <a:pt x="40" y="143"/>
                </a:cubicBezTo>
                <a:cubicBezTo>
                  <a:pt x="40" y="143"/>
                  <a:pt x="40" y="143"/>
                  <a:pt x="40" y="143"/>
                </a:cubicBezTo>
                <a:cubicBezTo>
                  <a:pt x="40" y="143"/>
                  <a:pt x="40" y="143"/>
                  <a:pt x="40" y="143"/>
                </a:cubicBezTo>
                <a:cubicBezTo>
                  <a:pt x="65" y="119"/>
                  <a:pt x="99" y="103"/>
                  <a:pt x="138" y="103"/>
                </a:cubicBezTo>
                <a:cubicBezTo>
                  <a:pt x="196" y="103"/>
                  <a:pt x="196" y="103"/>
                  <a:pt x="196" y="103"/>
                </a:cubicBezTo>
                <a:cubicBezTo>
                  <a:pt x="196" y="79"/>
                  <a:pt x="196" y="79"/>
                  <a:pt x="196" y="79"/>
                </a:cubicBezTo>
                <a:cubicBezTo>
                  <a:pt x="196" y="57"/>
                  <a:pt x="205" y="38"/>
                  <a:pt x="219" y="23"/>
                </a:cubicBezTo>
                <a:cubicBezTo>
                  <a:pt x="233" y="9"/>
                  <a:pt x="253" y="0"/>
                  <a:pt x="274" y="0"/>
                </a:cubicBezTo>
                <a:close/>
                <a:moveTo>
                  <a:pt x="488" y="156"/>
                </a:moveTo>
                <a:cubicBezTo>
                  <a:pt x="488" y="156"/>
                  <a:pt x="488" y="156"/>
                  <a:pt x="488" y="156"/>
                </a:cubicBezTo>
                <a:cubicBezTo>
                  <a:pt x="487" y="156"/>
                  <a:pt x="486" y="157"/>
                  <a:pt x="485" y="157"/>
                </a:cubicBezTo>
                <a:cubicBezTo>
                  <a:pt x="484" y="157"/>
                  <a:pt x="484" y="157"/>
                  <a:pt x="484" y="157"/>
                </a:cubicBezTo>
                <a:cubicBezTo>
                  <a:pt x="212" y="157"/>
                  <a:pt x="212" y="157"/>
                  <a:pt x="212" y="157"/>
                </a:cubicBezTo>
                <a:cubicBezTo>
                  <a:pt x="211" y="157"/>
                  <a:pt x="210" y="156"/>
                  <a:pt x="209" y="156"/>
                </a:cubicBezTo>
                <a:cubicBezTo>
                  <a:pt x="138" y="156"/>
                  <a:pt x="138" y="156"/>
                  <a:pt x="138" y="156"/>
                </a:cubicBezTo>
                <a:cubicBezTo>
                  <a:pt x="114" y="156"/>
                  <a:pt x="93" y="166"/>
                  <a:pt x="78" y="181"/>
                </a:cubicBezTo>
                <a:cubicBezTo>
                  <a:pt x="78" y="181"/>
                  <a:pt x="78" y="181"/>
                  <a:pt x="78" y="181"/>
                </a:cubicBezTo>
                <a:cubicBezTo>
                  <a:pt x="63" y="197"/>
                  <a:pt x="53" y="217"/>
                  <a:pt x="53" y="240"/>
                </a:cubicBezTo>
                <a:cubicBezTo>
                  <a:pt x="53" y="370"/>
                  <a:pt x="53" y="370"/>
                  <a:pt x="53" y="370"/>
                </a:cubicBezTo>
                <a:cubicBezTo>
                  <a:pt x="130" y="370"/>
                  <a:pt x="130" y="370"/>
                  <a:pt x="130" y="370"/>
                </a:cubicBezTo>
                <a:cubicBezTo>
                  <a:pt x="130" y="322"/>
                  <a:pt x="130" y="322"/>
                  <a:pt x="130" y="322"/>
                </a:cubicBezTo>
                <a:cubicBezTo>
                  <a:pt x="130" y="313"/>
                  <a:pt x="137" y="306"/>
                  <a:pt x="146" y="306"/>
                </a:cubicBezTo>
                <a:cubicBezTo>
                  <a:pt x="146" y="306"/>
                  <a:pt x="146" y="306"/>
                  <a:pt x="146" y="306"/>
                </a:cubicBezTo>
                <a:cubicBezTo>
                  <a:pt x="261" y="306"/>
                  <a:pt x="261" y="306"/>
                  <a:pt x="261" y="306"/>
                </a:cubicBezTo>
                <a:cubicBezTo>
                  <a:pt x="270" y="306"/>
                  <a:pt x="277" y="313"/>
                  <a:pt x="277" y="322"/>
                </a:cubicBezTo>
                <a:cubicBezTo>
                  <a:pt x="277" y="322"/>
                  <a:pt x="277" y="322"/>
                  <a:pt x="277" y="322"/>
                </a:cubicBezTo>
                <a:cubicBezTo>
                  <a:pt x="277" y="370"/>
                  <a:pt x="277" y="370"/>
                  <a:pt x="277" y="370"/>
                </a:cubicBezTo>
                <a:cubicBezTo>
                  <a:pt x="420" y="370"/>
                  <a:pt x="420" y="370"/>
                  <a:pt x="420" y="370"/>
                </a:cubicBezTo>
                <a:cubicBezTo>
                  <a:pt x="420" y="322"/>
                  <a:pt x="420" y="322"/>
                  <a:pt x="420" y="322"/>
                </a:cubicBezTo>
                <a:cubicBezTo>
                  <a:pt x="420" y="313"/>
                  <a:pt x="427" y="306"/>
                  <a:pt x="436" y="306"/>
                </a:cubicBezTo>
                <a:cubicBezTo>
                  <a:pt x="437" y="306"/>
                  <a:pt x="437" y="306"/>
                  <a:pt x="437" y="306"/>
                </a:cubicBezTo>
                <a:cubicBezTo>
                  <a:pt x="551" y="306"/>
                  <a:pt x="551" y="306"/>
                  <a:pt x="551" y="306"/>
                </a:cubicBezTo>
                <a:cubicBezTo>
                  <a:pt x="560" y="306"/>
                  <a:pt x="567" y="313"/>
                  <a:pt x="567" y="322"/>
                </a:cubicBezTo>
                <a:cubicBezTo>
                  <a:pt x="567" y="322"/>
                  <a:pt x="567" y="322"/>
                  <a:pt x="567" y="322"/>
                </a:cubicBezTo>
                <a:cubicBezTo>
                  <a:pt x="567" y="370"/>
                  <a:pt x="567" y="370"/>
                  <a:pt x="567" y="370"/>
                </a:cubicBezTo>
                <a:cubicBezTo>
                  <a:pt x="644" y="370"/>
                  <a:pt x="644" y="370"/>
                  <a:pt x="644" y="370"/>
                </a:cubicBezTo>
                <a:cubicBezTo>
                  <a:pt x="644" y="240"/>
                  <a:pt x="644" y="240"/>
                  <a:pt x="644" y="240"/>
                </a:cubicBezTo>
                <a:cubicBezTo>
                  <a:pt x="644" y="217"/>
                  <a:pt x="634" y="197"/>
                  <a:pt x="619" y="181"/>
                </a:cubicBezTo>
                <a:cubicBezTo>
                  <a:pt x="604" y="166"/>
                  <a:pt x="583" y="156"/>
                  <a:pt x="559" y="156"/>
                </a:cubicBezTo>
                <a:cubicBezTo>
                  <a:pt x="488" y="156"/>
                  <a:pt x="488" y="156"/>
                  <a:pt x="488" y="156"/>
                </a:cubicBezTo>
                <a:close/>
                <a:moveTo>
                  <a:pt x="228" y="103"/>
                </a:moveTo>
                <a:cubicBezTo>
                  <a:pt x="228" y="103"/>
                  <a:pt x="228" y="103"/>
                  <a:pt x="228" y="103"/>
                </a:cubicBezTo>
                <a:cubicBezTo>
                  <a:pt x="469" y="103"/>
                  <a:pt x="469" y="103"/>
                  <a:pt x="469" y="103"/>
                </a:cubicBezTo>
                <a:cubicBezTo>
                  <a:pt x="469" y="79"/>
                  <a:pt x="469" y="79"/>
                  <a:pt x="469" y="79"/>
                </a:cubicBezTo>
                <a:cubicBezTo>
                  <a:pt x="469" y="66"/>
                  <a:pt x="463" y="54"/>
                  <a:pt x="455" y="46"/>
                </a:cubicBezTo>
                <a:cubicBezTo>
                  <a:pt x="447" y="38"/>
                  <a:pt x="436" y="33"/>
                  <a:pt x="423" y="33"/>
                </a:cubicBezTo>
                <a:cubicBezTo>
                  <a:pt x="274" y="33"/>
                  <a:pt x="274" y="33"/>
                  <a:pt x="274" y="33"/>
                </a:cubicBezTo>
                <a:cubicBezTo>
                  <a:pt x="262" y="33"/>
                  <a:pt x="250" y="38"/>
                  <a:pt x="242" y="46"/>
                </a:cubicBezTo>
                <a:cubicBezTo>
                  <a:pt x="234" y="54"/>
                  <a:pt x="228" y="66"/>
                  <a:pt x="228" y="79"/>
                </a:cubicBezTo>
                <a:cubicBezTo>
                  <a:pt x="228" y="103"/>
                  <a:pt x="228" y="103"/>
                  <a:pt x="228" y="103"/>
                </a:cubicBezTo>
                <a:close/>
                <a:moveTo>
                  <a:pt x="53" y="402"/>
                </a:moveTo>
                <a:cubicBezTo>
                  <a:pt x="53" y="402"/>
                  <a:pt x="53" y="402"/>
                  <a:pt x="53" y="402"/>
                </a:cubicBezTo>
                <a:cubicBezTo>
                  <a:pt x="53" y="531"/>
                  <a:pt x="53" y="531"/>
                  <a:pt x="53" y="531"/>
                </a:cubicBezTo>
                <a:cubicBezTo>
                  <a:pt x="53" y="554"/>
                  <a:pt x="62" y="574"/>
                  <a:pt x="77" y="590"/>
                </a:cubicBezTo>
                <a:cubicBezTo>
                  <a:pt x="78" y="591"/>
                  <a:pt x="78" y="591"/>
                  <a:pt x="78" y="591"/>
                </a:cubicBezTo>
                <a:cubicBezTo>
                  <a:pt x="93" y="606"/>
                  <a:pt x="114" y="615"/>
                  <a:pt x="138" y="615"/>
                </a:cubicBezTo>
                <a:cubicBezTo>
                  <a:pt x="559" y="615"/>
                  <a:pt x="559" y="615"/>
                  <a:pt x="559" y="615"/>
                </a:cubicBezTo>
                <a:cubicBezTo>
                  <a:pt x="583" y="615"/>
                  <a:pt x="604" y="606"/>
                  <a:pt x="619" y="591"/>
                </a:cubicBezTo>
                <a:cubicBezTo>
                  <a:pt x="634" y="575"/>
                  <a:pt x="644" y="554"/>
                  <a:pt x="644" y="531"/>
                </a:cubicBezTo>
                <a:cubicBezTo>
                  <a:pt x="644" y="402"/>
                  <a:pt x="644" y="402"/>
                  <a:pt x="644" y="402"/>
                </a:cubicBezTo>
                <a:cubicBezTo>
                  <a:pt x="567" y="402"/>
                  <a:pt x="567" y="402"/>
                  <a:pt x="567" y="402"/>
                </a:cubicBezTo>
                <a:cubicBezTo>
                  <a:pt x="567" y="450"/>
                  <a:pt x="567" y="450"/>
                  <a:pt x="567" y="450"/>
                </a:cubicBezTo>
                <a:cubicBezTo>
                  <a:pt x="567" y="459"/>
                  <a:pt x="560" y="466"/>
                  <a:pt x="551" y="466"/>
                </a:cubicBezTo>
                <a:cubicBezTo>
                  <a:pt x="550" y="466"/>
                  <a:pt x="550" y="466"/>
                  <a:pt x="550" y="466"/>
                </a:cubicBezTo>
                <a:cubicBezTo>
                  <a:pt x="436" y="466"/>
                  <a:pt x="436" y="466"/>
                  <a:pt x="436" y="466"/>
                </a:cubicBezTo>
                <a:cubicBezTo>
                  <a:pt x="427" y="466"/>
                  <a:pt x="420" y="459"/>
                  <a:pt x="420" y="450"/>
                </a:cubicBezTo>
                <a:cubicBezTo>
                  <a:pt x="420" y="449"/>
                  <a:pt x="420" y="449"/>
                  <a:pt x="420" y="449"/>
                </a:cubicBezTo>
                <a:cubicBezTo>
                  <a:pt x="420" y="402"/>
                  <a:pt x="420" y="402"/>
                  <a:pt x="420" y="402"/>
                </a:cubicBezTo>
                <a:cubicBezTo>
                  <a:pt x="277" y="402"/>
                  <a:pt x="277" y="402"/>
                  <a:pt x="277" y="402"/>
                </a:cubicBezTo>
                <a:cubicBezTo>
                  <a:pt x="277" y="450"/>
                  <a:pt x="277" y="450"/>
                  <a:pt x="277" y="450"/>
                </a:cubicBezTo>
                <a:cubicBezTo>
                  <a:pt x="277" y="459"/>
                  <a:pt x="270" y="466"/>
                  <a:pt x="261" y="466"/>
                </a:cubicBezTo>
                <a:cubicBezTo>
                  <a:pt x="261" y="466"/>
                  <a:pt x="261" y="466"/>
                  <a:pt x="261" y="466"/>
                </a:cubicBezTo>
                <a:cubicBezTo>
                  <a:pt x="146" y="466"/>
                  <a:pt x="146" y="466"/>
                  <a:pt x="146" y="466"/>
                </a:cubicBezTo>
                <a:cubicBezTo>
                  <a:pt x="137" y="466"/>
                  <a:pt x="130" y="459"/>
                  <a:pt x="130" y="450"/>
                </a:cubicBezTo>
                <a:cubicBezTo>
                  <a:pt x="130" y="449"/>
                  <a:pt x="130" y="449"/>
                  <a:pt x="130" y="449"/>
                </a:cubicBezTo>
                <a:cubicBezTo>
                  <a:pt x="130" y="402"/>
                  <a:pt x="130" y="402"/>
                  <a:pt x="130" y="402"/>
                </a:cubicBezTo>
                <a:cubicBezTo>
                  <a:pt x="53" y="402"/>
                  <a:pt x="53" y="402"/>
                  <a:pt x="53" y="402"/>
                </a:cubicBezTo>
                <a:close/>
                <a:moveTo>
                  <a:pt x="245" y="338"/>
                </a:moveTo>
                <a:cubicBezTo>
                  <a:pt x="245" y="338"/>
                  <a:pt x="245" y="338"/>
                  <a:pt x="245" y="338"/>
                </a:cubicBezTo>
                <a:cubicBezTo>
                  <a:pt x="162" y="338"/>
                  <a:pt x="162" y="338"/>
                  <a:pt x="162" y="338"/>
                </a:cubicBezTo>
                <a:cubicBezTo>
                  <a:pt x="162" y="386"/>
                  <a:pt x="162" y="386"/>
                  <a:pt x="162" y="386"/>
                </a:cubicBezTo>
                <a:cubicBezTo>
                  <a:pt x="162" y="386"/>
                  <a:pt x="162" y="386"/>
                  <a:pt x="162" y="386"/>
                </a:cubicBezTo>
                <a:cubicBezTo>
                  <a:pt x="162" y="386"/>
                  <a:pt x="162" y="386"/>
                  <a:pt x="162" y="386"/>
                </a:cubicBezTo>
                <a:cubicBezTo>
                  <a:pt x="162" y="434"/>
                  <a:pt x="162" y="434"/>
                  <a:pt x="162" y="434"/>
                </a:cubicBezTo>
                <a:cubicBezTo>
                  <a:pt x="245" y="434"/>
                  <a:pt x="245" y="434"/>
                  <a:pt x="245" y="434"/>
                </a:cubicBezTo>
                <a:cubicBezTo>
                  <a:pt x="245" y="386"/>
                  <a:pt x="245" y="386"/>
                  <a:pt x="245" y="386"/>
                </a:cubicBezTo>
                <a:cubicBezTo>
                  <a:pt x="245" y="386"/>
                  <a:pt x="245" y="386"/>
                  <a:pt x="245" y="386"/>
                </a:cubicBezTo>
                <a:cubicBezTo>
                  <a:pt x="245" y="386"/>
                  <a:pt x="245" y="386"/>
                  <a:pt x="245" y="386"/>
                </a:cubicBezTo>
                <a:cubicBezTo>
                  <a:pt x="245" y="338"/>
                  <a:pt x="245" y="338"/>
                  <a:pt x="245" y="338"/>
                </a:cubicBezTo>
                <a:close/>
                <a:moveTo>
                  <a:pt x="535" y="338"/>
                </a:moveTo>
                <a:cubicBezTo>
                  <a:pt x="535" y="338"/>
                  <a:pt x="535" y="338"/>
                  <a:pt x="535" y="338"/>
                </a:cubicBezTo>
                <a:cubicBezTo>
                  <a:pt x="452" y="338"/>
                  <a:pt x="452" y="338"/>
                  <a:pt x="452" y="338"/>
                </a:cubicBezTo>
                <a:cubicBezTo>
                  <a:pt x="452" y="386"/>
                  <a:pt x="452" y="386"/>
                  <a:pt x="452" y="386"/>
                </a:cubicBezTo>
                <a:cubicBezTo>
                  <a:pt x="452" y="386"/>
                  <a:pt x="452" y="386"/>
                  <a:pt x="452" y="386"/>
                </a:cubicBezTo>
                <a:cubicBezTo>
                  <a:pt x="452" y="386"/>
                  <a:pt x="452" y="386"/>
                  <a:pt x="452" y="386"/>
                </a:cubicBezTo>
                <a:cubicBezTo>
                  <a:pt x="452" y="434"/>
                  <a:pt x="452" y="434"/>
                  <a:pt x="452" y="434"/>
                </a:cubicBezTo>
                <a:cubicBezTo>
                  <a:pt x="535" y="434"/>
                  <a:pt x="535" y="434"/>
                  <a:pt x="535" y="434"/>
                </a:cubicBezTo>
                <a:cubicBezTo>
                  <a:pt x="535" y="386"/>
                  <a:pt x="535" y="386"/>
                  <a:pt x="535" y="386"/>
                </a:cubicBezTo>
                <a:cubicBezTo>
                  <a:pt x="535" y="386"/>
                  <a:pt x="535" y="386"/>
                  <a:pt x="535" y="386"/>
                </a:cubicBezTo>
                <a:cubicBezTo>
                  <a:pt x="535" y="386"/>
                  <a:pt x="535" y="386"/>
                  <a:pt x="535" y="386"/>
                </a:cubicBezTo>
                <a:cubicBezTo>
                  <a:pt x="535" y="338"/>
                  <a:pt x="535" y="338"/>
                  <a:pt x="535" y="338"/>
                </a:cubicBezTo>
                <a:close/>
              </a:path>
            </a:pathLst>
          </a:custGeom>
          <a:solidFill>
            <a:schemeClr val="bg1">
              <a:lumMod val="50000"/>
            </a:schemeClr>
          </a:solidFill>
          <a:ln>
            <a:noFill/>
          </a:ln>
        </p:spPr>
        <p:txBody>
          <a:bodyPr anchor="t" anchorCtr="0" bIns="45720" compatLnSpc="1" lIns="91440" numCol="1" rIns="91440" tIns="45720" vert="horz" wrap="square"/>
          <a:lstStyle/>
          <a:p>
            <a:endParaRPr altLang="en-US" lang="zh-CN"/>
          </a:p>
        </p:txBody>
      </p:sp>
      <p:sp>
        <p:nvSpPr>
          <p:cNvPr id="24" name="原创设计师QQ598969553             _23"/>
          <p:cNvSpPr>
            <a:spLocks noEditPoints="1"/>
          </p:cNvSpPr>
          <p:nvPr/>
        </p:nvSpPr>
        <p:spPr bwMode="auto">
          <a:xfrm>
            <a:off x="6955202" y="1793904"/>
            <a:ext cx="248350" cy="208073"/>
          </a:xfrm>
          <a:custGeom>
            <a:gdLst>
              <a:gd fmla="*/ 140 w 780" name="T0"/>
              <a:gd fmla="*/ 150 h 653" name="T1"/>
              <a:gd fmla="*/ 108 w 780" name="T2"/>
              <a:gd fmla="*/ 344 h 653" name="T3"/>
              <a:gd fmla="*/ 90 w 780" name="T4"/>
              <a:gd fmla="*/ 530 h 653" name="T5"/>
              <a:gd fmla="*/ 167 w 780" name="T6"/>
              <a:gd fmla="*/ 530 h 653" name="T7"/>
              <a:gd fmla="*/ 183 w 780" name="T8"/>
              <a:gd fmla="*/ 492 h 653" name="T9"/>
              <a:gd fmla="*/ 167 w 780" name="T10"/>
              <a:gd fmla="*/ 453 h 653" name="T11"/>
              <a:gd fmla="*/ 90 w 780" name="T12"/>
              <a:gd fmla="*/ 453 h 653" name="T13"/>
              <a:gd fmla="*/ 90 w 780" name="T14"/>
              <a:gd fmla="*/ 530 h 653" name="T15"/>
              <a:gd fmla="*/ 129 w 780" name="T16"/>
              <a:gd fmla="*/ 469 h 653" name="T17"/>
              <a:gd fmla="*/ 151 w 780" name="T18"/>
              <a:gd fmla="*/ 492 h 653" name="T19"/>
              <a:gd fmla="*/ 129 w 780" name="T20"/>
              <a:gd fmla="*/ 514 h 653" name="T21"/>
              <a:gd fmla="*/ 107 w 780" name="T22"/>
              <a:gd fmla="*/ 492 h 653" name="T23"/>
              <a:gd fmla="*/ 566 w 780" name="T24"/>
              <a:gd fmla="*/ 468 h 653" name="T25"/>
              <a:gd fmla="*/ 659 w 780" name="T26"/>
              <a:gd fmla="*/ 507 h 653" name="T27"/>
              <a:gd fmla="*/ 659 w 780" name="T28"/>
              <a:gd fmla="*/ 430 h 653" name="T29"/>
              <a:gd fmla="*/ 566 w 780" name="T30"/>
              <a:gd fmla="*/ 468 h 653" name="T31"/>
              <a:gd fmla="*/ 621 w 780" name="T32"/>
              <a:gd fmla="*/ 446 h 653" name="T33"/>
              <a:gd fmla="*/ 643 w 780" name="T34"/>
              <a:gd fmla="*/ 468 h 653" name="T35"/>
              <a:gd fmla="*/ 605 w 780" name="T36"/>
              <a:gd fmla="*/ 484 h 653" name="T37"/>
              <a:gd fmla="*/ 631 w 780" name="T38"/>
              <a:gd fmla="*/ 23 h 653" name="T39"/>
              <a:gd fmla="*/ 439 w 780" name="T40"/>
              <a:gd fmla="*/ 47 h 653" name="T41"/>
              <a:gd fmla="*/ 0 w 780" name="T42"/>
              <a:gd fmla="*/ 61 h 653" name="T43"/>
              <a:gd fmla="*/ 417 w 780" name="T44"/>
              <a:gd fmla="*/ 650 h 653" name="T45"/>
              <a:gd fmla="*/ 536 w 780" name="T46"/>
              <a:gd fmla="*/ 630 h 653" name="T47"/>
              <a:gd fmla="*/ 777 w 780" name="T48"/>
              <a:gd fmla="*/ 566 h 653" name="T49"/>
              <a:gd fmla="*/ 206 w 780" name="T50"/>
              <a:gd fmla="*/ 596 h 653" name="T51"/>
              <a:gd fmla="*/ 206 w 780" name="T52"/>
              <a:gd fmla="*/ 88 h 653" name="T53"/>
              <a:gd fmla="*/ 390 w 780" name="T54"/>
              <a:gd fmla="*/ 596 h 653" name="T55"/>
              <a:gd fmla="*/ 390 w 780" name="T56"/>
              <a:gd fmla="*/ 88 h 653" name="T57"/>
              <a:gd fmla="*/ 581 w 780" name="T58"/>
              <a:gd fmla="*/ 590 h 653" name="T59"/>
              <a:gd fmla="*/ 718 w 780" name="T60"/>
              <a:gd fmla="*/ 554 h 653" name="T61"/>
              <a:gd fmla="*/ 319 w 780" name="T62"/>
              <a:gd fmla="*/ 546 h 653" name="T63"/>
              <a:gd fmla="*/ 359 w 780" name="T64"/>
              <a:gd fmla="*/ 454 h 653" name="T65"/>
              <a:gd fmla="*/ 281 w 780" name="T66"/>
              <a:gd fmla="*/ 453 h 653" name="T67"/>
              <a:gd fmla="*/ 319 w 780" name="T68"/>
              <a:gd fmla="*/ 546 h 653" name="T69"/>
              <a:gd fmla="*/ 319 w 780" name="T70"/>
              <a:gd fmla="*/ 469 h 653" name="T71"/>
              <a:gd fmla="*/ 342 w 780" name="T72"/>
              <a:gd fmla="*/ 492 h 653" name="T73"/>
              <a:gd fmla="*/ 304 w 780" name="T74"/>
              <a:gd fmla="*/ 507 h 653" name="T75"/>
              <a:gd fmla="*/ 319 w 780" name="T76"/>
              <a:gd fmla="*/ 361 h 653" name="T77"/>
              <a:gd fmla="*/ 335 w 780" name="T78"/>
              <a:gd fmla="*/ 150 h 653" name="T79"/>
              <a:gd fmla="*/ 303 w 780" name="T80"/>
              <a:gd fmla="*/ 344 h 653" name="T81"/>
              <a:gd fmla="*/ 530 w 780" name="T82"/>
              <a:gd fmla="*/ 125 h 653" name="T83"/>
              <a:gd fmla="*/ 588 w 780" name="T84"/>
              <a:gd fmla="*/ 344 h 653" name="T85"/>
              <a:gd fmla="*/ 530 w 780" name="T86"/>
              <a:gd fmla="*/ 125 h 653" name="T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b="b" l="0" r="r" t="0"/>
            <a:pathLst>
              <a:path h="653" w="780">
                <a:moveTo>
                  <a:pt x="124" y="361"/>
                </a:moveTo>
                <a:cubicBezTo>
                  <a:pt x="133" y="361"/>
                  <a:pt x="140" y="353"/>
                  <a:pt x="140" y="344"/>
                </a:cubicBezTo>
                <a:cubicBezTo>
                  <a:pt x="140" y="150"/>
                  <a:pt x="140" y="150"/>
                  <a:pt x="140" y="150"/>
                </a:cubicBezTo>
                <a:cubicBezTo>
                  <a:pt x="140" y="141"/>
                  <a:pt x="133" y="134"/>
                  <a:pt x="124" y="134"/>
                </a:cubicBezTo>
                <a:cubicBezTo>
                  <a:pt x="115" y="134"/>
                  <a:pt x="108" y="141"/>
                  <a:pt x="108" y="150"/>
                </a:cubicBezTo>
                <a:cubicBezTo>
                  <a:pt x="108" y="344"/>
                  <a:pt x="108" y="344"/>
                  <a:pt x="108" y="344"/>
                </a:cubicBezTo>
                <a:cubicBezTo>
                  <a:pt x="108" y="353"/>
                  <a:pt x="115" y="361"/>
                  <a:pt x="124" y="361"/>
                </a:cubicBezTo>
                <a:close/>
                <a:moveTo>
                  <a:pt x="90" y="530"/>
                </a:moveTo>
                <a:cubicBezTo>
                  <a:pt x="90" y="530"/>
                  <a:pt x="90" y="530"/>
                  <a:pt x="90" y="530"/>
                </a:cubicBezTo>
                <a:cubicBezTo>
                  <a:pt x="100" y="540"/>
                  <a:pt x="114" y="546"/>
                  <a:pt x="129" y="546"/>
                </a:cubicBezTo>
                <a:cubicBezTo>
                  <a:pt x="143" y="546"/>
                  <a:pt x="157" y="540"/>
                  <a:pt x="167" y="530"/>
                </a:cubicBezTo>
                <a:cubicBezTo>
                  <a:pt x="167" y="530"/>
                  <a:pt x="167" y="530"/>
                  <a:pt x="167" y="530"/>
                </a:cubicBezTo>
                <a:cubicBezTo>
                  <a:pt x="167" y="530"/>
                  <a:pt x="167" y="530"/>
                  <a:pt x="167" y="530"/>
                </a:cubicBezTo>
                <a:cubicBezTo>
                  <a:pt x="167" y="530"/>
                  <a:pt x="167" y="530"/>
                  <a:pt x="167" y="530"/>
                </a:cubicBezTo>
                <a:cubicBezTo>
                  <a:pt x="177" y="520"/>
                  <a:pt x="183" y="507"/>
                  <a:pt x="183" y="492"/>
                </a:cubicBezTo>
                <a:cubicBezTo>
                  <a:pt x="183" y="476"/>
                  <a:pt x="177" y="463"/>
                  <a:pt x="167" y="453"/>
                </a:cubicBezTo>
                <a:cubicBezTo>
                  <a:pt x="167" y="453"/>
                  <a:pt x="167" y="453"/>
                  <a:pt x="167" y="453"/>
                </a:cubicBezTo>
                <a:cubicBezTo>
                  <a:pt x="167" y="453"/>
                  <a:pt x="167" y="453"/>
                  <a:pt x="167" y="453"/>
                </a:cubicBezTo>
                <a:cubicBezTo>
                  <a:pt x="158" y="443"/>
                  <a:pt x="144" y="437"/>
                  <a:pt x="129" y="437"/>
                </a:cubicBezTo>
                <a:cubicBezTo>
                  <a:pt x="114" y="437"/>
                  <a:pt x="100" y="443"/>
                  <a:pt x="90" y="453"/>
                </a:cubicBezTo>
                <a:cubicBezTo>
                  <a:pt x="90" y="453"/>
                  <a:pt x="90" y="453"/>
                  <a:pt x="90" y="453"/>
                </a:cubicBezTo>
                <a:cubicBezTo>
                  <a:pt x="81" y="463"/>
                  <a:pt x="74" y="476"/>
                  <a:pt x="74" y="492"/>
                </a:cubicBezTo>
                <a:cubicBezTo>
                  <a:pt x="74" y="506"/>
                  <a:pt x="80" y="519"/>
                  <a:pt x="90" y="529"/>
                </a:cubicBezTo>
                <a:cubicBezTo>
                  <a:pt x="90" y="530"/>
                  <a:pt x="90" y="530"/>
                  <a:pt x="90" y="530"/>
                </a:cubicBezTo>
                <a:close/>
                <a:moveTo>
                  <a:pt x="113" y="476"/>
                </a:moveTo>
                <a:cubicBezTo>
                  <a:pt x="113" y="476"/>
                  <a:pt x="113" y="476"/>
                  <a:pt x="113" y="476"/>
                </a:cubicBezTo>
                <a:cubicBezTo>
                  <a:pt x="117" y="472"/>
                  <a:pt x="123" y="469"/>
                  <a:pt x="129" y="469"/>
                </a:cubicBezTo>
                <a:cubicBezTo>
                  <a:pt x="135" y="469"/>
                  <a:pt x="141" y="472"/>
                  <a:pt x="145" y="476"/>
                </a:cubicBezTo>
                <a:cubicBezTo>
                  <a:pt x="145" y="476"/>
                  <a:pt x="145" y="476"/>
                  <a:pt x="145" y="476"/>
                </a:cubicBezTo>
                <a:cubicBezTo>
                  <a:pt x="149" y="480"/>
                  <a:pt x="151" y="485"/>
                  <a:pt x="151" y="492"/>
                </a:cubicBezTo>
                <a:cubicBezTo>
                  <a:pt x="151" y="498"/>
                  <a:pt x="149" y="503"/>
                  <a:pt x="145" y="507"/>
                </a:cubicBezTo>
                <a:cubicBezTo>
                  <a:pt x="145" y="507"/>
                  <a:pt x="145" y="507"/>
                  <a:pt x="145" y="507"/>
                </a:cubicBezTo>
                <a:cubicBezTo>
                  <a:pt x="141" y="511"/>
                  <a:pt x="135" y="514"/>
                  <a:pt x="129" y="514"/>
                </a:cubicBezTo>
                <a:cubicBezTo>
                  <a:pt x="123" y="514"/>
                  <a:pt x="117" y="511"/>
                  <a:pt x="113" y="507"/>
                </a:cubicBezTo>
                <a:cubicBezTo>
                  <a:pt x="112" y="507"/>
                  <a:pt x="112" y="507"/>
                  <a:pt x="112" y="507"/>
                </a:cubicBezTo>
                <a:cubicBezTo>
                  <a:pt x="109" y="503"/>
                  <a:pt x="107" y="498"/>
                  <a:pt x="107" y="492"/>
                </a:cubicBezTo>
                <a:cubicBezTo>
                  <a:pt x="107" y="485"/>
                  <a:pt x="109" y="480"/>
                  <a:pt x="113" y="476"/>
                </a:cubicBezTo>
                <a:close/>
                <a:moveTo>
                  <a:pt x="566" y="468"/>
                </a:moveTo>
                <a:cubicBezTo>
                  <a:pt x="566" y="468"/>
                  <a:pt x="566" y="468"/>
                  <a:pt x="566" y="468"/>
                </a:cubicBezTo>
                <a:cubicBezTo>
                  <a:pt x="566" y="483"/>
                  <a:pt x="572" y="497"/>
                  <a:pt x="582" y="507"/>
                </a:cubicBezTo>
                <a:cubicBezTo>
                  <a:pt x="592" y="516"/>
                  <a:pt x="606" y="523"/>
                  <a:pt x="621" y="523"/>
                </a:cubicBezTo>
                <a:cubicBezTo>
                  <a:pt x="636" y="523"/>
                  <a:pt x="649" y="516"/>
                  <a:pt x="659" y="507"/>
                </a:cubicBezTo>
                <a:cubicBezTo>
                  <a:pt x="669" y="497"/>
                  <a:pt x="675" y="483"/>
                  <a:pt x="675" y="468"/>
                </a:cubicBezTo>
                <a:cubicBezTo>
                  <a:pt x="675" y="454"/>
                  <a:pt x="670" y="440"/>
                  <a:pt x="660" y="431"/>
                </a:cubicBezTo>
                <a:cubicBezTo>
                  <a:pt x="659" y="430"/>
                  <a:pt x="659" y="430"/>
                  <a:pt x="659" y="430"/>
                </a:cubicBezTo>
                <a:cubicBezTo>
                  <a:pt x="649" y="420"/>
                  <a:pt x="636" y="414"/>
                  <a:pt x="621" y="414"/>
                </a:cubicBezTo>
                <a:cubicBezTo>
                  <a:pt x="606" y="414"/>
                  <a:pt x="592" y="420"/>
                  <a:pt x="582" y="430"/>
                </a:cubicBezTo>
                <a:cubicBezTo>
                  <a:pt x="572" y="440"/>
                  <a:pt x="566" y="453"/>
                  <a:pt x="566" y="468"/>
                </a:cubicBezTo>
                <a:close/>
                <a:moveTo>
                  <a:pt x="605" y="452"/>
                </a:moveTo>
                <a:cubicBezTo>
                  <a:pt x="605" y="452"/>
                  <a:pt x="605" y="452"/>
                  <a:pt x="605" y="452"/>
                </a:cubicBezTo>
                <a:cubicBezTo>
                  <a:pt x="609" y="449"/>
                  <a:pt x="615" y="446"/>
                  <a:pt x="621" y="446"/>
                </a:cubicBezTo>
                <a:cubicBezTo>
                  <a:pt x="627" y="446"/>
                  <a:pt x="632" y="449"/>
                  <a:pt x="636" y="452"/>
                </a:cubicBezTo>
                <a:cubicBezTo>
                  <a:pt x="637" y="453"/>
                  <a:pt x="637" y="453"/>
                  <a:pt x="637" y="453"/>
                </a:cubicBezTo>
                <a:cubicBezTo>
                  <a:pt x="641" y="457"/>
                  <a:pt x="643" y="462"/>
                  <a:pt x="643" y="468"/>
                </a:cubicBezTo>
                <a:cubicBezTo>
                  <a:pt x="643" y="475"/>
                  <a:pt x="640" y="480"/>
                  <a:pt x="636" y="484"/>
                </a:cubicBezTo>
                <a:cubicBezTo>
                  <a:pt x="632" y="488"/>
                  <a:pt x="627" y="491"/>
                  <a:pt x="621" y="491"/>
                </a:cubicBezTo>
                <a:cubicBezTo>
                  <a:pt x="615" y="491"/>
                  <a:pt x="609" y="488"/>
                  <a:pt x="605" y="484"/>
                </a:cubicBezTo>
                <a:cubicBezTo>
                  <a:pt x="601" y="480"/>
                  <a:pt x="599" y="475"/>
                  <a:pt x="599" y="468"/>
                </a:cubicBezTo>
                <a:cubicBezTo>
                  <a:pt x="599" y="462"/>
                  <a:pt x="601" y="457"/>
                  <a:pt x="605" y="452"/>
                </a:cubicBezTo>
                <a:close/>
                <a:moveTo>
                  <a:pt x="631" y="23"/>
                </a:moveTo>
                <a:cubicBezTo>
                  <a:pt x="631" y="23"/>
                  <a:pt x="631" y="23"/>
                  <a:pt x="631" y="23"/>
                </a:cubicBezTo>
                <a:cubicBezTo>
                  <a:pt x="628" y="9"/>
                  <a:pt x="613" y="0"/>
                  <a:pt x="598" y="4"/>
                </a:cubicBezTo>
                <a:cubicBezTo>
                  <a:pt x="439" y="47"/>
                  <a:pt x="439" y="47"/>
                  <a:pt x="439" y="47"/>
                </a:cubicBezTo>
                <a:cubicBezTo>
                  <a:pt x="435" y="39"/>
                  <a:pt x="426" y="35"/>
                  <a:pt x="417" y="35"/>
                </a:cubicBezTo>
                <a:cubicBezTo>
                  <a:pt x="27" y="35"/>
                  <a:pt x="27" y="35"/>
                  <a:pt x="27" y="35"/>
                </a:cubicBezTo>
                <a:cubicBezTo>
                  <a:pt x="12" y="35"/>
                  <a:pt x="0" y="46"/>
                  <a:pt x="0" y="61"/>
                </a:cubicBezTo>
                <a:cubicBezTo>
                  <a:pt x="0" y="623"/>
                  <a:pt x="0" y="623"/>
                  <a:pt x="0" y="623"/>
                </a:cubicBezTo>
                <a:cubicBezTo>
                  <a:pt x="0" y="638"/>
                  <a:pt x="12" y="650"/>
                  <a:pt x="27" y="650"/>
                </a:cubicBezTo>
                <a:cubicBezTo>
                  <a:pt x="417" y="650"/>
                  <a:pt x="417" y="650"/>
                  <a:pt x="417" y="650"/>
                </a:cubicBezTo>
                <a:cubicBezTo>
                  <a:pt x="432" y="650"/>
                  <a:pt x="444" y="638"/>
                  <a:pt x="444" y="623"/>
                </a:cubicBezTo>
                <a:cubicBezTo>
                  <a:pt x="444" y="284"/>
                  <a:pt x="444" y="284"/>
                  <a:pt x="444" y="284"/>
                </a:cubicBezTo>
                <a:cubicBezTo>
                  <a:pt x="536" y="630"/>
                  <a:pt x="536" y="630"/>
                  <a:pt x="536" y="630"/>
                </a:cubicBezTo>
                <a:cubicBezTo>
                  <a:pt x="540" y="644"/>
                  <a:pt x="555" y="653"/>
                  <a:pt x="569" y="649"/>
                </a:cubicBezTo>
                <a:cubicBezTo>
                  <a:pt x="758" y="599"/>
                  <a:pt x="758" y="599"/>
                  <a:pt x="758" y="599"/>
                </a:cubicBezTo>
                <a:cubicBezTo>
                  <a:pt x="772" y="595"/>
                  <a:pt x="780" y="580"/>
                  <a:pt x="777" y="566"/>
                </a:cubicBezTo>
                <a:cubicBezTo>
                  <a:pt x="631" y="23"/>
                  <a:pt x="631" y="23"/>
                  <a:pt x="631" y="23"/>
                </a:cubicBezTo>
                <a:close/>
                <a:moveTo>
                  <a:pt x="206" y="596"/>
                </a:moveTo>
                <a:cubicBezTo>
                  <a:pt x="206" y="596"/>
                  <a:pt x="206" y="596"/>
                  <a:pt x="206" y="596"/>
                </a:cubicBezTo>
                <a:cubicBezTo>
                  <a:pt x="54" y="596"/>
                  <a:pt x="54" y="596"/>
                  <a:pt x="54" y="596"/>
                </a:cubicBezTo>
                <a:cubicBezTo>
                  <a:pt x="54" y="88"/>
                  <a:pt x="54" y="88"/>
                  <a:pt x="54" y="88"/>
                </a:cubicBezTo>
                <a:cubicBezTo>
                  <a:pt x="206" y="88"/>
                  <a:pt x="206" y="88"/>
                  <a:pt x="206" y="88"/>
                </a:cubicBezTo>
                <a:cubicBezTo>
                  <a:pt x="206" y="596"/>
                  <a:pt x="206" y="596"/>
                  <a:pt x="206" y="596"/>
                </a:cubicBezTo>
                <a:close/>
                <a:moveTo>
                  <a:pt x="390" y="596"/>
                </a:moveTo>
                <a:cubicBezTo>
                  <a:pt x="390" y="596"/>
                  <a:pt x="390" y="596"/>
                  <a:pt x="390" y="596"/>
                </a:cubicBezTo>
                <a:cubicBezTo>
                  <a:pt x="238" y="596"/>
                  <a:pt x="238" y="596"/>
                  <a:pt x="238" y="596"/>
                </a:cubicBezTo>
                <a:cubicBezTo>
                  <a:pt x="238" y="88"/>
                  <a:pt x="238" y="88"/>
                  <a:pt x="238" y="88"/>
                </a:cubicBezTo>
                <a:cubicBezTo>
                  <a:pt x="390" y="88"/>
                  <a:pt x="390" y="88"/>
                  <a:pt x="390" y="88"/>
                </a:cubicBezTo>
                <a:cubicBezTo>
                  <a:pt x="390" y="596"/>
                  <a:pt x="390" y="596"/>
                  <a:pt x="390" y="596"/>
                </a:cubicBezTo>
                <a:close/>
                <a:moveTo>
                  <a:pt x="581" y="590"/>
                </a:moveTo>
                <a:cubicBezTo>
                  <a:pt x="581" y="590"/>
                  <a:pt x="581" y="590"/>
                  <a:pt x="581" y="590"/>
                </a:cubicBezTo>
                <a:cubicBezTo>
                  <a:pt x="450" y="99"/>
                  <a:pt x="450" y="99"/>
                  <a:pt x="450" y="99"/>
                </a:cubicBezTo>
                <a:cubicBezTo>
                  <a:pt x="586" y="63"/>
                  <a:pt x="586" y="63"/>
                  <a:pt x="586" y="63"/>
                </a:cubicBezTo>
                <a:cubicBezTo>
                  <a:pt x="718" y="554"/>
                  <a:pt x="718" y="554"/>
                  <a:pt x="718" y="554"/>
                </a:cubicBezTo>
                <a:cubicBezTo>
                  <a:pt x="581" y="590"/>
                  <a:pt x="581" y="590"/>
                  <a:pt x="581" y="590"/>
                </a:cubicBezTo>
                <a:close/>
                <a:moveTo>
                  <a:pt x="319" y="546"/>
                </a:moveTo>
                <a:cubicBezTo>
                  <a:pt x="319" y="546"/>
                  <a:pt x="319" y="546"/>
                  <a:pt x="319" y="546"/>
                </a:cubicBezTo>
                <a:cubicBezTo>
                  <a:pt x="334" y="546"/>
                  <a:pt x="348" y="540"/>
                  <a:pt x="358" y="530"/>
                </a:cubicBezTo>
                <a:cubicBezTo>
                  <a:pt x="368" y="520"/>
                  <a:pt x="374" y="507"/>
                  <a:pt x="374" y="492"/>
                </a:cubicBezTo>
                <a:cubicBezTo>
                  <a:pt x="374" y="477"/>
                  <a:pt x="368" y="464"/>
                  <a:pt x="359" y="454"/>
                </a:cubicBezTo>
                <a:cubicBezTo>
                  <a:pt x="358" y="453"/>
                  <a:pt x="358" y="453"/>
                  <a:pt x="358" y="453"/>
                </a:cubicBezTo>
                <a:cubicBezTo>
                  <a:pt x="348" y="443"/>
                  <a:pt x="334" y="437"/>
                  <a:pt x="319" y="437"/>
                </a:cubicBezTo>
                <a:cubicBezTo>
                  <a:pt x="304" y="437"/>
                  <a:pt x="291" y="443"/>
                  <a:pt x="281" y="453"/>
                </a:cubicBezTo>
                <a:cubicBezTo>
                  <a:pt x="271" y="463"/>
                  <a:pt x="265" y="476"/>
                  <a:pt x="265" y="492"/>
                </a:cubicBezTo>
                <a:cubicBezTo>
                  <a:pt x="265" y="507"/>
                  <a:pt x="271" y="520"/>
                  <a:pt x="281" y="530"/>
                </a:cubicBezTo>
                <a:cubicBezTo>
                  <a:pt x="291" y="540"/>
                  <a:pt x="304" y="546"/>
                  <a:pt x="319" y="546"/>
                </a:cubicBezTo>
                <a:close/>
                <a:moveTo>
                  <a:pt x="304" y="476"/>
                </a:moveTo>
                <a:cubicBezTo>
                  <a:pt x="304" y="476"/>
                  <a:pt x="304" y="476"/>
                  <a:pt x="304" y="476"/>
                </a:cubicBezTo>
                <a:cubicBezTo>
                  <a:pt x="307" y="472"/>
                  <a:pt x="313" y="469"/>
                  <a:pt x="319" y="469"/>
                </a:cubicBezTo>
                <a:cubicBezTo>
                  <a:pt x="325" y="469"/>
                  <a:pt x="331" y="472"/>
                  <a:pt x="335" y="476"/>
                </a:cubicBezTo>
                <a:cubicBezTo>
                  <a:pt x="336" y="476"/>
                  <a:pt x="336" y="476"/>
                  <a:pt x="336" y="476"/>
                </a:cubicBezTo>
                <a:cubicBezTo>
                  <a:pt x="339" y="480"/>
                  <a:pt x="342" y="486"/>
                  <a:pt x="342" y="492"/>
                </a:cubicBezTo>
                <a:cubicBezTo>
                  <a:pt x="342" y="498"/>
                  <a:pt x="339" y="503"/>
                  <a:pt x="335" y="507"/>
                </a:cubicBezTo>
                <a:cubicBezTo>
                  <a:pt x="331" y="511"/>
                  <a:pt x="325" y="514"/>
                  <a:pt x="319" y="514"/>
                </a:cubicBezTo>
                <a:cubicBezTo>
                  <a:pt x="313" y="514"/>
                  <a:pt x="307" y="511"/>
                  <a:pt x="304" y="507"/>
                </a:cubicBezTo>
                <a:cubicBezTo>
                  <a:pt x="300" y="503"/>
                  <a:pt x="297" y="498"/>
                  <a:pt x="297" y="492"/>
                </a:cubicBezTo>
                <a:cubicBezTo>
                  <a:pt x="297" y="485"/>
                  <a:pt x="300" y="480"/>
                  <a:pt x="304" y="476"/>
                </a:cubicBezTo>
                <a:close/>
                <a:moveTo>
                  <a:pt x="319" y="361"/>
                </a:moveTo>
                <a:cubicBezTo>
                  <a:pt x="319" y="361"/>
                  <a:pt x="319" y="361"/>
                  <a:pt x="319" y="361"/>
                </a:cubicBezTo>
                <a:cubicBezTo>
                  <a:pt x="328" y="361"/>
                  <a:pt x="335" y="353"/>
                  <a:pt x="335" y="344"/>
                </a:cubicBezTo>
                <a:cubicBezTo>
                  <a:pt x="335" y="150"/>
                  <a:pt x="335" y="150"/>
                  <a:pt x="335" y="150"/>
                </a:cubicBezTo>
                <a:cubicBezTo>
                  <a:pt x="335" y="141"/>
                  <a:pt x="328" y="134"/>
                  <a:pt x="319" y="134"/>
                </a:cubicBezTo>
                <a:cubicBezTo>
                  <a:pt x="311" y="134"/>
                  <a:pt x="303" y="141"/>
                  <a:pt x="303" y="150"/>
                </a:cubicBezTo>
                <a:cubicBezTo>
                  <a:pt x="303" y="344"/>
                  <a:pt x="303" y="344"/>
                  <a:pt x="303" y="344"/>
                </a:cubicBezTo>
                <a:cubicBezTo>
                  <a:pt x="303" y="353"/>
                  <a:pt x="311" y="361"/>
                  <a:pt x="319" y="361"/>
                </a:cubicBezTo>
                <a:close/>
                <a:moveTo>
                  <a:pt x="530" y="125"/>
                </a:moveTo>
                <a:cubicBezTo>
                  <a:pt x="530" y="125"/>
                  <a:pt x="530" y="125"/>
                  <a:pt x="530" y="125"/>
                </a:cubicBezTo>
                <a:cubicBezTo>
                  <a:pt x="521" y="128"/>
                  <a:pt x="516" y="137"/>
                  <a:pt x="519" y="146"/>
                </a:cubicBezTo>
                <a:cubicBezTo>
                  <a:pt x="569" y="333"/>
                  <a:pt x="569" y="333"/>
                  <a:pt x="569" y="333"/>
                </a:cubicBezTo>
                <a:cubicBezTo>
                  <a:pt x="571" y="341"/>
                  <a:pt x="580" y="347"/>
                  <a:pt x="588" y="344"/>
                </a:cubicBezTo>
                <a:cubicBezTo>
                  <a:pt x="597" y="342"/>
                  <a:pt x="602" y="333"/>
                  <a:pt x="600" y="324"/>
                </a:cubicBezTo>
                <a:cubicBezTo>
                  <a:pt x="550" y="137"/>
                  <a:pt x="550" y="137"/>
                  <a:pt x="550" y="137"/>
                </a:cubicBezTo>
                <a:cubicBezTo>
                  <a:pt x="548" y="129"/>
                  <a:pt x="539" y="123"/>
                  <a:pt x="530" y="125"/>
                </a:cubicBezTo>
                <a:close/>
              </a:path>
            </a:pathLst>
          </a:custGeom>
          <a:solidFill>
            <a:schemeClr val="bg1">
              <a:lumMod val="50000"/>
            </a:schemeClr>
          </a:solidFill>
          <a:ln>
            <a:noFill/>
          </a:ln>
        </p:spPr>
        <p:txBody>
          <a:bodyPr anchor="t" anchorCtr="0" bIns="45720" compatLnSpc="1" lIns="91440" numCol="1" rIns="91440" tIns="45720" vert="horz" wrap="square"/>
          <a:lstStyle/>
          <a:p>
            <a:endParaRPr altLang="en-US" lang="zh-CN"/>
          </a:p>
        </p:txBody>
      </p:sp>
      <p:sp>
        <p:nvSpPr>
          <p:cNvPr id="25" name="原创设计师QQ598969553             _24"/>
          <p:cNvSpPr>
            <a:spLocks noEditPoints="1"/>
          </p:cNvSpPr>
          <p:nvPr/>
        </p:nvSpPr>
        <p:spPr bwMode="auto">
          <a:xfrm>
            <a:off x="5640063" y="2380192"/>
            <a:ext cx="263632" cy="216033"/>
          </a:xfrm>
          <a:custGeom>
            <a:gdLst>
              <a:gd fmla="*/ 189 w 828" name="T0"/>
              <a:gd fmla="*/ 149 h 678" name="T1"/>
              <a:gd fmla="*/ 82 w 828" name="T2"/>
              <a:gd fmla="*/ 395 h 678" name="T3"/>
              <a:gd fmla="*/ 12 w 828" name="T4"/>
              <a:gd fmla="*/ 482 h 678" name="T5"/>
              <a:gd fmla="*/ 10 w 828" name="T6"/>
              <a:gd fmla="*/ 620 h 678" name="T7"/>
              <a:gd fmla="*/ 78 w 828" name="T8"/>
              <a:gd fmla="*/ 639 h 678" name="T9"/>
              <a:gd fmla="*/ 106 w 828" name="T10"/>
              <a:gd fmla="*/ 678 h 678" name="T11"/>
              <a:gd fmla="*/ 749 w 828" name="T12"/>
              <a:gd fmla="*/ 651 h 678" name="T13"/>
              <a:gd fmla="*/ 786 w 828" name="T14"/>
              <a:gd fmla="*/ 639 h 678" name="T15"/>
              <a:gd fmla="*/ 828 w 828" name="T16"/>
              <a:gd fmla="*/ 543 h 678" name="T17"/>
              <a:gd fmla="*/ 746 w 828" name="T18"/>
              <a:gd fmla="*/ 395 h 678" name="T19"/>
              <a:gd fmla="*/ 639 w 828" name="T20"/>
              <a:gd fmla="*/ 149 h 678" name="T21"/>
              <a:gd fmla="*/ 331 w 828" name="T22"/>
              <a:gd fmla="*/ 624 h 678" name="T23"/>
              <a:gd fmla="*/ 331 w 828" name="T24"/>
              <a:gd fmla="*/ 600 h 678" name="T25"/>
              <a:gd fmla="*/ 315 w 828" name="T26"/>
              <a:gd fmla="*/ 486 h 678" name="T27"/>
              <a:gd fmla="*/ 230 w 828" name="T28"/>
              <a:gd fmla="*/ 573 h 678" name="T29"/>
              <a:gd fmla="*/ 239 w 828" name="T30"/>
              <a:gd fmla="*/ 453 h 678" name="T31"/>
              <a:gd fmla="*/ 256 w 828" name="T32"/>
              <a:gd fmla="*/ 423 h 678" name="T33"/>
              <a:gd fmla="*/ 257 w 828" name="T34"/>
              <a:gd fmla="*/ 422 h 678" name="T35"/>
              <a:gd fmla="*/ 329 w 828" name="T36"/>
              <a:gd fmla="*/ 347 h 678" name="T37"/>
              <a:gd fmla="*/ 571 w 828" name="T38"/>
              <a:gd fmla="*/ 421 h 678" name="T39"/>
              <a:gd fmla="*/ 571 w 828" name="T40"/>
              <a:gd fmla="*/ 422 h 678" name="T41"/>
              <a:gd fmla="*/ 589 w 828" name="T42"/>
              <a:gd fmla="*/ 453 h 678" name="T43"/>
              <a:gd fmla="*/ 600 w 828" name="T44"/>
              <a:gd fmla="*/ 567 h 678" name="T45"/>
              <a:gd fmla="*/ 529 w 828" name="T46"/>
              <a:gd fmla="*/ 502 h 678" name="T47"/>
              <a:gd fmla="*/ 497 w 828" name="T48"/>
              <a:gd fmla="*/ 597 h 678" name="T49"/>
              <a:gd fmla="*/ 497 w 828" name="T50"/>
              <a:gd fmla="*/ 624 h 678" name="T51"/>
              <a:gd fmla="*/ 284 w 828" name="T52"/>
              <a:gd fmla="*/ 184 h 678" name="T53"/>
              <a:gd fmla="*/ 284 w 828" name="T54"/>
              <a:gd fmla="*/ 184 h 678" name="T55"/>
              <a:gd fmla="*/ 617 w 828" name="T56"/>
              <a:gd fmla="*/ 624 h 678" name="T57"/>
              <a:gd fmla="*/ 654 w 828" name="T58"/>
              <a:gd fmla="*/ 509 h 678" name="T59"/>
              <a:gd fmla="*/ 743 w 828" name="T60"/>
              <a:gd fmla="*/ 468 h 678" name="T61"/>
              <a:gd fmla="*/ 774 w 828" name="T62"/>
              <a:gd fmla="*/ 585 h 678" name="T63"/>
              <a:gd fmla="*/ 711 w 828" name="T64"/>
              <a:gd fmla="*/ 521 h 678" name="T65"/>
              <a:gd fmla="*/ 595 w 828" name="T66"/>
              <a:gd fmla="*/ 213 h 678" name="T67"/>
              <a:gd fmla="*/ 639 w 828" name="T68"/>
              <a:gd fmla="*/ 203 h 678" name="T69"/>
              <a:gd fmla="*/ 705 w 828" name="T70"/>
              <a:gd fmla="*/ 361 h 678" name="T71"/>
              <a:gd fmla="*/ 621 w 828" name="T72"/>
              <a:gd fmla="*/ 387 h 678" name="T73"/>
              <a:gd fmla="*/ 594 w 828" name="T74"/>
              <a:gd fmla="*/ 367 h 678" name="T75"/>
              <a:gd fmla="*/ 544 w 828" name="T76"/>
              <a:gd fmla="*/ 314 h 678" name="T77"/>
              <a:gd fmla="*/ 593 w 828" name="T78"/>
              <a:gd fmla="*/ 226 h 678" name="T79"/>
              <a:gd fmla="*/ 593 w 828" name="T80"/>
              <a:gd fmla="*/ 224 h 678" name="T81"/>
              <a:gd fmla="*/ 595 w 828" name="T82"/>
              <a:gd fmla="*/ 216 h 678" name="T83"/>
              <a:gd fmla="*/ 133 w 828" name="T84"/>
              <a:gd fmla="*/ 624 h 678" name="T85"/>
              <a:gd fmla="*/ 116 w 828" name="T86"/>
              <a:gd fmla="*/ 521 h 678" name="T87"/>
              <a:gd fmla="*/ 54 w 828" name="T88"/>
              <a:gd fmla="*/ 585 h 678" name="T89"/>
              <a:gd fmla="*/ 62 w 828" name="T90"/>
              <a:gd fmla="*/ 502 h 678" name="T91"/>
              <a:gd fmla="*/ 126 w 828" name="T92"/>
              <a:gd fmla="*/ 428 h 678" name="T93"/>
              <a:gd fmla="*/ 174 w 828" name="T94"/>
              <a:gd fmla="*/ 567 h 678" name="T95"/>
              <a:gd fmla="*/ 133 w 828" name="T96"/>
              <a:gd fmla="*/ 624 h 678" name="T97"/>
              <a:gd fmla="*/ 233 w 828" name="T98"/>
              <a:gd fmla="*/ 215 h 678" name="T99"/>
              <a:gd fmla="*/ 233 w 828" name="T100"/>
              <a:gd fmla="*/ 217 h 678" name="T101"/>
              <a:gd fmla="*/ 235 w 828" name="T102"/>
              <a:gd fmla="*/ 225 h 678" name="T103"/>
              <a:gd fmla="*/ 284 w 828" name="T104"/>
              <a:gd fmla="*/ 314 h 678" name="T105"/>
              <a:gd fmla="*/ 233 w 828" name="T106"/>
              <a:gd fmla="*/ 367 h 678" name="T107"/>
              <a:gd fmla="*/ 189 w 828" name="T108"/>
              <a:gd fmla="*/ 388 h 678" name="T109"/>
              <a:gd fmla="*/ 96 w 828" name="T110"/>
              <a:gd fmla="*/ 296 h 678" name="T111"/>
              <a:gd fmla="*/ 217 w 828" name="T112"/>
              <a:gd fmla="*/ 207 h 678" name="T1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b="b" l="0" r="r" t="0"/>
            <a:pathLst>
              <a:path h="678" w="827">
                <a:moveTo>
                  <a:pt x="414" y="0"/>
                </a:moveTo>
                <a:cubicBezTo>
                  <a:pt x="323" y="0"/>
                  <a:pt x="246" y="67"/>
                  <a:pt x="232" y="156"/>
                </a:cubicBezTo>
                <a:cubicBezTo>
                  <a:pt x="219" y="151"/>
                  <a:pt x="204" y="149"/>
                  <a:pt x="189" y="149"/>
                </a:cubicBezTo>
                <a:cubicBezTo>
                  <a:pt x="148" y="149"/>
                  <a:pt x="112" y="165"/>
                  <a:pt x="85" y="192"/>
                </a:cubicBezTo>
                <a:cubicBezTo>
                  <a:pt x="59" y="218"/>
                  <a:pt x="42" y="255"/>
                  <a:pt x="42" y="296"/>
                </a:cubicBezTo>
                <a:cubicBezTo>
                  <a:pt x="42" y="334"/>
                  <a:pt x="57" y="369"/>
                  <a:pt x="82" y="395"/>
                </a:cubicBezTo>
                <a:cubicBezTo>
                  <a:pt x="47" y="430"/>
                  <a:pt x="47" y="430"/>
                  <a:pt x="47" y="430"/>
                </a:cubicBezTo>
                <a:cubicBezTo>
                  <a:pt x="32" y="445"/>
                  <a:pt x="20" y="463"/>
                  <a:pt x="12" y="482"/>
                </a:cubicBezTo>
                <a:cubicBezTo>
                  <a:pt x="12" y="482"/>
                  <a:pt x="12" y="482"/>
                  <a:pt x="12" y="482"/>
                </a:cubicBezTo>
                <a:cubicBezTo>
                  <a:pt x="4" y="501"/>
                  <a:pt x="0" y="522"/>
                  <a:pt x="0" y="543"/>
                </a:cubicBezTo>
                <a:cubicBezTo>
                  <a:pt x="0" y="587"/>
                  <a:pt x="0" y="587"/>
                  <a:pt x="0" y="587"/>
                </a:cubicBezTo>
                <a:cubicBezTo>
                  <a:pt x="0" y="598"/>
                  <a:pt x="4" y="610"/>
                  <a:pt x="10" y="620"/>
                </a:cubicBezTo>
                <a:cubicBezTo>
                  <a:pt x="18" y="630"/>
                  <a:pt x="28" y="637"/>
                  <a:pt x="42" y="639"/>
                </a:cubicBezTo>
                <a:cubicBezTo>
                  <a:pt x="43" y="639"/>
                  <a:pt x="44" y="639"/>
                  <a:pt x="45" y="639"/>
                </a:cubicBezTo>
                <a:cubicBezTo>
                  <a:pt x="78" y="639"/>
                  <a:pt x="78" y="639"/>
                  <a:pt x="78" y="639"/>
                </a:cubicBezTo>
                <a:cubicBezTo>
                  <a:pt x="78" y="651"/>
                  <a:pt x="78" y="651"/>
                  <a:pt x="78" y="651"/>
                </a:cubicBezTo>
                <a:cubicBezTo>
                  <a:pt x="78" y="666"/>
                  <a:pt x="91" y="678"/>
                  <a:pt x="105" y="678"/>
                </a:cubicBezTo>
                <a:cubicBezTo>
                  <a:pt x="106" y="678"/>
                  <a:pt x="106" y="678"/>
                  <a:pt x="106" y="678"/>
                </a:cubicBezTo>
                <a:cubicBezTo>
                  <a:pt x="722" y="678"/>
                  <a:pt x="722" y="678"/>
                  <a:pt x="722" y="678"/>
                </a:cubicBezTo>
                <a:cubicBezTo>
                  <a:pt x="723" y="678"/>
                  <a:pt x="723" y="678"/>
                  <a:pt x="723" y="678"/>
                </a:cubicBezTo>
                <a:cubicBezTo>
                  <a:pt x="738" y="678"/>
                  <a:pt x="749" y="666"/>
                  <a:pt x="749" y="651"/>
                </a:cubicBezTo>
                <a:cubicBezTo>
                  <a:pt x="749" y="639"/>
                  <a:pt x="749" y="639"/>
                  <a:pt x="749" y="639"/>
                </a:cubicBezTo>
                <a:cubicBezTo>
                  <a:pt x="783" y="639"/>
                  <a:pt x="783" y="639"/>
                  <a:pt x="783" y="639"/>
                </a:cubicBezTo>
                <a:cubicBezTo>
                  <a:pt x="784" y="639"/>
                  <a:pt x="785" y="639"/>
                  <a:pt x="786" y="639"/>
                </a:cubicBezTo>
                <a:cubicBezTo>
                  <a:pt x="800" y="637"/>
                  <a:pt x="810" y="630"/>
                  <a:pt x="817" y="620"/>
                </a:cubicBezTo>
                <a:cubicBezTo>
                  <a:pt x="824" y="610"/>
                  <a:pt x="828" y="598"/>
                  <a:pt x="828" y="587"/>
                </a:cubicBezTo>
                <a:cubicBezTo>
                  <a:pt x="828" y="543"/>
                  <a:pt x="828" y="543"/>
                  <a:pt x="828" y="543"/>
                </a:cubicBezTo>
                <a:cubicBezTo>
                  <a:pt x="828" y="522"/>
                  <a:pt x="824" y="501"/>
                  <a:pt x="816" y="482"/>
                </a:cubicBezTo>
                <a:cubicBezTo>
                  <a:pt x="808" y="463"/>
                  <a:pt x="796" y="445"/>
                  <a:pt x="781" y="430"/>
                </a:cubicBezTo>
                <a:cubicBezTo>
                  <a:pt x="746" y="395"/>
                  <a:pt x="746" y="395"/>
                  <a:pt x="746" y="395"/>
                </a:cubicBezTo>
                <a:cubicBezTo>
                  <a:pt x="770" y="369"/>
                  <a:pt x="786" y="334"/>
                  <a:pt x="786" y="296"/>
                </a:cubicBezTo>
                <a:cubicBezTo>
                  <a:pt x="786" y="255"/>
                  <a:pt x="769" y="218"/>
                  <a:pt x="742" y="192"/>
                </a:cubicBezTo>
                <a:cubicBezTo>
                  <a:pt x="716" y="165"/>
                  <a:pt x="679" y="149"/>
                  <a:pt x="639" y="149"/>
                </a:cubicBezTo>
                <a:cubicBezTo>
                  <a:pt x="624" y="149"/>
                  <a:pt x="609" y="151"/>
                  <a:pt x="596" y="156"/>
                </a:cubicBezTo>
                <a:cubicBezTo>
                  <a:pt x="582" y="67"/>
                  <a:pt x="504" y="0"/>
                  <a:pt x="414" y="0"/>
                </a:cubicBezTo>
                <a:close/>
                <a:moveTo>
                  <a:pt x="331" y="624"/>
                </a:moveTo>
                <a:cubicBezTo>
                  <a:pt x="331" y="624"/>
                  <a:pt x="331" y="624"/>
                  <a:pt x="331" y="624"/>
                </a:cubicBezTo>
                <a:cubicBezTo>
                  <a:pt x="331" y="600"/>
                  <a:pt x="331" y="600"/>
                  <a:pt x="331" y="600"/>
                </a:cubicBezTo>
                <a:cubicBezTo>
                  <a:pt x="331" y="600"/>
                  <a:pt x="331" y="600"/>
                  <a:pt x="331" y="600"/>
                </a:cubicBezTo>
                <a:cubicBezTo>
                  <a:pt x="331" y="597"/>
                  <a:pt x="331" y="597"/>
                  <a:pt x="331" y="597"/>
                </a:cubicBezTo>
                <a:cubicBezTo>
                  <a:pt x="331" y="502"/>
                  <a:pt x="331" y="502"/>
                  <a:pt x="331" y="502"/>
                </a:cubicBezTo>
                <a:cubicBezTo>
                  <a:pt x="331" y="493"/>
                  <a:pt x="324" y="486"/>
                  <a:pt x="315" y="486"/>
                </a:cubicBezTo>
                <a:cubicBezTo>
                  <a:pt x="306" y="486"/>
                  <a:pt x="299" y="493"/>
                  <a:pt x="299" y="502"/>
                </a:cubicBezTo>
                <a:cubicBezTo>
                  <a:pt x="299" y="573"/>
                  <a:pt x="299" y="573"/>
                  <a:pt x="299" y="573"/>
                </a:cubicBezTo>
                <a:cubicBezTo>
                  <a:pt x="230" y="573"/>
                  <a:pt x="230" y="573"/>
                  <a:pt x="230" y="573"/>
                </a:cubicBezTo>
                <a:cubicBezTo>
                  <a:pt x="228" y="571"/>
                  <a:pt x="228" y="569"/>
                  <a:pt x="228" y="567"/>
                </a:cubicBezTo>
                <a:cubicBezTo>
                  <a:pt x="228" y="509"/>
                  <a:pt x="228" y="509"/>
                  <a:pt x="228" y="509"/>
                </a:cubicBezTo>
                <a:cubicBezTo>
                  <a:pt x="228" y="489"/>
                  <a:pt x="231" y="470"/>
                  <a:pt x="239" y="453"/>
                </a:cubicBezTo>
                <a:cubicBezTo>
                  <a:pt x="239" y="453"/>
                  <a:pt x="239" y="453"/>
                  <a:pt x="239" y="453"/>
                </a:cubicBezTo>
                <a:cubicBezTo>
                  <a:pt x="243" y="442"/>
                  <a:pt x="249" y="432"/>
                  <a:pt x="256" y="423"/>
                </a:cubicBezTo>
                <a:cubicBezTo>
                  <a:pt x="256" y="423"/>
                  <a:pt x="256" y="423"/>
                  <a:pt x="256" y="423"/>
                </a:cubicBezTo>
                <a:cubicBezTo>
                  <a:pt x="256" y="422"/>
                  <a:pt x="256" y="422"/>
                  <a:pt x="256" y="422"/>
                </a:cubicBezTo>
                <a:cubicBezTo>
                  <a:pt x="257" y="422"/>
                  <a:pt x="257" y="422"/>
                  <a:pt x="257" y="422"/>
                </a:cubicBezTo>
                <a:cubicBezTo>
                  <a:pt x="257" y="422"/>
                  <a:pt x="257" y="422"/>
                  <a:pt x="257" y="422"/>
                </a:cubicBezTo>
                <a:cubicBezTo>
                  <a:pt x="257" y="421"/>
                  <a:pt x="257" y="421"/>
                  <a:pt x="257" y="421"/>
                </a:cubicBezTo>
                <a:cubicBezTo>
                  <a:pt x="262" y="415"/>
                  <a:pt x="266" y="410"/>
                  <a:pt x="272" y="405"/>
                </a:cubicBezTo>
                <a:cubicBezTo>
                  <a:pt x="329" y="347"/>
                  <a:pt x="329" y="347"/>
                  <a:pt x="329" y="347"/>
                </a:cubicBezTo>
                <a:cubicBezTo>
                  <a:pt x="382" y="375"/>
                  <a:pt x="446" y="375"/>
                  <a:pt x="499" y="347"/>
                </a:cubicBezTo>
                <a:cubicBezTo>
                  <a:pt x="557" y="405"/>
                  <a:pt x="557" y="405"/>
                  <a:pt x="557" y="405"/>
                </a:cubicBezTo>
                <a:cubicBezTo>
                  <a:pt x="561" y="410"/>
                  <a:pt x="566" y="415"/>
                  <a:pt x="571" y="421"/>
                </a:cubicBezTo>
                <a:cubicBezTo>
                  <a:pt x="571" y="422"/>
                  <a:pt x="571" y="422"/>
                  <a:pt x="571" y="422"/>
                </a:cubicBezTo>
                <a:cubicBezTo>
                  <a:pt x="571" y="422"/>
                  <a:pt x="571" y="422"/>
                  <a:pt x="571" y="422"/>
                </a:cubicBezTo>
                <a:cubicBezTo>
                  <a:pt x="571" y="422"/>
                  <a:pt x="571" y="422"/>
                  <a:pt x="571" y="422"/>
                </a:cubicBezTo>
                <a:cubicBezTo>
                  <a:pt x="572" y="423"/>
                  <a:pt x="572" y="423"/>
                  <a:pt x="572" y="423"/>
                </a:cubicBezTo>
                <a:cubicBezTo>
                  <a:pt x="572" y="423"/>
                  <a:pt x="572" y="423"/>
                  <a:pt x="572" y="423"/>
                </a:cubicBezTo>
                <a:cubicBezTo>
                  <a:pt x="579" y="432"/>
                  <a:pt x="585" y="442"/>
                  <a:pt x="589" y="453"/>
                </a:cubicBezTo>
                <a:cubicBezTo>
                  <a:pt x="589" y="453"/>
                  <a:pt x="589" y="453"/>
                  <a:pt x="589" y="453"/>
                </a:cubicBezTo>
                <a:cubicBezTo>
                  <a:pt x="596" y="470"/>
                  <a:pt x="600" y="489"/>
                  <a:pt x="600" y="509"/>
                </a:cubicBezTo>
                <a:cubicBezTo>
                  <a:pt x="600" y="567"/>
                  <a:pt x="600" y="567"/>
                  <a:pt x="600" y="567"/>
                </a:cubicBezTo>
                <a:cubicBezTo>
                  <a:pt x="600" y="569"/>
                  <a:pt x="599" y="571"/>
                  <a:pt x="598" y="573"/>
                </a:cubicBezTo>
                <a:cubicBezTo>
                  <a:pt x="529" y="573"/>
                  <a:pt x="529" y="573"/>
                  <a:pt x="529" y="573"/>
                </a:cubicBezTo>
                <a:cubicBezTo>
                  <a:pt x="529" y="502"/>
                  <a:pt x="529" y="502"/>
                  <a:pt x="529" y="502"/>
                </a:cubicBezTo>
                <a:cubicBezTo>
                  <a:pt x="529" y="493"/>
                  <a:pt x="522" y="486"/>
                  <a:pt x="513" y="486"/>
                </a:cubicBezTo>
                <a:cubicBezTo>
                  <a:pt x="504" y="486"/>
                  <a:pt x="497" y="493"/>
                  <a:pt x="497" y="502"/>
                </a:cubicBezTo>
                <a:cubicBezTo>
                  <a:pt x="497" y="597"/>
                  <a:pt x="497" y="597"/>
                  <a:pt x="497" y="597"/>
                </a:cubicBezTo>
                <a:cubicBezTo>
                  <a:pt x="497" y="600"/>
                  <a:pt x="497" y="600"/>
                  <a:pt x="497" y="600"/>
                </a:cubicBezTo>
                <a:cubicBezTo>
                  <a:pt x="497" y="600"/>
                  <a:pt x="497" y="600"/>
                  <a:pt x="497" y="600"/>
                </a:cubicBezTo>
                <a:cubicBezTo>
                  <a:pt x="497" y="624"/>
                  <a:pt x="497" y="624"/>
                  <a:pt x="497" y="624"/>
                </a:cubicBezTo>
                <a:cubicBezTo>
                  <a:pt x="331" y="624"/>
                  <a:pt x="331" y="624"/>
                  <a:pt x="331" y="624"/>
                </a:cubicBezTo>
                <a:close/>
                <a:moveTo>
                  <a:pt x="284" y="184"/>
                </a:moveTo>
                <a:cubicBezTo>
                  <a:pt x="284" y="184"/>
                  <a:pt x="284" y="184"/>
                  <a:pt x="284" y="184"/>
                </a:cubicBezTo>
                <a:cubicBezTo>
                  <a:pt x="284" y="112"/>
                  <a:pt x="342" y="54"/>
                  <a:pt x="414" y="54"/>
                </a:cubicBezTo>
                <a:cubicBezTo>
                  <a:pt x="486" y="54"/>
                  <a:pt x="544" y="112"/>
                  <a:pt x="544" y="184"/>
                </a:cubicBezTo>
                <a:cubicBezTo>
                  <a:pt x="544" y="354"/>
                  <a:pt x="284" y="354"/>
                  <a:pt x="284" y="184"/>
                </a:cubicBezTo>
                <a:close/>
                <a:moveTo>
                  <a:pt x="695" y="624"/>
                </a:moveTo>
                <a:cubicBezTo>
                  <a:pt x="695" y="624"/>
                  <a:pt x="695" y="624"/>
                  <a:pt x="695" y="624"/>
                </a:cubicBezTo>
                <a:cubicBezTo>
                  <a:pt x="617" y="624"/>
                  <a:pt x="617" y="624"/>
                  <a:pt x="617" y="624"/>
                </a:cubicBezTo>
                <a:cubicBezTo>
                  <a:pt x="627" y="620"/>
                  <a:pt x="635" y="614"/>
                  <a:pt x="641" y="605"/>
                </a:cubicBezTo>
                <a:cubicBezTo>
                  <a:pt x="649" y="594"/>
                  <a:pt x="654" y="580"/>
                  <a:pt x="654" y="567"/>
                </a:cubicBezTo>
                <a:cubicBezTo>
                  <a:pt x="654" y="509"/>
                  <a:pt x="654" y="509"/>
                  <a:pt x="654" y="509"/>
                </a:cubicBezTo>
                <a:cubicBezTo>
                  <a:pt x="654" y="486"/>
                  <a:pt x="650" y="463"/>
                  <a:pt x="642" y="442"/>
                </a:cubicBezTo>
                <a:cubicBezTo>
                  <a:pt x="664" y="442"/>
                  <a:pt x="684" y="436"/>
                  <a:pt x="702" y="428"/>
                </a:cubicBezTo>
                <a:cubicBezTo>
                  <a:pt x="743" y="468"/>
                  <a:pt x="743" y="468"/>
                  <a:pt x="743" y="468"/>
                </a:cubicBezTo>
                <a:cubicBezTo>
                  <a:pt x="753" y="479"/>
                  <a:pt x="761" y="490"/>
                  <a:pt x="766" y="502"/>
                </a:cubicBezTo>
                <a:cubicBezTo>
                  <a:pt x="771" y="515"/>
                  <a:pt x="774" y="529"/>
                  <a:pt x="774" y="543"/>
                </a:cubicBezTo>
                <a:cubicBezTo>
                  <a:pt x="774" y="585"/>
                  <a:pt x="774" y="585"/>
                  <a:pt x="774" y="585"/>
                </a:cubicBezTo>
                <a:cubicBezTo>
                  <a:pt x="727" y="585"/>
                  <a:pt x="727" y="585"/>
                  <a:pt x="727" y="585"/>
                </a:cubicBezTo>
                <a:cubicBezTo>
                  <a:pt x="727" y="538"/>
                  <a:pt x="727" y="538"/>
                  <a:pt x="727" y="538"/>
                </a:cubicBezTo>
                <a:cubicBezTo>
                  <a:pt x="727" y="529"/>
                  <a:pt x="720" y="521"/>
                  <a:pt x="711" y="521"/>
                </a:cubicBezTo>
                <a:cubicBezTo>
                  <a:pt x="702" y="521"/>
                  <a:pt x="695" y="529"/>
                  <a:pt x="695" y="538"/>
                </a:cubicBezTo>
                <a:cubicBezTo>
                  <a:pt x="695" y="624"/>
                  <a:pt x="695" y="624"/>
                  <a:pt x="695" y="624"/>
                </a:cubicBezTo>
                <a:close/>
                <a:moveTo>
                  <a:pt x="595" y="213"/>
                </a:moveTo>
                <a:cubicBezTo>
                  <a:pt x="595" y="213"/>
                  <a:pt x="595" y="213"/>
                  <a:pt x="595" y="213"/>
                </a:cubicBezTo>
                <a:cubicBezTo>
                  <a:pt x="601" y="211"/>
                  <a:pt x="606" y="209"/>
                  <a:pt x="611" y="207"/>
                </a:cubicBezTo>
                <a:cubicBezTo>
                  <a:pt x="620" y="204"/>
                  <a:pt x="629" y="203"/>
                  <a:pt x="639" y="203"/>
                </a:cubicBezTo>
                <a:cubicBezTo>
                  <a:pt x="665" y="203"/>
                  <a:pt x="688" y="213"/>
                  <a:pt x="705" y="230"/>
                </a:cubicBezTo>
                <a:cubicBezTo>
                  <a:pt x="721" y="247"/>
                  <a:pt x="732" y="270"/>
                  <a:pt x="732" y="296"/>
                </a:cubicBezTo>
                <a:cubicBezTo>
                  <a:pt x="732" y="321"/>
                  <a:pt x="721" y="344"/>
                  <a:pt x="705" y="361"/>
                </a:cubicBezTo>
                <a:cubicBezTo>
                  <a:pt x="705" y="361"/>
                  <a:pt x="705" y="361"/>
                  <a:pt x="705" y="361"/>
                </a:cubicBezTo>
                <a:cubicBezTo>
                  <a:pt x="688" y="378"/>
                  <a:pt x="665" y="388"/>
                  <a:pt x="639" y="388"/>
                </a:cubicBezTo>
                <a:cubicBezTo>
                  <a:pt x="632" y="388"/>
                  <a:pt x="626" y="388"/>
                  <a:pt x="621" y="387"/>
                </a:cubicBezTo>
                <a:cubicBezTo>
                  <a:pt x="617" y="386"/>
                  <a:pt x="613" y="385"/>
                  <a:pt x="609" y="383"/>
                </a:cubicBezTo>
                <a:cubicBezTo>
                  <a:pt x="605" y="378"/>
                  <a:pt x="600" y="372"/>
                  <a:pt x="594" y="367"/>
                </a:cubicBezTo>
                <a:cubicBezTo>
                  <a:pt x="594" y="367"/>
                  <a:pt x="594" y="367"/>
                  <a:pt x="594" y="367"/>
                </a:cubicBezTo>
                <a:cubicBezTo>
                  <a:pt x="543" y="315"/>
                  <a:pt x="543" y="315"/>
                  <a:pt x="543" y="315"/>
                </a:cubicBezTo>
                <a:cubicBezTo>
                  <a:pt x="544" y="314"/>
                  <a:pt x="544" y="314"/>
                  <a:pt x="544" y="314"/>
                </a:cubicBezTo>
                <a:cubicBezTo>
                  <a:pt x="544" y="314"/>
                  <a:pt x="544" y="314"/>
                  <a:pt x="544" y="314"/>
                </a:cubicBezTo>
                <a:cubicBezTo>
                  <a:pt x="544" y="314"/>
                  <a:pt x="544" y="314"/>
                  <a:pt x="544" y="314"/>
                </a:cubicBezTo>
                <a:cubicBezTo>
                  <a:pt x="568" y="290"/>
                  <a:pt x="585" y="260"/>
                  <a:pt x="593" y="227"/>
                </a:cubicBezTo>
                <a:cubicBezTo>
                  <a:pt x="593" y="226"/>
                  <a:pt x="593" y="226"/>
                  <a:pt x="593" y="226"/>
                </a:cubicBezTo>
                <a:cubicBezTo>
                  <a:pt x="593" y="225"/>
                  <a:pt x="593" y="225"/>
                  <a:pt x="593" y="225"/>
                </a:cubicBezTo>
                <a:cubicBezTo>
                  <a:pt x="593" y="225"/>
                  <a:pt x="593" y="225"/>
                  <a:pt x="593" y="225"/>
                </a:cubicBezTo>
                <a:cubicBezTo>
                  <a:pt x="593" y="224"/>
                  <a:pt x="593" y="224"/>
                  <a:pt x="593" y="224"/>
                </a:cubicBezTo>
                <a:cubicBezTo>
                  <a:pt x="595" y="217"/>
                  <a:pt x="595" y="217"/>
                  <a:pt x="595" y="217"/>
                </a:cubicBezTo>
                <a:cubicBezTo>
                  <a:pt x="595" y="216"/>
                  <a:pt x="595" y="216"/>
                  <a:pt x="595" y="216"/>
                </a:cubicBezTo>
                <a:cubicBezTo>
                  <a:pt x="595" y="216"/>
                  <a:pt x="595" y="216"/>
                  <a:pt x="595" y="216"/>
                </a:cubicBezTo>
                <a:cubicBezTo>
                  <a:pt x="595" y="215"/>
                  <a:pt x="595" y="215"/>
                  <a:pt x="595" y="215"/>
                </a:cubicBezTo>
                <a:cubicBezTo>
                  <a:pt x="595" y="213"/>
                  <a:pt x="595" y="213"/>
                  <a:pt x="595" y="213"/>
                </a:cubicBezTo>
                <a:close/>
                <a:moveTo>
                  <a:pt x="133" y="624"/>
                </a:moveTo>
                <a:cubicBezTo>
                  <a:pt x="133" y="624"/>
                  <a:pt x="133" y="624"/>
                  <a:pt x="133" y="624"/>
                </a:cubicBezTo>
                <a:cubicBezTo>
                  <a:pt x="133" y="538"/>
                  <a:pt x="133" y="538"/>
                  <a:pt x="133" y="538"/>
                </a:cubicBezTo>
                <a:cubicBezTo>
                  <a:pt x="133" y="529"/>
                  <a:pt x="126" y="521"/>
                  <a:pt x="116" y="521"/>
                </a:cubicBezTo>
                <a:cubicBezTo>
                  <a:pt x="108" y="521"/>
                  <a:pt x="100" y="529"/>
                  <a:pt x="100" y="538"/>
                </a:cubicBezTo>
                <a:cubicBezTo>
                  <a:pt x="100" y="585"/>
                  <a:pt x="100" y="585"/>
                  <a:pt x="100" y="585"/>
                </a:cubicBezTo>
                <a:cubicBezTo>
                  <a:pt x="54" y="585"/>
                  <a:pt x="54" y="585"/>
                  <a:pt x="54" y="585"/>
                </a:cubicBezTo>
                <a:cubicBezTo>
                  <a:pt x="54" y="543"/>
                  <a:pt x="54" y="543"/>
                  <a:pt x="54" y="543"/>
                </a:cubicBezTo>
                <a:cubicBezTo>
                  <a:pt x="54" y="529"/>
                  <a:pt x="56" y="515"/>
                  <a:pt x="62" y="502"/>
                </a:cubicBezTo>
                <a:cubicBezTo>
                  <a:pt x="62" y="502"/>
                  <a:pt x="62" y="502"/>
                  <a:pt x="62" y="502"/>
                </a:cubicBezTo>
                <a:cubicBezTo>
                  <a:pt x="62" y="502"/>
                  <a:pt x="62" y="502"/>
                  <a:pt x="62" y="502"/>
                </a:cubicBezTo>
                <a:cubicBezTo>
                  <a:pt x="66" y="490"/>
                  <a:pt x="75" y="479"/>
                  <a:pt x="85" y="468"/>
                </a:cubicBezTo>
                <a:cubicBezTo>
                  <a:pt x="126" y="428"/>
                  <a:pt x="126" y="428"/>
                  <a:pt x="126" y="428"/>
                </a:cubicBezTo>
                <a:cubicBezTo>
                  <a:pt x="144" y="436"/>
                  <a:pt x="164" y="442"/>
                  <a:pt x="186" y="442"/>
                </a:cubicBezTo>
                <a:cubicBezTo>
                  <a:pt x="178" y="463"/>
                  <a:pt x="174" y="486"/>
                  <a:pt x="174" y="509"/>
                </a:cubicBezTo>
                <a:cubicBezTo>
                  <a:pt x="174" y="567"/>
                  <a:pt x="174" y="567"/>
                  <a:pt x="174" y="567"/>
                </a:cubicBezTo>
                <a:cubicBezTo>
                  <a:pt x="174" y="580"/>
                  <a:pt x="179" y="594"/>
                  <a:pt x="186" y="605"/>
                </a:cubicBezTo>
                <a:cubicBezTo>
                  <a:pt x="192" y="614"/>
                  <a:pt x="201" y="620"/>
                  <a:pt x="211" y="624"/>
                </a:cubicBezTo>
                <a:cubicBezTo>
                  <a:pt x="133" y="624"/>
                  <a:pt x="133" y="624"/>
                  <a:pt x="133" y="624"/>
                </a:cubicBezTo>
                <a:close/>
                <a:moveTo>
                  <a:pt x="232" y="213"/>
                </a:moveTo>
                <a:cubicBezTo>
                  <a:pt x="232" y="213"/>
                  <a:pt x="232" y="213"/>
                  <a:pt x="232" y="213"/>
                </a:cubicBezTo>
                <a:cubicBezTo>
                  <a:pt x="233" y="215"/>
                  <a:pt x="233" y="215"/>
                  <a:pt x="233" y="215"/>
                </a:cubicBezTo>
                <a:cubicBezTo>
                  <a:pt x="233" y="216"/>
                  <a:pt x="233" y="216"/>
                  <a:pt x="233" y="216"/>
                </a:cubicBezTo>
                <a:cubicBezTo>
                  <a:pt x="233" y="216"/>
                  <a:pt x="233" y="216"/>
                  <a:pt x="233" y="216"/>
                </a:cubicBezTo>
                <a:cubicBezTo>
                  <a:pt x="233" y="217"/>
                  <a:pt x="233" y="217"/>
                  <a:pt x="233" y="217"/>
                </a:cubicBezTo>
                <a:cubicBezTo>
                  <a:pt x="235" y="224"/>
                  <a:pt x="235" y="224"/>
                  <a:pt x="235" y="224"/>
                </a:cubicBezTo>
                <a:cubicBezTo>
                  <a:pt x="235" y="225"/>
                  <a:pt x="235" y="225"/>
                  <a:pt x="235" y="225"/>
                </a:cubicBezTo>
                <a:cubicBezTo>
                  <a:pt x="235" y="225"/>
                  <a:pt x="235" y="225"/>
                  <a:pt x="235" y="225"/>
                </a:cubicBezTo>
                <a:cubicBezTo>
                  <a:pt x="235" y="226"/>
                  <a:pt x="235" y="226"/>
                  <a:pt x="235" y="226"/>
                </a:cubicBezTo>
                <a:cubicBezTo>
                  <a:pt x="235" y="227"/>
                  <a:pt x="235" y="227"/>
                  <a:pt x="235" y="227"/>
                </a:cubicBezTo>
                <a:cubicBezTo>
                  <a:pt x="243" y="260"/>
                  <a:pt x="260" y="290"/>
                  <a:pt x="284" y="314"/>
                </a:cubicBezTo>
                <a:cubicBezTo>
                  <a:pt x="284" y="314"/>
                  <a:pt x="284" y="314"/>
                  <a:pt x="284" y="314"/>
                </a:cubicBezTo>
                <a:cubicBezTo>
                  <a:pt x="285" y="315"/>
                  <a:pt x="285" y="315"/>
                  <a:pt x="285" y="315"/>
                </a:cubicBezTo>
                <a:cubicBezTo>
                  <a:pt x="233" y="367"/>
                  <a:pt x="233" y="367"/>
                  <a:pt x="233" y="367"/>
                </a:cubicBezTo>
                <a:cubicBezTo>
                  <a:pt x="228" y="372"/>
                  <a:pt x="223" y="378"/>
                  <a:pt x="219" y="383"/>
                </a:cubicBezTo>
                <a:cubicBezTo>
                  <a:pt x="215" y="385"/>
                  <a:pt x="211" y="386"/>
                  <a:pt x="207" y="387"/>
                </a:cubicBezTo>
                <a:cubicBezTo>
                  <a:pt x="202" y="388"/>
                  <a:pt x="196" y="388"/>
                  <a:pt x="189" y="388"/>
                </a:cubicBezTo>
                <a:cubicBezTo>
                  <a:pt x="163" y="388"/>
                  <a:pt x="140" y="378"/>
                  <a:pt x="123" y="361"/>
                </a:cubicBezTo>
                <a:cubicBezTo>
                  <a:pt x="123" y="361"/>
                  <a:pt x="123" y="361"/>
                  <a:pt x="123" y="361"/>
                </a:cubicBezTo>
                <a:cubicBezTo>
                  <a:pt x="107" y="344"/>
                  <a:pt x="96" y="321"/>
                  <a:pt x="96" y="296"/>
                </a:cubicBezTo>
                <a:cubicBezTo>
                  <a:pt x="96" y="270"/>
                  <a:pt x="107" y="247"/>
                  <a:pt x="123" y="230"/>
                </a:cubicBezTo>
                <a:cubicBezTo>
                  <a:pt x="140" y="213"/>
                  <a:pt x="163" y="203"/>
                  <a:pt x="189" y="203"/>
                </a:cubicBezTo>
                <a:cubicBezTo>
                  <a:pt x="199" y="203"/>
                  <a:pt x="208" y="204"/>
                  <a:pt x="217" y="207"/>
                </a:cubicBezTo>
                <a:cubicBezTo>
                  <a:pt x="222" y="209"/>
                  <a:pt x="227" y="211"/>
                  <a:pt x="232" y="213"/>
                </a:cubicBezTo>
                <a:close/>
              </a:path>
            </a:pathLst>
          </a:custGeom>
          <a:solidFill>
            <a:schemeClr val="bg1">
              <a:lumMod val="50000"/>
            </a:schemeClr>
          </a:solidFill>
          <a:ln>
            <a:noFill/>
          </a:ln>
        </p:spPr>
        <p:txBody>
          <a:bodyPr anchor="t" anchorCtr="0" bIns="45720" compatLnSpc="1" lIns="91440" numCol="1" rIns="91440" tIns="45720" vert="horz" wrap="square"/>
          <a:lstStyle/>
          <a:p>
            <a:endParaRPr altLang="en-US" lang="zh-CN"/>
          </a:p>
        </p:txBody>
      </p:sp>
      <p:sp>
        <p:nvSpPr>
          <p:cNvPr id="26" name="原创设计师QQ598969553             _25"/>
          <p:cNvSpPr>
            <a:spLocks noEditPoints="1"/>
          </p:cNvSpPr>
          <p:nvPr/>
        </p:nvSpPr>
        <p:spPr bwMode="auto">
          <a:xfrm>
            <a:off x="1812132" y="3059016"/>
            <a:ext cx="216192" cy="210461"/>
          </a:xfrm>
          <a:custGeom>
            <a:gdLst>
              <a:gd fmla="*/ 100 w 679" name="T0"/>
              <a:gd fmla="*/ 635 h 661" name="T1"/>
              <a:gd fmla="*/ 189 w 679" name="T2"/>
              <a:gd fmla="*/ 608 h 661" name="T3"/>
              <a:gd fmla="*/ 196 w 679" name="T4"/>
              <a:gd fmla="*/ 560 h 661" name="T5"/>
              <a:gd fmla="*/ 217 w 679" name="T6"/>
              <a:gd fmla="*/ 550 h 661" name="T7"/>
              <a:gd fmla="*/ 312 w 679" name="T8"/>
              <a:gd fmla="*/ 111 h 661" name="T9"/>
              <a:gd fmla="*/ 286 w 679" name="T10"/>
              <a:gd fmla="*/ 119 h 661" name="T11"/>
              <a:gd fmla="*/ 244 w 679" name="T12"/>
              <a:gd fmla="*/ 148 h 661" name="T13"/>
              <a:gd fmla="*/ 158 w 679" name="T14"/>
              <a:gd fmla="*/ 194 h 661" name="T15"/>
              <a:gd fmla="*/ 214 w 679" name="T16"/>
              <a:gd fmla="*/ 407 h 661" name="T17"/>
              <a:gd fmla="*/ 225 w 679" name="T18"/>
              <a:gd fmla="*/ 451 h 661" name="T19"/>
              <a:gd fmla="*/ 178 w 679" name="T20"/>
              <a:gd fmla="*/ 482 h 661" name="T21"/>
              <a:gd fmla="*/ 69 w 679" name="T22"/>
              <a:gd fmla="*/ 482 h 661" name="T23"/>
              <a:gd fmla="*/ 22 w 679" name="T24"/>
              <a:gd fmla="*/ 451 h 661" name="T25"/>
              <a:gd fmla="*/ 32 w 679" name="T26"/>
              <a:gd fmla="*/ 407 h 661" name="T27"/>
              <a:gd fmla="*/ 92 w 679" name="T28"/>
              <a:gd fmla="*/ 194 h 661" name="T29"/>
              <a:gd fmla="*/ 31 w 679" name="T30"/>
              <a:gd fmla="*/ 169 h 661" name="T31"/>
              <a:gd fmla="*/ 6 w 679" name="T32"/>
              <a:gd fmla="*/ 125 h 661" name="T33"/>
              <a:gd fmla="*/ 49 w 679" name="T34"/>
              <a:gd fmla="*/ 142 h 661" name="T35"/>
              <a:gd fmla="*/ 97 w 679" name="T36"/>
              <a:gd fmla="*/ 162 h 661" name="T37"/>
              <a:gd fmla="*/ 152 w 679" name="T38"/>
              <a:gd fmla="*/ 162 h 661" name="T39"/>
              <a:gd fmla="*/ 221 w 679" name="T40"/>
              <a:gd fmla="*/ 125 h 661" name="T41"/>
              <a:gd fmla="*/ 246 w 679" name="T42"/>
              <a:gd fmla="*/ 105 h 661" name="T43"/>
              <a:gd fmla="*/ 306 w 679" name="T44"/>
              <a:gd fmla="*/ 80 h 661" name="T45"/>
              <a:gd fmla="*/ 312 w 679" name="T46"/>
              <a:gd fmla="*/ 27 h 661" name="T47"/>
              <a:gd fmla="*/ 366 w 679" name="T48"/>
              <a:gd fmla="*/ 27 h 661" name="T49"/>
              <a:gd fmla="*/ 373 w 679" name="T50"/>
              <a:gd fmla="*/ 80 h 661" name="T51"/>
              <a:gd fmla="*/ 433 w 679" name="T52"/>
              <a:gd fmla="*/ 105 h 661" name="T53"/>
              <a:gd fmla="*/ 478 w 679" name="T54"/>
              <a:gd fmla="*/ 142 h 661" name="T55"/>
              <a:gd fmla="*/ 527 w 679" name="T56"/>
              <a:gd fmla="*/ 162 h 661" name="T57"/>
              <a:gd fmla="*/ 581 w 679" name="T58"/>
              <a:gd fmla="*/ 162 h 661" name="T59"/>
              <a:gd fmla="*/ 650 w 679" name="T60"/>
              <a:gd fmla="*/ 125 h 661" name="T61"/>
              <a:gd fmla="*/ 673 w 679" name="T62"/>
              <a:gd fmla="*/ 148 h 661" name="T63"/>
              <a:gd fmla="*/ 587 w 679" name="T64"/>
              <a:gd fmla="*/ 194 h 661" name="T65"/>
              <a:gd fmla="*/ 646 w 679" name="T66"/>
              <a:gd fmla="*/ 407 h 661" name="T67"/>
              <a:gd fmla="*/ 657 w 679" name="T68"/>
              <a:gd fmla="*/ 451 h 661" name="T69"/>
              <a:gd fmla="*/ 555 w 679" name="T70"/>
              <a:gd fmla="*/ 493 h 661" name="T71"/>
              <a:gd fmla="*/ 500 w 679" name="T72"/>
              <a:gd fmla="*/ 482 h 661" name="T73"/>
              <a:gd fmla="*/ 454 w 679" name="T74"/>
              <a:gd fmla="*/ 413 h 661" name="T75"/>
              <a:gd fmla="*/ 534 w 679" name="T76"/>
              <a:gd fmla="*/ 196 h 661" name="T77"/>
              <a:gd fmla="*/ 489 w 679" name="T78"/>
              <a:gd fmla="*/ 184 h 661" name="T79"/>
              <a:gd fmla="*/ 436 w 679" name="T80"/>
              <a:gd fmla="*/ 148 h 661" name="T81"/>
              <a:gd fmla="*/ 392 w 679" name="T82"/>
              <a:gd fmla="*/ 119 h 661" name="T83"/>
              <a:gd fmla="*/ 366 w 679" name="T84"/>
              <a:gd fmla="*/ 111 h 661" name="T85"/>
              <a:gd fmla="*/ 462 w 679" name="T86"/>
              <a:gd fmla="*/ 550 h 661" name="T87"/>
              <a:gd fmla="*/ 490 w 679" name="T88"/>
              <a:gd fmla="*/ 578 h 661" name="T89"/>
              <a:gd fmla="*/ 553 w 679" name="T90"/>
              <a:gd fmla="*/ 608 h 661" name="T91"/>
              <a:gd fmla="*/ 553 w 679" name="T92"/>
              <a:gd fmla="*/ 661 h 661" name="T93"/>
              <a:gd fmla="*/ 616 w 679" name="T94"/>
              <a:gd fmla="*/ 416 h 661" name="T95"/>
              <a:gd fmla="*/ 555 w 679" name="T96"/>
              <a:gd fmla="*/ 233 h 661" name="T97"/>
              <a:gd fmla="*/ 520 w 679" name="T98"/>
              <a:gd fmla="*/ 432 h 661" name="T99"/>
              <a:gd fmla="*/ 555 w 679" name="T100"/>
              <a:gd fmla="*/ 439 h 661" name="T101"/>
              <a:gd fmla="*/ 590 w 679" name="T102"/>
              <a:gd fmla="*/ 433 h 661" name="T103"/>
              <a:gd fmla="*/ 183 w 679" name="T104"/>
              <a:gd fmla="*/ 416 h 661" name="T105"/>
              <a:gd fmla="*/ 124 w 679" name="T106"/>
              <a:gd fmla="*/ 233 h 661" name="T107"/>
              <a:gd fmla="*/ 88 w 679" name="T108"/>
              <a:gd fmla="*/ 432 h 661" name="T109"/>
              <a:gd fmla="*/ 124 w 679" name="T110"/>
              <a:gd fmla="*/ 439 h 661" name="T111"/>
              <a:gd fmla="*/ 157 w 679" name="T112"/>
              <a:gd fmla="*/ 433 h 661" name="T113"/>
              <a:gd fmla="*/ 221 w 679" name="T114"/>
              <a:gd fmla="*/ 608 h 661" name="T115"/>
              <a:gd fmla="*/ 458 w 679" name="T116"/>
              <a:gd fmla="*/ 608 h 661" name="T117"/>
              <a:gd fmla="*/ 221 w 679" name="T118"/>
              <a:gd fmla="*/ 582 h 661" name="T1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b="b" l="0" r="r" t="0"/>
            <a:pathLst>
              <a:path h="661" w="679">
                <a:moveTo>
                  <a:pt x="126" y="661"/>
                </a:moveTo>
                <a:cubicBezTo>
                  <a:pt x="112" y="661"/>
                  <a:pt x="100" y="649"/>
                  <a:pt x="100" y="635"/>
                </a:cubicBezTo>
                <a:cubicBezTo>
                  <a:pt x="100" y="620"/>
                  <a:pt x="112" y="608"/>
                  <a:pt x="126" y="608"/>
                </a:cubicBezTo>
                <a:cubicBezTo>
                  <a:pt x="189" y="608"/>
                  <a:pt x="189" y="608"/>
                  <a:pt x="189" y="608"/>
                </a:cubicBezTo>
                <a:cubicBezTo>
                  <a:pt x="189" y="578"/>
                  <a:pt x="189" y="578"/>
                  <a:pt x="189" y="578"/>
                </a:cubicBezTo>
                <a:cubicBezTo>
                  <a:pt x="189" y="571"/>
                  <a:pt x="191" y="565"/>
                  <a:pt x="196" y="560"/>
                </a:cubicBezTo>
                <a:cubicBezTo>
                  <a:pt x="197" y="558"/>
                  <a:pt x="197" y="558"/>
                  <a:pt x="197" y="558"/>
                </a:cubicBezTo>
                <a:cubicBezTo>
                  <a:pt x="202" y="553"/>
                  <a:pt x="209" y="550"/>
                  <a:pt x="217" y="550"/>
                </a:cubicBezTo>
                <a:cubicBezTo>
                  <a:pt x="312" y="550"/>
                  <a:pt x="312" y="550"/>
                  <a:pt x="312" y="550"/>
                </a:cubicBezTo>
                <a:cubicBezTo>
                  <a:pt x="312" y="111"/>
                  <a:pt x="312" y="111"/>
                  <a:pt x="312" y="111"/>
                </a:cubicBezTo>
                <a:cubicBezTo>
                  <a:pt x="312" y="111"/>
                  <a:pt x="312" y="111"/>
                  <a:pt x="312" y="111"/>
                </a:cubicBezTo>
                <a:cubicBezTo>
                  <a:pt x="303" y="113"/>
                  <a:pt x="295" y="115"/>
                  <a:pt x="286" y="119"/>
                </a:cubicBezTo>
                <a:cubicBezTo>
                  <a:pt x="279" y="122"/>
                  <a:pt x="271" y="126"/>
                  <a:pt x="264" y="131"/>
                </a:cubicBezTo>
                <a:cubicBezTo>
                  <a:pt x="257" y="136"/>
                  <a:pt x="249" y="142"/>
                  <a:pt x="244" y="148"/>
                </a:cubicBezTo>
                <a:cubicBezTo>
                  <a:pt x="228" y="163"/>
                  <a:pt x="210" y="175"/>
                  <a:pt x="190" y="184"/>
                </a:cubicBezTo>
                <a:cubicBezTo>
                  <a:pt x="180" y="188"/>
                  <a:pt x="169" y="191"/>
                  <a:pt x="158" y="194"/>
                </a:cubicBezTo>
                <a:cubicBezTo>
                  <a:pt x="154" y="195"/>
                  <a:pt x="149" y="195"/>
                  <a:pt x="145" y="196"/>
                </a:cubicBezTo>
                <a:cubicBezTo>
                  <a:pt x="214" y="407"/>
                  <a:pt x="214" y="407"/>
                  <a:pt x="214" y="407"/>
                </a:cubicBezTo>
                <a:cubicBezTo>
                  <a:pt x="218" y="408"/>
                  <a:pt x="221" y="410"/>
                  <a:pt x="225" y="413"/>
                </a:cubicBezTo>
                <a:cubicBezTo>
                  <a:pt x="235" y="424"/>
                  <a:pt x="235" y="441"/>
                  <a:pt x="225" y="451"/>
                </a:cubicBezTo>
                <a:cubicBezTo>
                  <a:pt x="212" y="464"/>
                  <a:pt x="196" y="475"/>
                  <a:pt x="178" y="482"/>
                </a:cubicBezTo>
                <a:cubicBezTo>
                  <a:pt x="178" y="482"/>
                  <a:pt x="178" y="482"/>
                  <a:pt x="178" y="482"/>
                </a:cubicBezTo>
                <a:cubicBezTo>
                  <a:pt x="161" y="489"/>
                  <a:pt x="143" y="493"/>
                  <a:pt x="124" y="493"/>
                </a:cubicBezTo>
                <a:cubicBezTo>
                  <a:pt x="104" y="493"/>
                  <a:pt x="85" y="489"/>
                  <a:pt x="69" y="482"/>
                </a:cubicBezTo>
                <a:cubicBezTo>
                  <a:pt x="67" y="482"/>
                  <a:pt x="67" y="482"/>
                  <a:pt x="67" y="482"/>
                </a:cubicBezTo>
                <a:cubicBezTo>
                  <a:pt x="50" y="474"/>
                  <a:pt x="35" y="464"/>
                  <a:pt x="22" y="451"/>
                </a:cubicBezTo>
                <a:cubicBezTo>
                  <a:pt x="12" y="441"/>
                  <a:pt x="12" y="424"/>
                  <a:pt x="22" y="413"/>
                </a:cubicBezTo>
                <a:cubicBezTo>
                  <a:pt x="25" y="410"/>
                  <a:pt x="29" y="408"/>
                  <a:pt x="32" y="407"/>
                </a:cubicBezTo>
                <a:cubicBezTo>
                  <a:pt x="102" y="196"/>
                  <a:pt x="102" y="196"/>
                  <a:pt x="102" y="196"/>
                </a:cubicBezTo>
                <a:cubicBezTo>
                  <a:pt x="98" y="195"/>
                  <a:pt x="95" y="195"/>
                  <a:pt x="92" y="194"/>
                </a:cubicBezTo>
                <a:cubicBezTo>
                  <a:pt x="80" y="191"/>
                  <a:pt x="69" y="188"/>
                  <a:pt x="60" y="184"/>
                </a:cubicBezTo>
                <a:cubicBezTo>
                  <a:pt x="49" y="180"/>
                  <a:pt x="40" y="175"/>
                  <a:pt x="31" y="169"/>
                </a:cubicBezTo>
                <a:cubicBezTo>
                  <a:pt x="22" y="163"/>
                  <a:pt x="13" y="156"/>
                  <a:pt x="6" y="148"/>
                </a:cubicBezTo>
                <a:cubicBezTo>
                  <a:pt x="0" y="142"/>
                  <a:pt x="0" y="131"/>
                  <a:pt x="6" y="125"/>
                </a:cubicBezTo>
                <a:cubicBezTo>
                  <a:pt x="12" y="119"/>
                  <a:pt x="23" y="119"/>
                  <a:pt x="29" y="125"/>
                </a:cubicBezTo>
                <a:cubicBezTo>
                  <a:pt x="35" y="131"/>
                  <a:pt x="42" y="137"/>
                  <a:pt x="49" y="142"/>
                </a:cubicBezTo>
                <a:cubicBezTo>
                  <a:pt x="56" y="147"/>
                  <a:pt x="64" y="151"/>
                  <a:pt x="72" y="155"/>
                </a:cubicBezTo>
                <a:cubicBezTo>
                  <a:pt x="80" y="158"/>
                  <a:pt x="88" y="160"/>
                  <a:pt x="97" y="162"/>
                </a:cubicBezTo>
                <a:cubicBezTo>
                  <a:pt x="106" y="164"/>
                  <a:pt x="115" y="165"/>
                  <a:pt x="125" y="165"/>
                </a:cubicBezTo>
                <a:cubicBezTo>
                  <a:pt x="134" y="165"/>
                  <a:pt x="143" y="164"/>
                  <a:pt x="152" y="162"/>
                </a:cubicBezTo>
                <a:cubicBezTo>
                  <a:pt x="161" y="160"/>
                  <a:pt x="169" y="158"/>
                  <a:pt x="178" y="155"/>
                </a:cubicBezTo>
                <a:cubicBezTo>
                  <a:pt x="194" y="148"/>
                  <a:pt x="208" y="138"/>
                  <a:pt x="221" y="125"/>
                </a:cubicBezTo>
                <a:cubicBezTo>
                  <a:pt x="221" y="125"/>
                  <a:pt x="221" y="125"/>
                  <a:pt x="221" y="125"/>
                </a:cubicBezTo>
                <a:cubicBezTo>
                  <a:pt x="229" y="117"/>
                  <a:pt x="237" y="111"/>
                  <a:pt x="246" y="105"/>
                </a:cubicBezTo>
                <a:cubicBezTo>
                  <a:pt x="254" y="99"/>
                  <a:pt x="264" y="94"/>
                  <a:pt x="274" y="90"/>
                </a:cubicBezTo>
                <a:cubicBezTo>
                  <a:pt x="284" y="85"/>
                  <a:pt x="295" y="82"/>
                  <a:pt x="306" y="80"/>
                </a:cubicBezTo>
                <a:cubicBezTo>
                  <a:pt x="312" y="78"/>
                  <a:pt x="312" y="78"/>
                  <a:pt x="312" y="78"/>
                </a:cubicBezTo>
                <a:cubicBezTo>
                  <a:pt x="312" y="27"/>
                  <a:pt x="312" y="27"/>
                  <a:pt x="312" y="27"/>
                </a:cubicBezTo>
                <a:cubicBezTo>
                  <a:pt x="312" y="12"/>
                  <a:pt x="325" y="0"/>
                  <a:pt x="340" y="0"/>
                </a:cubicBezTo>
                <a:cubicBezTo>
                  <a:pt x="354" y="0"/>
                  <a:pt x="366" y="12"/>
                  <a:pt x="366" y="27"/>
                </a:cubicBezTo>
                <a:cubicBezTo>
                  <a:pt x="366" y="78"/>
                  <a:pt x="366" y="78"/>
                  <a:pt x="366" y="78"/>
                </a:cubicBezTo>
                <a:cubicBezTo>
                  <a:pt x="373" y="80"/>
                  <a:pt x="373" y="80"/>
                  <a:pt x="373" y="80"/>
                </a:cubicBezTo>
                <a:cubicBezTo>
                  <a:pt x="384" y="82"/>
                  <a:pt x="395" y="85"/>
                  <a:pt x="405" y="90"/>
                </a:cubicBezTo>
                <a:cubicBezTo>
                  <a:pt x="415" y="94"/>
                  <a:pt x="425" y="99"/>
                  <a:pt x="433" y="105"/>
                </a:cubicBezTo>
                <a:cubicBezTo>
                  <a:pt x="442" y="111"/>
                  <a:pt x="451" y="118"/>
                  <a:pt x="458" y="125"/>
                </a:cubicBezTo>
                <a:cubicBezTo>
                  <a:pt x="464" y="131"/>
                  <a:pt x="471" y="137"/>
                  <a:pt x="478" y="142"/>
                </a:cubicBezTo>
                <a:cubicBezTo>
                  <a:pt x="486" y="147"/>
                  <a:pt x="494" y="151"/>
                  <a:pt x="501" y="155"/>
                </a:cubicBezTo>
                <a:cubicBezTo>
                  <a:pt x="510" y="158"/>
                  <a:pt x="518" y="160"/>
                  <a:pt x="527" y="162"/>
                </a:cubicBezTo>
                <a:cubicBezTo>
                  <a:pt x="536" y="164"/>
                  <a:pt x="545" y="165"/>
                  <a:pt x="554" y="165"/>
                </a:cubicBezTo>
                <a:cubicBezTo>
                  <a:pt x="564" y="165"/>
                  <a:pt x="573" y="164"/>
                  <a:pt x="581" y="162"/>
                </a:cubicBezTo>
                <a:cubicBezTo>
                  <a:pt x="590" y="160"/>
                  <a:pt x="599" y="158"/>
                  <a:pt x="607" y="155"/>
                </a:cubicBezTo>
                <a:cubicBezTo>
                  <a:pt x="623" y="148"/>
                  <a:pt x="638" y="138"/>
                  <a:pt x="650" y="125"/>
                </a:cubicBezTo>
                <a:cubicBezTo>
                  <a:pt x="656" y="119"/>
                  <a:pt x="667" y="119"/>
                  <a:pt x="673" y="125"/>
                </a:cubicBezTo>
                <a:cubicBezTo>
                  <a:pt x="679" y="131"/>
                  <a:pt x="679" y="142"/>
                  <a:pt x="673" y="148"/>
                </a:cubicBezTo>
                <a:cubicBezTo>
                  <a:pt x="658" y="163"/>
                  <a:pt x="640" y="175"/>
                  <a:pt x="619" y="184"/>
                </a:cubicBezTo>
                <a:cubicBezTo>
                  <a:pt x="609" y="188"/>
                  <a:pt x="599" y="191"/>
                  <a:pt x="587" y="194"/>
                </a:cubicBezTo>
                <a:cubicBezTo>
                  <a:pt x="584" y="195"/>
                  <a:pt x="581" y="195"/>
                  <a:pt x="577" y="196"/>
                </a:cubicBezTo>
                <a:cubicBezTo>
                  <a:pt x="646" y="407"/>
                  <a:pt x="646" y="407"/>
                  <a:pt x="646" y="407"/>
                </a:cubicBezTo>
                <a:cubicBezTo>
                  <a:pt x="650" y="408"/>
                  <a:pt x="654" y="410"/>
                  <a:pt x="657" y="413"/>
                </a:cubicBezTo>
                <a:cubicBezTo>
                  <a:pt x="667" y="424"/>
                  <a:pt x="667" y="441"/>
                  <a:pt x="657" y="451"/>
                </a:cubicBezTo>
                <a:cubicBezTo>
                  <a:pt x="644" y="464"/>
                  <a:pt x="628" y="475"/>
                  <a:pt x="610" y="482"/>
                </a:cubicBezTo>
                <a:cubicBezTo>
                  <a:pt x="593" y="489"/>
                  <a:pt x="575" y="493"/>
                  <a:pt x="555" y="493"/>
                </a:cubicBezTo>
                <a:cubicBezTo>
                  <a:pt x="536" y="493"/>
                  <a:pt x="518" y="489"/>
                  <a:pt x="501" y="482"/>
                </a:cubicBezTo>
                <a:cubicBezTo>
                  <a:pt x="500" y="482"/>
                  <a:pt x="500" y="482"/>
                  <a:pt x="500" y="482"/>
                </a:cubicBezTo>
                <a:cubicBezTo>
                  <a:pt x="482" y="474"/>
                  <a:pt x="467" y="464"/>
                  <a:pt x="454" y="451"/>
                </a:cubicBezTo>
                <a:cubicBezTo>
                  <a:pt x="444" y="441"/>
                  <a:pt x="444" y="424"/>
                  <a:pt x="454" y="413"/>
                </a:cubicBezTo>
                <a:cubicBezTo>
                  <a:pt x="457" y="410"/>
                  <a:pt x="461" y="408"/>
                  <a:pt x="465" y="407"/>
                </a:cubicBezTo>
                <a:cubicBezTo>
                  <a:pt x="534" y="196"/>
                  <a:pt x="534" y="196"/>
                  <a:pt x="534" y="196"/>
                </a:cubicBezTo>
                <a:cubicBezTo>
                  <a:pt x="529" y="195"/>
                  <a:pt x="525" y="195"/>
                  <a:pt x="521" y="194"/>
                </a:cubicBezTo>
                <a:cubicBezTo>
                  <a:pt x="510" y="191"/>
                  <a:pt x="499" y="188"/>
                  <a:pt x="489" y="184"/>
                </a:cubicBezTo>
                <a:cubicBezTo>
                  <a:pt x="479" y="180"/>
                  <a:pt x="469" y="175"/>
                  <a:pt x="460" y="169"/>
                </a:cubicBezTo>
                <a:cubicBezTo>
                  <a:pt x="452" y="163"/>
                  <a:pt x="443" y="156"/>
                  <a:pt x="436" y="148"/>
                </a:cubicBezTo>
                <a:cubicBezTo>
                  <a:pt x="429" y="142"/>
                  <a:pt x="422" y="136"/>
                  <a:pt x="415" y="131"/>
                </a:cubicBezTo>
                <a:cubicBezTo>
                  <a:pt x="408" y="126"/>
                  <a:pt x="400" y="122"/>
                  <a:pt x="392" y="119"/>
                </a:cubicBezTo>
                <a:cubicBezTo>
                  <a:pt x="384" y="115"/>
                  <a:pt x="375" y="113"/>
                  <a:pt x="366" y="111"/>
                </a:cubicBezTo>
                <a:cubicBezTo>
                  <a:pt x="366" y="111"/>
                  <a:pt x="366" y="111"/>
                  <a:pt x="366" y="111"/>
                </a:cubicBezTo>
                <a:cubicBezTo>
                  <a:pt x="366" y="550"/>
                  <a:pt x="366" y="550"/>
                  <a:pt x="366" y="550"/>
                </a:cubicBezTo>
                <a:cubicBezTo>
                  <a:pt x="462" y="550"/>
                  <a:pt x="462" y="550"/>
                  <a:pt x="462" y="550"/>
                </a:cubicBezTo>
                <a:cubicBezTo>
                  <a:pt x="469" y="550"/>
                  <a:pt x="477" y="553"/>
                  <a:pt x="482" y="558"/>
                </a:cubicBezTo>
                <a:cubicBezTo>
                  <a:pt x="487" y="563"/>
                  <a:pt x="490" y="571"/>
                  <a:pt x="490" y="578"/>
                </a:cubicBezTo>
                <a:cubicBezTo>
                  <a:pt x="490" y="608"/>
                  <a:pt x="490" y="608"/>
                  <a:pt x="490" y="608"/>
                </a:cubicBezTo>
                <a:cubicBezTo>
                  <a:pt x="553" y="608"/>
                  <a:pt x="553" y="608"/>
                  <a:pt x="553" y="608"/>
                </a:cubicBezTo>
                <a:cubicBezTo>
                  <a:pt x="567" y="608"/>
                  <a:pt x="579" y="620"/>
                  <a:pt x="579" y="635"/>
                </a:cubicBezTo>
                <a:cubicBezTo>
                  <a:pt x="579" y="649"/>
                  <a:pt x="567" y="661"/>
                  <a:pt x="553" y="661"/>
                </a:cubicBezTo>
                <a:cubicBezTo>
                  <a:pt x="126" y="661"/>
                  <a:pt x="126" y="661"/>
                  <a:pt x="126" y="661"/>
                </a:cubicBezTo>
                <a:close/>
                <a:moveTo>
                  <a:pt x="616" y="416"/>
                </a:moveTo>
                <a:cubicBezTo>
                  <a:pt x="616" y="416"/>
                  <a:pt x="616" y="416"/>
                  <a:pt x="616" y="416"/>
                </a:cubicBezTo>
                <a:cubicBezTo>
                  <a:pt x="555" y="233"/>
                  <a:pt x="555" y="233"/>
                  <a:pt x="555" y="233"/>
                </a:cubicBezTo>
                <a:cubicBezTo>
                  <a:pt x="495" y="416"/>
                  <a:pt x="495" y="416"/>
                  <a:pt x="495" y="416"/>
                </a:cubicBezTo>
                <a:cubicBezTo>
                  <a:pt x="503" y="423"/>
                  <a:pt x="511" y="428"/>
                  <a:pt x="520" y="432"/>
                </a:cubicBezTo>
                <a:cubicBezTo>
                  <a:pt x="521" y="433"/>
                  <a:pt x="521" y="433"/>
                  <a:pt x="521" y="433"/>
                </a:cubicBezTo>
                <a:cubicBezTo>
                  <a:pt x="532" y="437"/>
                  <a:pt x="543" y="439"/>
                  <a:pt x="555" y="439"/>
                </a:cubicBezTo>
                <a:cubicBezTo>
                  <a:pt x="568" y="439"/>
                  <a:pt x="579" y="437"/>
                  <a:pt x="590" y="433"/>
                </a:cubicBezTo>
                <a:cubicBezTo>
                  <a:pt x="590" y="433"/>
                  <a:pt x="590" y="433"/>
                  <a:pt x="590" y="433"/>
                </a:cubicBezTo>
                <a:cubicBezTo>
                  <a:pt x="599" y="429"/>
                  <a:pt x="608" y="423"/>
                  <a:pt x="616" y="416"/>
                </a:cubicBezTo>
                <a:close/>
                <a:moveTo>
                  <a:pt x="183" y="416"/>
                </a:moveTo>
                <a:cubicBezTo>
                  <a:pt x="183" y="416"/>
                  <a:pt x="183" y="416"/>
                  <a:pt x="183" y="416"/>
                </a:cubicBezTo>
                <a:cubicBezTo>
                  <a:pt x="124" y="233"/>
                  <a:pt x="124" y="233"/>
                  <a:pt x="124" y="233"/>
                </a:cubicBezTo>
                <a:cubicBezTo>
                  <a:pt x="63" y="416"/>
                  <a:pt x="63" y="416"/>
                  <a:pt x="63" y="416"/>
                </a:cubicBezTo>
                <a:cubicBezTo>
                  <a:pt x="71" y="423"/>
                  <a:pt x="79" y="428"/>
                  <a:pt x="88" y="432"/>
                </a:cubicBezTo>
                <a:cubicBezTo>
                  <a:pt x="89" y="433"/>
                  <a:pt x="89" y="433"/>
                  <a:pt x="89" y="433"/>
                </a:cubicBezTo>
                <a:cubicBezTo>
                  <a:pt x="100" y="437"/>
                  <a:pt x="111" y="439"/>
                  <a:pt x="124" y="439"/>
                </a:cubicBezTo>
                <a:cubicBezTo>
                  <a:pt x="135" y="439"/>
                  <a:pt x="147" y="437"/>
                  <a:pt x="157" y="433"/>
                </a:cubicBezTo>
                <a:cubicBezTo>
                  <a:pt x="157" y="433"/>
                  <a:pt x="157" y="433"/>
                  <a:pt x="157" y="433"/>
                </a:cubicBezTo>
                <a:cubicBezTo>
                  <a:pt x="167" y="429"/>
                  <a:pt x="176" y="423"/>
                  <a:pt x="183" y="416"/>
                </a:cubicBezTo>
                <a:close/>
                <a:moveTo>
                  <a:pt x="221" y="608"/>
                </a:moveTo>
                <a:cubicBezTo>
                  <a:pt x="221" y="608"/>
                  <a:pt x="221" y="608"/>
                  <a:pt x="221" y="608"/>
                </a:cubicBezTo>
                <a:cubicBezTo>
                  <a:pt x="458" y="608"/>
                  <a:pt x="458" y="608"/>
                  <a:pt x="458" y="608"/>
                </a:cubicBezTo>
                <a:cubicBezTo>
                  <a:pt x="458" y="582"/>
                  <a:pt x="458" y="582"/>
                  <a:pt x="458" y="582"/>
                </a:cubicBezTo>
                <a:cubicBezTo>
                  <a:pt x="348" y="582"/>
                  <a:pt x="335" y="582"/>
                  <a:pt x="221" y="582"/>
                </a:cubicBezTo>
                <a:cubicBezTo>
                  <a:pt x="221" y="608"/>
                  <a:pt x="221" y="608"/>
                  <a:pt x="221" y="608"/>
                </a:cubicBezTo>
                <a:close/>
              </a:path>
            </a:pathLst>
          </a:custGeom>
          <a:solidFill>
            <a:schemeClr val="bg1">
              <a:lumMod val="50000"/>
            </a:schemeClr>
          </a:solidFill>
          <a:ln>
            <a:noFill/>
          </a:ln>
        </p:spPr>
        <p:txBody>
          <a:bodyPr anchor="t" anchorCtr="0" bIns="45720" compatLnSpc="1" lIns="91440" numCol="1" rIns="91440" tIns="45720" vert="horz" wrap="square"/>
          <a:lstStyle/>
          <a:p>
            <a:endParaRPr altLang="en-US" lang="zh-CN"/>
          </a:p>
        </p:txBody>
      </p:sp>
      <p:sp>
        <p:nvSpPr>
          <p:cNvPr id="27" name="原创设计师QQ598969553             _26"/>
          <p:cNvSpPr>
            <a:spLocks noEditPoints="1"/>
          </p:cNvSpPr>
          <p:nvPr/>
        </p:nvSpPr>
        <p:spPr bwMode="auto">
          <a:xfrm>
            <a:off x="3694974" y="1785944"/>
            <a:ext cx="223038" cy="223356"/>
          </a:xfrm>
          <a:custGeom>
            <a:gdLst>
              <a:gd fmla="*/ 476 w 700" name="T0"/>
              <a:gd fmla="*/ 11 h 701" name="T1"/>
              <a:gd fmla="*/ 437 w 700" name="T2"/>
              <a:gd fmla="*/ 11 h 701" name="T3"/>
              <a:gd fmla="*/ 7 w 700" name="T4"/>
              <a:gd fmla="*/ 441 h 701" name="T5"/>
              <a:gd fmla="*/ 6 w 700" name="T6"/>
              <a:gd fmla="*/ 442 h 701" name="T7"/>
              <a:gd fmla="*/ 6 w 700" name="T8"/>
              <a:gd fmla="*/ 442 h 701" name="T9"/>
              <a:gd fmla="*/ 5 w 700" name="T10"/>
              <a:gd fmla="*/ 442 h 701" name="T11"/>
              <a:gd fmla="*/ 5 w 700" name="T12"/>
              <a:gd fmla="*/ 443 h 701" name="T13"/>
              <a:gd fmla="*/ 5 w 700" name="T14"/>
              <a:gd fmla="*/ 443 h 701" name="T15"/>
              <a:gd fmla="*/ 4 w 700" name="T16"/>
              <a:gd fmla="*/ 444 h 701" name="T17"/>
              <a:gd fmla="*/ 4 w 700" name="T18"/>
              <a:gd fmla="*/ 445 h 701" name="T19"/>
              <a:gd fmla="*/ 3 w 700" name="T20"/>
              <a:gd fmla="*/ 445 h 701" name="T21"/>
              <a:gd fmla="*/ 3 w 700" name="T22"/>
              <a:gd fmla="*/ 446 h 701" name="T23"/>
              <a:gd fmla="*/ 3 w 700" name="T24"/>
              <a:gd fmla="*/ 446 h 701" name="T25"/>
              <a:gd fmla="*/ 2 w 700" name="T26"/>
              <a:gd fmla="*/ 447 h 701" name="T27"/>
              <a:gd fmla="*/ 2 w 700" name="T28"/>
              <a:gd fmla="*/ 448 h 701" name="T29"/>
              <a:gd fmla="*/ 2 w 700" name="T30"/>
              <a:gd fmla="*/ 448 h 701" name="T31"/>
              <a:gd fmla="*/ 2 w 700" name="T32"/>
              <a:gd fmla="*/ 449 h 701" name="T33"/>
              <a:gd fmla="*/ 2 w 700" name="T34"/>
              <a:gd fmla="*/ 450 h 701" name="T35"/>
              <a:gd fmla="*/ 1 w 700" name="T36"/>
              <a:gd fmla="*/ 450 h 701" name="T37"/>
              <a:gd fmla="*/ 1 w 700" name="T38"/>
              <a:gd fmla="*/ 451 h 701" name="T39"/>
              <a:gd fmla="*/ 1 w 700" name="T40"/>
              <a:gd fmla="*/ 451 h 701" name="T41"/>
              <a:gd fmla="*/ 0 w 700" name="T42"/>
              <a:gd fmla="*/ 452 h 701" name="T43"/>
              <a:gd fmla="*/ 0 w 700" name="T44"/>
              <a:gd fmla="*/ 453 h 701" name="T45"/>
              <a:gd fmla="*/ 0 w 700" name="T46"/>
              <a:gd fmla="*/ 453 h 701" name="T47"/>
              <a:gd fmla="*/ 0 w 700" name="T48"/>
              <a:gd fmla="*/ 454 h 701" name="T49"/>
              <a:gd fmla="*/ 0 w 700" name="T50"/>
              <a:gd fmla="*/ 454 h 701" name="T51"/>
              <a:gd fmla="*/ 0 w 700" name="T52"/>
              <a:gd fmla="*/ 455 h 701" name="T53"/>
              <a:gd fmla="*/ 0 w 700" name="T54"/>
              <a:gd fmla="*/ 456 h 701" name="T55"/>
              <a:gd fmla="*/ 0 w 700" name="T56"/>
              <a:gd fmla="*/ 457 h 701" name="T57"/>
              <a:gd fmla="*/ 0 w 700" name="T58"/>
              <a:gd fmla="*/ 457 h 701" name="T59"/>
              <a:gd fmla="*/ 0 w 700" name="T60"/>
              <a:gd fmla="*/ 458 h 701" name="T61"/>
              <a:gd fmla="*/ 27 w 700" name="T62"/>
              <a:gd fmla="*/ 701 h 701" name="T63"/>
              <a:gd fmla="*/ 243 w 700" name="T64"/>
              <a:gd fmla="*/ 701 h 701" name="T65"/>
              <a:gd fmla="*/ 244 w 700" name="T66"/>
              <a:gd fmla="*/ 700 h 701" name="T67"/>
              <a:gd fmla="*/ 245 w 700" name="T68"/>
              <a:gd fmla="*/ 700 h 701" name="T69"/>
              <a:gd fmla="*/ 247 w 700" name="T70"/>
              <a:gd fmla="*/ 700 h 701" name="T71"/>
              <a:gd fmla="*/ 248 w 700" name="T72"/>
              <a:gd fmla="*/ 700 h 701" name="T73"/>
              <a:gd fmla="*/ 249 w 700" name="T74"/>
              <a:gd fmla="*/ 699 h 701" name="T75"/>
              <a:gd fmla="*/ 252 w 700" name="T76"/>
              <a:gd fmla="*/ 699 h 701" name="T77"/>
              <a:gd fmla="*/ 253 w 700" name="T78"/>
              <a:gd fmla="*/ 698 h 701" name="T79"/>
              <a:gd fmla="*/ 254 w 700" name="T80"/>
              <a:gd fmla="*/ 698 h 701" name="T81"/>
              <a:gd fmla="*/ 255 w 700" name="T82"/>
              <a:gd fmla="*/ 697 h 701" name="T83"/>
              <a:gd fmla="*/ 256 w 700" name="T84"/>
              <a:gd fmla="*/ 696 h 701" name="T85"/>
              <a:gd fmla="*/ 257 w 700" name="T86"/>
              <a:gd fmla="*/ 695 h 701" name="T87"/>
              <a:gd fmla="*/ 258 w 700" name="T88"/>
              <a:gd fmla="*/ 695 h 701" name="T89"/>
              <a:gd fmla="*/ 259 w 700" name="T90"/>
              <a:gd fmla="*/ 694 h 701" name="T91"/>
              <a:gd fmla="*/ 260 w 700" name="T92"/>
              <a:gd fmla="*/ 693 h 701" name="T93"/>
              <a:gd fmla="*/ 690 w 700" name="T94"/>
              <a:gd fmla="*/ 225 h 701" name="T95"/>
              <a:gd fmla="*/ 456 w 700" name="T96"/>
              <a:gd fmla="*/ 68 h 701" name="T97"/>
              <a:gd fmla="*/ 97 w 700" name="T98"/>
              <a:gd fmla="*/ 491 h 701" name="T99"/>
              <a:gd fmla="*/ 456 w 700" name="T100"/>
              <a:gd fmla="*/ 68 h 701" name="T101"/>
              <a:gd fmla="*/ 53 w 700" name="T102"/>
              <a:gd fmla="*/ 647 h 701" name="T103"/>
              <a:gd fmla="*/ 176 w 700" name="T104"/>
              <a:gd fmla="*/ 647 h 701" name="T105"/>
              <a:gd fmla="*/ 119 w 700" name="T106"/>
              <a:gd fmla="*/ 514 h 701" name="T107"/>
              <a:gd fmla="*/ 511 w 700" name="T108"/>
              <a:gd fmla="*/ 122 h 701" name="T109"/>
              <a:gd fmla="*/ 186 w 700" name="T110"/>
              <a:gd fmla="*/ 581 h 701" name="T111"/>
              <a:gd fmla="*/ 241 w 700" name="T112"/>
              <a:gd fmla="*/ 636 h 701" name="T113"/>
              <a:gd fmla="*/ 209 w 700" name="T114"/>
              <a:gd fmla="*/ 604 h 701" name="T115"/>
              <a:gd fmla="*/ 633 w 700" name="T116"/>
              <a:gd fmla="*/ 245 h 701" name="T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b="b" l="0" r="r" t="0"/>
            <a:pathLst>
              <a:path h="701" w="700">
                <a:moveTo>
                  <a:pt x="690" y="225"/>
                </a:moveTo>
                <a:cubicBezTo>
                  <a:pt x="476" y="11"/>
                  <a:pt x="476" y="11"/>
                  <a:pt x="476" y="11"/>
                </a:cubicBezTo>
                <a:cubicBezTo>
                  <a:pt x="475" y="11"/>
                  <a:pt x="475" y="11"/>
                  <a:pt x="475" y="11"/>
                </a:cubicBezTo>
                <a:cubicBezTo>
                  <a:pt x="465" y="0"/>
                  <a:pt x="447" y="0"/>
                  <a:pt x="437" y="11"/>
                </a:cubicBezTo>
                <a:cubicBezTo>
                  <a:pt x="7" y="440"/>
                  <a:pt x="7" y="440"/>
                  <a:pt x="7" y="440"/>
                </a:cubicBezTo>
                <a:cubicBezTo>
                  <a:pt x="7" y="441"/>
                  <a:pt x="7" y="441"/>
                  <a:pt x="7" y="441"/>
                </a:cubicBezTo>
                <a:cubicBezTo>
                  <a:pt x="7" y="441"/>
                  <a:pt x="7" y="441"/>
                  <a:pt x="7" y="441"/>
                </a:cubicBezTo>
                <a:cubicBezTo>
                  <a:pt x="6" y="442"/>
                  <a:pt x="6" y="442"/>
                  <a:pt x="6" y="442"/>
                </a:cubicBezTo>
                <a:cubicBezTo>
                  <a:pt x="6" y="442"/>
                  <a:pt x="6" y="442"/>
                  <a:pt x="6" y="442"/>
                </a:cubicBezTo>
                <a:cubicBezTo>
                  <a:pt x="6" y="442"/>
                  <a:pt x="6" y="442"/>
                  <a:pt x="6" y="442"/>
                </a:cubicBezTo>
                <a:cubicBezTo>
                  <a:pt x="6" y="442"/>
                  <a:pt x="6" y="442"/>
                  <a:pt x="6" y="442"/>
                </a:cubicBezTo>
                <a:cubicBezTo>
                  <a:pt x="5" y="442"/>
                  <a:pt x="5" y="442"/>
                  <a:pt x="5" y="442"/>
                </a:cubicBezTo>
                <a:cubicBezTo>
                  <a:pt x="5" y="443"/>
                  <a:pt x="5" y="443"/>
                  <a:pt x="5" y="443"/>
                </a:cubicBezTo>
                <a:cubicBezTo>
                  <a:pt x="5" y="443"/>
                  <a:pt x="5" y="443"/>
                  <a:pt x="5" y="443"/>
                </a:cubicBezTo>
                <a:cubicBezTo>
                  <a:pt x="5" y="443"/>
                  <a:pt x="5" y="443"/>
                  <a:pt x="5" y="443"/>
                </a:cubicBezTo>
                <a:cubicBezTo>
                  <a:pt x="5" y="443"/>
                  <a:pt x="5" y="443"/>
                  <a:pt x="5" y="443"/>
                </a:cubicBezTo>
                <a:cubicBezTo>
                  <a:pt x="4" y="444"/>
                  <a:pt x="4" y="444"/>
                  <a:pt x="4" y="444"/>
                </a:cubicBezTo>
                <a:cubicBezTo>
                  <a:pt x="4" y="444"/>
                  <a:pt x="4" y="444"/>
                  <a:pt x="4" y="444"/>
                </a:cubicBezTo>
                <a:cubicBezTo>
                  <a:pt x="4" y="445"/>
                  <a:pt x="4" y="445"/>
                  <a:pt x="4" y="445"/>
                </a:cubicBezTo>
                <a:cubicBezTo>
                  <a:pt x="4" y="445"/>
                  <a:pt x="4" y="445"/>
                  <a:pt x="4" y="445"/>
                </a:cubicBezTo>
                <a:cubicBezTo>
                  <a:pt x="3" y="445"/>
                  <a:pt x="3" y="445"/>
                  <a:pt x="3" y="445"/>
                </a:cubicBezTo>
                <a:cubicBezTo>
                  <a:pt x="3" y="445"/>
                  <a:pt x="3" y="445"/>
                  <a:pt x="3" y="445"/>
                </a:cubicBezTo>
                <a:cubicBezTo>
                  <a:pt x="3" y="446"/>
                  <a:pt x="3" y="446"/>
                  <a:pt x="3" y="446"/>
                </a:cubicBezTo>
                <a:cubicBezTo>
                  <a:pt x="3" y="446"/>
                  <a:pt x="3" y="446"/>
                  <a:pt x="3" y="446"/>
                </a:cubicBezTo>
                <a:cubicBezTo>
                  <a:pt x="3" y="446"/>
                  <a:pt x="3" y="446"/>
                  <a:pt x="3" y="446"/>
                </a:cubicBezTo>
                <a:cubicBezTo>
                  <a:pt x="3" y="446"/>
                  <a:pt x="3" y="446"/>
                  <a:pt x="3" y="446"/>
                </a:cubicBezTo>
                <a:cubicBezTo>
                  <a:pt x="3" y="447"/>
                  <a:pt x="3" y="447"/>
                  <a:pt x="3" y="447"/>
                </a:cubicBezTo>
                <a:cubicBezTo>
                  <a:pt x="2" y="447"/>
                  <a:pt x="2" y="447"/>
                  <a:pt x="2" y="447"/>
                </a:cubicBezTo>
                <a:cubicBezTo>
                  <a:pt x="2" y="447"/>
                  <a:pt x="2" y="447"/>
                  <a:pt x="2" y="447"/>
                </a:cubicBezTo>
                <a:cubicBezTo>
                  <a:pt x="2" y="448"/>
                  <a:pt x="2" y="448"/>
                  <a:pt x="2" y="448"/>
                </a:cubicBezTo>
                <a:cubicBezTo>
                  <a:pt x="2" y="448"/>
                  <a:pt x="2" y="448"/>
                  <a:pt x="2" y="448"/>
                </a:cubicBezTo>
                <a:cubicBezTo>
                  <a:pt x="2" y="448"/>
                  <a:pt x="2" y="448"/>
                  <a:pt x="2" y="448"/>
                </a:cubicBezTo>
                <a:cubicBezTo>
                  <a:pt x="2" y="449"/>
                  <a:pt x="2" y="449"/>
                  <a:pt x="2" y="449"/>
                </a:cubicBezTo>
                <a:cubicBezTo>
                  <a:pt x="2" y="449"/>
                  <a:pt x="2" y="449"/>
                  <a:pt x="2" y="449"/>
                </a:cubicBezTo>
                <a:cubicBezTo>
                  <a:pt x="2" y="449"/>
                  <a:pt x="2" y="449"/>
                  <a:pt x="2" y="449"/>
                </a:cubicBezTo>
                <a:cubicBezTo>
                  <a:pt x="2" y="450"/>
                  <a:pt x="2" y="450"/>
                  <a:pt x="2" y="450"/>
                </a:cubicBezTo>
                <a:cubicBezTo>
                  <a:pt x="1" y="450"/>
                  <a:pt x="1" y="450"/>
                  <a:pt x="1" y="450"/>
                </a:cubicBezTo>
                <a:cubicBezTo>
                  <a:pt x="1" y="450"/>
                  <a:pt x="1" y="450"/>
                  <a:pt x="1" y="450"/>
                </a:cubicBezTo>
                <a:cubicBezTo>
                  <a:pt x="1" y="451"/>
                  <a:pt x="1" y="451"/>
                  <a:pt x="1" y="451"/>
                </a:cubicBezTo>
                <a:cubicBezTo>
                  <a:pt x="1" y="451"/>
                  <a:pt x="1" y="451"/>
                  <a:pt x="1" y="451"/>
                </a:cubicBezTo>
                <a:cubicBezTo>
                  <a:pt x="1" y="451"/>
                  <a:pt x="1" y="451"/>
                  <a:pt x="1" y="451"/>
                </a:cubicBezTo>
                <a:cubicBezTo>
                  <a:pt x="1" y="451"/>
                  <a:pt x="1" y="451"/>
                  <a:pt x="1" y="451"/>
                </a:cubicBezTo>
                <a:cubicBezTo>
                  <a:pt x="1" y="452"/>
                  <a:pt x="1" y="452"/>
                  <a:pt x="1" y="452"/>
                </a:cubicBezTo>
                <a:cubicBezTo>
                  <a:pt x="0" y="452"/>
                  <a:pt x="0" y="452"/>
                  <a:pt x="0" y="452"/>
                </a:cubicBezTo>
                <a:cubicBezTo>
                  <a:pt x="0" y="452"/>
                  <a:pt x="0" y="452"/>
                  <a:pt x="0" y="452"/>
                </a:cubicBezTo>
                <a:cubicBezTo>
                  <a:pt x="0" y="453"/>
                  <a:pt x="0" y="453"/>
                  <a:pt x="0" y="453"/>
                </a:cubicBezTo>
                <a:cubicBezTo>
                  <a:pt x="0" y="453"/>
                  <a:pt x="0" y="453"/>
                  <a:pt x="0" y="453"/>
                </a:cubicBezTo>
                <a:cubicBezTo>
                  <a:pt x="0" y="453"/>
                  <a:pt x="0" y="453"/>
                  <a:pt x="0" y="453"/>
                </a:cubicBezTo>
                <a:cubicBezTo>
                  <a:pt x="0" y="454"/>
                  <a:pt x="0" y="454"/>
                  <a:pt x="0" y="454"/>
                </a:cubicBezTo>
                <a:cubicBezTo>
                  <a:pt x="0" y="454"/>
                  <a:pt x="0" y="454"/>
                  <a:pt x="0" y="454"/>
                </a:cubicBezTo>
                <a:cubicBezTo>
                  <a:pt x="0" y="454"/>
                  <a:pt x="0" y="454"/>
                  <a:pt x="0" y="454"/>
                </a:cubicBezTo>
                <a:cubicBezTo>
                  <a:pt x="0" y="454"/>
                  <a:pt x="0" y="454"/>
                  <a:pt x="0" y="454"/>
                </a:cubicBezTo>
                <a:cubicBezTo>
                  <a:pt x="0" y="455"/>
                  <a:pt x="0" y="455"/>
                  <a:pt x="0" y="455"/>
                </a:cubicBezTo>
                <a:cubicBezTo>
                  <a:pt x="0" y="455"/>
                  <a:pt x="0" y="455"/>
                  <a:pt x="0" y="455"/>
                </a:cubicBezTo>
                <a:cubicBezTo>
                  <a:pt x="0" y="456"/>
                  <a:pt x="0" y="456"/>
                  <a:pt x="0" y="456"/>
                </a:cubicBezTo>
                <a:cubicBezTo>
                  <a:pt x="0" y="456"/>
                  <a:pt x="0" y="456"/>
                  <a:pt x="0" y="456"/>
                </a:cubicBezTo>
                <a:cubicBezTo>
                  <a:pt x="0" y="456"/>
                  <a:pt x="0" y="456"/>
                  <a:pt x="0" y="456"/>
                </a:cubicBezTo>
                <a:cubicBezTo>
                  <a:pt x="0" y="457"/>
                  <a:pt x="0" y="457"/>
                  <a:pt x="0" y="457"/>
                </a:cubicBezTo>
                <a:cubicBezTo>
                  <a:pt x="0" y="457"/>
                  <a:pt x="0" y="457"/>
                  <a:pt x="0" y="457"/>
                </a:cubicBezTo>
                <a:cubicBezTo>
                  <a:pt x="0" y="457"/>
                  <a:pt x="0" y="457"/>
                  <a:pt x="0" y="457"/>
                </a:cubicBezTo>
                <a:cubicBezTo>
                  <a:pt x="0" y="458"/>
                  <a:pt x="0" y="458"/>
                  <a:pt x="0" y="458"/>
                </a:cubicBezTo>
                <a:cubicBezTo>
                  <a:pt x="0" y="458"/>
                  <a:pt x="0" y="458"/>
                  <a:pt x="0" y="458"/>
                </a:cubicBezTo>
                <a:cubicBezTo>
                  <a:pt x="0" y="674"/>
                  <a:pt x="0" y="674"/>
                  <a:pt x="0" y="674"/>
                </a:cubicBezTo>
                <a:cubicBezTo>
                  <a:pt x="0" y="689"/>
                  <a:pt x="12" y="701"/>
                  <a:pt x="27" y="701"/>
                </a:cubicBezTo>
                <a:cubicBezTo>
                  <a:pt x="242" y="701"/>
                  <a:pt x="242" y="701"/>
                  <a:pt x="242" y="701"/>
                </a:cubicBezTo>
                <a:cubicBezTo>
                  <a:pt x="243" y="701"/>
                  <a:pt x="243" y="701"/>
                  <a:pt x="243" y="701"/>
                </a:cubicBezTo>
                <a:cubicBezTo>
                  <a:pt x="243" y="701"/>
                  <a:pt x="243" y="701"/>
                  <a:pt x="243" y="701"/>
                </a:cubicBezTo>
                <a:cubicBezTo>
                  <a:pt x="244" y="700"/>
                  <a:pt x="244" y="700"/>
                  <a:pt x="244" y="700"/>
                </a:cubicBezTo>
                <a:cubicBezTo>
                  <a:pt x="244" y="700"/>
                  <a:pt x="244" y="700"/>
                  <a:pt x="244" y="700"/>
                </a:cubicBezTo>
                <a:cubicBezTo>
                  <a:pt x="245" y="700"/>
                  <a:pt x="245" y="700"/>
                  <a:pt x="245" y="700"/>
                </a:cubicBezTo>
                <a:cubicBezTo>
                  <a:pt x="246" y="700"/>
                  <a:pt x="246" y="700"/>
                  <a:pt x="246" y="700"/>
                </a:cubicBezTo>
                <a:cubicBezTo>
                  <a:pt x="247" y="700"/>
                  <a:pt x="247" y="700"/>
                  <a:pt x="247" y="700"/>
                </a:cubicBezTo>
                <a:cubicBezTo>
                  <a:pt x="247" y="700"/>
                  <a:pt x="247" y="700"/>
                  <a:pt x="247" y="700"/>
                </a:cubicBezTo>
                <a:cubicBezTo>
                  <a:pt x="248" y="700"/>
                  <a:pt x="248" y="700"/>
                  <a:pt x="248" y="700"/>
                </a:cubicBezTo>
                <a:cubicBezTo>
                  <a:pt x="248" y="700"/>
                  <a:pt x="248" y="700"/>
                  <a:pt x="248" y="700"/>
                </a:cubicBezTo>
                <a:cubicBezTo>
                  <a:pt x="249" y="699"/>
                  <a:pt x="249" y="699"/>
                  <a:pt x="249" y="699"/>
                </a:cubicBezTo>
                <a:cubicBezTo>
                  <a:pt x="250" y="699"/>
                  <a:pt x="250" y="699"/>
                  <a:pt x="250" y="699"/>
                </a:cubicBezTo>
                <a:cubicBezTo>
                  <a:pt x="252" y="699"/>
                  <a:pt x="252" y="699"/>
                  <a:pt x="252" y="699"/>
                </a:cubicBezTo>
                <a:cubicBezTo>
                  <a:pt x="252" y="698"/>
                  <a:pt x="252" y="698"/>
                  <a:pt x="252" y="698"/>
                </a:cubicBezTo>
                <a:cubicBezTo>
                  <a:pt x="253" y="698"/>
                  <a:pt x="253" y="698"/>
                  <a:pt x="253" y="698"/>
                </a:cubicBezTo>
                <a:cubicBezTo>
                  <a:pt x="253" y="698"/>
                  <a:pt x="253" y="698"/>
                  <a:pt x="253" y="698"/>
                </a:cubicBezTo>
                <a:cubicBezTo>
                  <a:pt x="254" y="698"/>
                  <a:pt x="254" y="698"/>
                  <a:pt x="254" y="698"/>
                </a:cubicBezTo>
                <a:cubicBezTo>
                  <a:pt x="254" y="697"/>
                  <a:pt x="254" y="697"/>
                  <a:pt x="254" y="697"/>
                </a:cubicBezTo>
                <a:cubicBezTo>
                  <a:pt x="255" y="697"/>
                  <a:pt x="255" y="697"/>
                  <a:pt x="255" y="697"/>
                </a:cubicBezTo>
                <a:cubicBezTo>
                  <a:pt x="255" y="696"/>
                  <a:pt x="255" y="696"/>
                  <a:pt x="255" y="696"/>
                </a:cubicBezTo>
                <a:cubicBezTo>
                  <a:pt x="256" y="696"/>
                  <a:pt x="256" y="696"/>
                  <a:pt x="256" y="696"/>
                </a:cubicBezTo>
                <a:cubicBezTo>
                  <a:pt x="256" y="696"/>
                  <a:pt x="256" y="696"/>
                  <a:pt x="256" y="696"/>
                </a:cubicBezTo>
                <a:cubicBezTo>
                  <a:pt x="257" y="695"/>
                  <a:pt x="257" y="695"/>
                  <a:pt x="257" y="695"/>
                </a:cubicBezTo>
                <a:cubicBezTo>
                  <a:pt x="258" y="695"/>
                  <a:pt x="258" y="695"/>
                  <a:pt x="258" y="695"/>
                </a:cubicBezTo>
                <a:cubicBezTo>
                  <a:pt x="258" y="695"/>
                  <a:pt x="258" y="695"/>
                  <a:pt x="258" y="695"/>
                </a:cubicBezTo>
                <a:cubicBezTo>
                  <a:pt x="259" y="694"/>
                  <a:pt x="259" y="694"/>
                  <a:pt x="259" y="694"/>
                </a:cubicBezTo>
                <a:cubicBezTo>
                  <a:pt x="259" y="694"/>
                  <a:pt x="259" y="694"/>
                  <a:pt x="259" y="694"/>
                </a:cubicBezTo>
                <a:cubicBezTo>
                  <a:pt x="260" y="693"/>
                  <a:pt x="260" y="693"/>
                  <a:pt x="260" y="693"/>
                </a:cubicBezTo>
                <a:cubicBezTo>
                  <a:pt x="260" y="693"/>
                  <a:pt x="260" y="693"/>
                  <a:pt x="260" y="693"/>
                </a:cubicBezTo>
                <a:cubicBezTo>
                  <a:pt x="690" y="263"/>
                  <a:pt x="690" y="263"/>
                  <a:pt x="690" y="263"/>
                </a:cubicBezTo>
                <a:cubicBezTo>
                  <a:pt x="700" y="253"/>
                  <a:pt x="700" y="236"/>
                  <a:pt x="690" y="225"/>
                </a:cubicBezTo>
                <a:close/>
                <a:moveTo>
                  <a:pt x="456" y="68"/>
                </a:moveTo>
                <a:cubicBezTo>
                  <a:pt x="456" y="68"/>
                  <a:pt x="456" y="68"/>
                  <a:pt x="456" y="68"/>
                </a:cubicBezTo>
                <a:cubicBezTo>
                  <a:pt x="488" y="100"/>
                  <a:pt x="488" y="100"/>
                  <a:pt x="488" y="100"/>
                </a:cubicBezTo>
                <a:cubicBezTo>
                  <a:pt x="97" y="491"/>
                  <a:pt x="97" y="491"/>
                  <a:pt x="97" y="491"/>
                </a:cubicBezTo>
                <a:cubicBezTo>
                  <a:pt x="64" y="459"/>
                  <a:pt x="64" y="459"/>
                  <a:pt x="64" y="459"/>
                </a:cubicBezTo>
                <a:cubicBezTo>
                  <a:pt x="456" y="68"/>
                  <a:pt x="456" y="68"/>
                  <a:pt x="456" y="68"/>
                </a:cubicBezTo>
                <a:close/>
                <a:moveTo>
                  <a:pt x="53" y="647"/>
                </a:moveTo>
                <a:cubicBezTo>
                  <a:pt x="53" y="647"/>
                  <a:pt x="53" y="647"/>
                  <a:pt x="53" y="647"/>
                </a:cubicBezTo>
                <a:cubicBezTo>
                  <a:pt x="53" y="524"/>
                  <a:pt x="53" y="524"/>
                  <a:pt x="53" y="524"/>
                </a:cubicBezTo>
                <a:cubicBezTo>
                  <a:pt x="176" y="647"/>
                  <a:pt x="176" y="647"/>
                  <a:pt x="176" y="647"/>
                </a:cubicBezTo>
                <a:cubicBezTo>
                  <a:pt x="53" y="647"/>
                  <a:pt x="53" y="647"/>
                  <a:pt x="53" y="647"/>
                </a:cubicBezTo>
                <a:close/>
                <a:moveTo>
                  <a:pt x="119" y="514"/>
                </a:moveTo>
                <a:cubicBezTo>
                  <a:pt x="119" y="514"/>
                  <a:pt x="119" y="514"/>
                  <a:pt x="119" y="514"/>
                </a:cubicBezTo>
                <a:cubicBezTo>
                  <a:pt x="511" y="122"/>
                  <a:pt x="511" y="122"/>
                  <a:pt x="511" y="122"/>
                </a:cubicBezTo>
                <a:cubicBezTo>
                  <a:pt x="578" y="190"/>
                  <a:pt x="578" y="190"/>
                  <a:pt x="578" y="190"/>
                </a:cubicBezTo>
                <a:cubicBezTo>
                  <a:pt x="186" y="581"/>
                  <a:pt x="186" y="581"/>
                  <a:pt x="186" y="581"/>
                </a:cubicBezTo>
                <a:cubicBezTo>
                  <a:pt x="119" y="514"/>
                  <a:pt x="119" y="514"/>
                  <a:pt x="119" y="514"/>
                </a:cubicBezTo>
                <a:close/>
                <a:moveTo>
                  <a:pt x="241" y="636"/>
                </a:moveTo>
                <a:cubicBezTo>
                  <a:pt x="241" y="636"/>
                  <a:pt x="241" y="636"/>
                  <a:pt x="241" y="636"/>
                </a:cubicBezTo>
                <a:cubicBezTo>
                  <a:pt x="209" y="604"/>
                  <a:pt x="209" y="604"/>
                  <a:pt x="209" y="604"/>
                </a:cubicBezTo>
                <a:cubicBezTo>
                  <a:pt x="601" y="212"/>
                  <a:pt x="601" y="212"/>
                  <a:pt x="601" y="212"/>
                </a:cubicBezTo>
                <a:cubicBezTo>
                  <a:pt x="633" y="245"/>
                  <a:pt x="633" y="245"/>
                  <a:pt x="633" y="245"/>
                </a:cubicBezTo>
                <a:cubicBezTo>
                  <a:pt x="241" y="636"/>
                  <a:pt x="241" y="636"/>
                  <a:pt x="241" y="636"/>
                </a:cubicBezTo>
                <a:close/>
              </a:path>
            </a:pathLst>
          </a:custGeom>
          <a:solidFill>
            <a:schemeClr val="bg1">
              <a:lumMod val="50000"/>
            </a:schemeClr>
          </a:solidFill>
          <a:ln>
            <a:noFill/>
          </a:ln>
        </p:spPr>
        <p:txBody>
          <a:bodyPr anchor="t" anchorCtr="0" bIns="45720" compatLnSpc="1" lIns="91440" numCol="1" rIns="91440" tIns="45720" vert="horz" wrap="square"/>
          <a:lstStyle/>
          <a:p>
            <a:endParaRPr altLang="en-US" lang="zh-CN"/>
          </a:p>
        </p:txBody>
      </p:sp>
      <p:sp>
        <p:nvSpPr>
          <p:cNvPr id="28" name="原创设计师QQ598969553             _27"/>
          <p:cNvSpPr/>
          <p:nvPr/>
        </p:nvSpPr>
        <p:spPr bwMode="auto">
          <a:xfrm>
            <a:off x="4942613" y="2386560"/>
            <a:ext cx="222242" cy="203296"/>
          </a:xfrm>
          <a:custGeom>
            <a:gdLst>
              <a:gd fmla="*/ 214 w 698" name="T0"/>
              <a:gd fmla="*/ 301 h 638" name="T1"/>
              <a:gd fmla="*/ 214 w 698" name="T2"/>
              <a:gd fmla="*/ 302 h 638" name="T3"/>
              <a:gd fmla="*/ 79 w 698" name="T4"/>
              <a:gd fmla="*/ 437 h 638" name="T5"/>
              <a:gd fmla="*/ 54 w 698" name="T6"/>
              <a:gd fmla="*/ 498 h 638" name="T7"/>
              <a:gd fmla="*/ 79 w 698" name="T8"/>
              <a:gd fmla="*/ 559 h 638" name="T9"/>
              <a:gd fmla="*/ 79 w 698" name="T10"/>
              <a:gd fmla="*/ 559 h 638" name="T11"/>
              <a:gd fmla="*/ 79 w 698" name="T12"/>
              <a:gd fmla="*/ 560 h 638" name="T13"/>
              <a:gd fmla="*/ 140 w 698" name="T14"/>
              <a:gd fmla="*/ 584 h 638" name="T15"/>
              <a:gd fmla="*/ 201 w 698" name="T16"/>
              <a:gd fmla="*/ 559 h 638" name="T17"/>
              <a:gd fmla="*/ 353 w 698" name="T18"/>
              <a:gd fmla="*/ 406 h 638" name="T19"/>
              <a:gd fmla="*/ 354 w 698" name="T20"/>
              <a:gd fmla="*/ 406 h 638" name="T21"/>
              <a:gd fmla="*/ 518 w 698" name="T22"/>
              <a:gd fmla="*/ 242 h 638" name="T23"/>
              <a:gd fmla="*/ 530 w 698" name="T24"/>
              <a:gd fmla="*/ 215 h 638" name="T25"/>
              <a:gd fmla="*/ 518 w 698" name="T26"/>
              <a:gd fmla="*/ 188 h 638" name="T27"/>
              <a:gd fmla="*/ 491 w 698" name="T28"/>
              <a:gd fmla="*/ 177 h 638" name="T29"/>
              <a:gd fmla="*/ 464 w 698" name="T30"/>
              <a:gd fmla="*/ 188 h 638" name="T31"/>
              <a:gd fmla="*/ 228 w 698" name="T32"/>
              <a:gd fmla="*/ 424 h 638" name="T33"/>
              <a:gd fmla="*/ 190 w 698" name="T34"/>
              <a:gd fmla="*/ 424 h 638" name="T35"/>
              <a:gd fmla="*/ 190 w 698" name="T36"/>
              <a:gd fmla="*/ 386 h 638" name="T37"/>
              <a:gd fmla="*/ 426 w 698" name="T38"/>
              <a:gd fmla="*/ 150 h 638" name="T39"/>
              <a:gd fmla="*/ 491 w 698" name="T40"/>
              <a:gd fmla="*/ 123 h 638" name="T41"/>
              <a:gd fmla="*/ 556 w 698" name="T42"/>
              <a:gd fmla="*/ 150 h 638" name="T43"/>
              <a:gd fmla="*/ 583 w 698" name="T44"/>
              <a:gd fmla="*/ 215 h 638" name="T45"/>
              <a:gd fmla="*/ 556 w 698" name="T46"/>
              <a:gd fmla="*/ 280 h 638" name="T47"/>
              <a:gd fmla="*/ 392 w 698" name="T48"/>
              <a:gd fmla="*/ 444 h 638" name="T49"/>
              <a:gd fmla="*/ 392 w 698" name="T50"/>
              <a:gd fmla="*/ 444 h 638" name="T51"/>
              <a:gd fmla="*/ 391 w 698" name="T52"/>
              <a:gd fmla="*/ 445 h 638" name="T53"/>
              <a:gd fmla="*/ 239 w 698" name="T54"/>
              <a:gd fmla="*/ 597 h 638" name="T55"/>
              <a:gd fmla="*/ 140 w 698" name="T56"/>
              <a:gd fmla="*/ 638 h 638" name="T57"/>
              <a:gd fmla="*/ 42 w 698" name="T58"/>
              <a:gd fmla="*/ 598 h 638" name="T59"/>
              <a:gd fmla="*/ 41 w 698" name="T60"/>
              <a:gd fmla="*/ 597 h 638" name="T61"/>
              <a:gd fmla="*/ 0 w 698" name="T62"/>
              <a:gd fmla="*/ 498 h 638" name="T63"/>
              <a:gd fmla="*/ 41 w 698" name="T64"/>
              <a:gd fmla="*/ 399 h 638" name="T65"/>
              <a:gd fmla="*/ 193 w 698" name="T66"/>
              <a:gd fmla="*/ 246 h 638" name="T67"/>
              <a:gd fmla="*/ 194 w 698" name="T68"/>
              <a:gd fmla="*/ 246 h 638" name="T69"/>
              <a:gd fmla="*/ 386 w 698" name="T70"/>
              <a:gd fmla="*/ 54 h 638" name="T71"/>
              <a:gd fmla="*/ 515 w 698" name="T72"/>
              <a:gd fmla="*/ 0 h 638" name="T73"/>
              <a:gd fmla="*/ 644 w 698" name="T74"/>
              <a:gd fmla="*/ 54 h 638" name="T75"/>
              <a:gd fmla="*/ 698 w 698" name="T76"/>
              <a:gd fmla="*/ 182 h 638" name="T77"/>
              <a:gd fmla="*/ 644 w 698" name="T78"/>
              <a:gd fmla="*/ 311 h 638" name="T79"/>
              <a:gd fmla="*/ 380 w 698" name="T80"/>
              <a:gd fmla="*/ 576 h 638" name="T81"/>
              <a:gd fmla="*/ 342 w 698" name="T82"/>
              <a:gd fmla="*/ 576 h 638" name="T83"/>
              <a:gd fmla="*/ 342 w 698" name="T84"/>
              <a:gd fmla="*/ 538 h 638" name="T85"/>
              <a:gd fmla="*/ 606 w 698" name="T86"/>
              <a:gd fmla="*/ 273 h 638" name="T87"/>
              <a:gd fmla="*/ 644 w 698" name="T88"/>
              <a:gd fmla="*/ 182 h 638" name="T89"/>
              <a:gd fmla="*/ 606 w 698" name="T90"/>
              <a:gd fmla="*/ 91 h 638" name="T91"/>
              <a:gd fmla="*/ 515 w 698" name="T92"/>
              <a:gd fmla="*/ 54 h 638" name="T93"/>
              <a:gd fmla="*/ 424 w 698" name="T94"/>
              <a:gd fmla="*/ 91 h 638" name="T95"/>
              <a:gd fmla="*/ 214 w 698" name="T96"/>
              <a:gd fmla="*/ 301 h 638" name="T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b="b" l="0" r="r" t="0"/>
            <a:pathLst>
              <a:path h="638" w="698">
                <a:moveTo>
                  <a:pt x="214" y="301"/>
                </a:moveTo>
                <a:cubicBezTo>
                  <a:pt x="214" y="302"/>
                  <a:pt x="214" y="302"/>
                  <a:pt x="214" y="302"/>
                </a:cubicBezTo>
                <a:cubicBezTo>
                  <a:pt x="79" y="437"/>
                  <a:pt x="79" y="437"/>
                  <a:pt x="79" y="437"/>
                </a:cubicBezTo>
                <a:cubicBezTo>
                  <a:pt x="62" y="453"/>
                  <a:pt x="54" y="476"/>
                  <a:pt x="54" y="498"/>
                </a:cubicBezTo>
                <a:cubicBezTo>
                  <a:pt x="54" y="520"/>
                  <a:pt x="62" y="542"/>
                  <a:pt x="79" y="559"/>
                </a:cubicBezTo>
                <a:cubicBezTo>
                  <a:pt x="79" y="559"/>
                  <a:pt x="79" y="559"/>
                  <a:pt x="79" y="559"/>
                </a:cubicBezTo>
                <a:cubicBezTo>
                  <a:pt x="79" y="560"/>
                  <a:pt x="79" y="560"/>
                  <a:pt x="79" y="560"/>
                </a:cubicBezTo>
                <a:cubicBezTo>
                  <a:pt x="96" y="576"/>
                  <a:pt x="118" y="584"/>
                  <a:pt x="140" y="584"/>
                </a:cubicBezTo>
                <a:cubicBezTo>
                  <a:pt x="162" y="584"/>
                  <a:pt x="184" y="576"/>
                  <a:pt x="201" y="559"/>
                </a:cubicBezTo>
                <a:cubicBezTo>
                  <a:pt x="353" y="406"/>
                  <a:pt x="353" y="406"/>
                  <a:pt x="353" y="406"/>
                </a:cubicBezTo>
                <a:cubicBezTo>
                  <a:pt x="354" y="406"/>
                  <a:pt x="354" y="406"/>
                  <a:pt x="354" y="406"/>
                </a:cubicBezTo>
                <a:cubicBezTo>
                  <a:pt x="518" y="242"/>
                  <a:pt x="518" y="242"/>
                  <a:pt x="518" y="242"/>
                </a:cubicBezTo>
                <a:cubicBezTo>
                  <a:pt x="526" y="234"/>
                  <a:pt x="530" y="224"/>
                  <a:pt x="530" y="215"/>
                </a:cubicBezTo>
                <a:cubicBezTo>
                  <a:pt x="530" y="205"/>
                  <a:pt x="526" y="195"/>
                  <a:pt x="518" y="188"/>
                </a:cubicBezTo>
                <a:cubicBezTo>
                  <a:pt x="511" y="180"/>
                  <a:pt x="501" y="177"/>
                  <a:pt x="491" y="177"/>
                </a:cubicBezTo>
                <a:cubicBezTo>
                  <a:pt x="481" y="177"/>
                  <a:pt x="472" y="180"/>
                  <a:pt x="464" y="188"/>
                </a:cubicBezTo>
                <a:cubicBezTo>
                  <a:pt x="228" y="424"/>
                  <a:pt x="228" y="424"/>
                  <a:pt x="228" y="424"/>
                </a:cubicBezTo>
                <a:cubicBezTo>
                  <a:pt x="218" y="434"/>
                  <a:pt x="201" y="434"/>
                  <a:pt x="190" y="424"/>
                </a:cubicBezTo>
                <a:cubicBezTo>
                  <a:pt x="180" y="414"/>
                  <a:pt x="180" y="397"/>
                  <a:pt x="190" y="386"/>
                </a:cubicBezTo>
                <a:cubicBezTo>
                  <a:pt x="426" y="150"/>
                  <a:pt x="426" y="150"/>
                  <a:pt x="426" y="150"/>
                </a:cubicBezTo>
                <a:cubicBezTo>
                  <a:pt x="444" y="132"/>
                  <a:pt x="468" y="123"/>
                  <a:pt x="491" y="123"/>
                </a:cubicBezTo>
                <a:cubicBezTo>
                  <a:pt x="515" y="123"/>
                  <a:pt x="538" y="132"/>
                  <a:pt x="556" y="150"/>
                </a:cubicBezTo>
                <a:cubicBezTo>
                  <a:pt x="574" y="168"/>
                  <a:pt x="583" y="191"/>
                  <a:pt x="583" y="215"/>
                </a:cubicBezTo>
                <a:cubicBezTo>
                  <a:pt x="583" y="238"/>
                  <a:pt x="574" y="262"/>
                  <a:pt x="556" y="280"/>
                </a:cubicBezTo>
                <a:cubicBezTo>
                  <a:pt x="392" y="444"/>
                  <a:pt x="392" y="444"/>
                  <a:pt x="392" y="444"/>
                </a:cubicBezTo>
                <a:cubicBezTo>
                  <a:pt x="392" y="444"/>
                  <a:pt x="392" y="444"/>
                  <a:pt x="392" y="444"/>
                </a:cubicBezTo>
                <a:cubicBezTo>
                  <a:pt x="391" y="445"/>
                  <a:pt x="391" y="445"/>
                  <a:pt x="391" y="445"/>
                </a:cubicBezTo>
                <a:cubicBezTo>
                  <a:pt x="239" y="597"/>
                  <a:pt x="239" y="597"/>
                  <a:pt x="239" y="597"/>
                </a:cubicBezTo>
                <a:cubicBezTo>
                  <a:pt x="211" y="624"/>
                  <a:pt x="176" y="638"/>
                  <a:pt x="140" y="638"/>
                </a:cubicBezTo>
                <a:cubicBezTo>
                  <a:pt x="104" y="638"/>
                  <a:pt x="69" y="625"/>
                  <a:pt x="42" y="598"/>
                </a:cubicBezTo>
                <a:cubicBezTo>
                  <a:pt x="41" y="597"/>
                  <a:pt x="41" y="597"/>
                  <a:pt x="41" y="597"/>
                </a:cubicBezTo>
                <a:cubicBezTo>
                  <a:pt x="13" y="570"/>
                  <a:pt x="0" y="534"/>
                  <a:pt x="0" y="498"/>
                </a:cubicBezTo>
                <a:cubicBezTo>
                  <a:pt x="0" y="462"/>
                  <a:pt x="13" y="426"/>
                  <a:pt x="41" y="399"/>
                </a:cubicBezTo>
                <a:cubicBezTo>
                  <a:pt x="193" y="246"/>
                  <a:pt x="193" y="246"/>
                  <a:pt x="193" y="246"/>
                </a:cubicBezTo>
                <a:cubicBezTo>
                  <a:pt x="194" y="246"/>
                  <a:pt x="194" y="246"/>
                  <a:pt x="194" y="246"/>
                </a:cubicBezTo>
                <a:cubicBezTo>
                  <a:pt x="386" y="54"/>
                  <a:pt x="386" y="54"/>
                  <a:pt x="386" y="54"/>
                </a:cubicBezTo>
                <a:cubicBezTo>
                  <a:pt x="422" y="18"/>
                  <a:pt x="469" y="0"/>
                  <a:pt x="515" y="0"/>
                </a:cubicBezTo>
                <a:cubicBezTo>
                  <a:pt x="562" y="0"/>
                  <a:pt x="609" y="18"/>
                  <a:pt x="644" y="54"/>
                </a:cubicBezTo>
                <a:cubicBezTo>
                  <a:pt x="680" y="89"/>
                  <a:pt x="698" y="136"/>
                  <a:pt x="698" y="182"/>
                </a:cubicBezTo>
                <a:cubicBezTo>
                  <a:pt x="698" y="229"/>
                  <a:pt x="680" y="276"/>
                  <a:pt x="644" y="311"/>
                </a:cubicBezTo>
                <a:cubicBezTo>
                  <a:pt x="380" y="576"/>
                  <a:pt x="380" y="576"/>
                  <a:pt x="380" y="576"/>
                </a:cubicBezTo>
                <a:cubicBezTo>
                  <a:pt x="369" y="586"/>
                  <a:pt x="352" y="586"/>
                  <a:pt x="342" y="576"/>
                </a:cubicBezTo>
                <a:cubicBezTo>
                  <a:pt x="331" y="565"/>
                  <a:pt x="331" y="548"/>
                  <a:pt x="342" y="538"/>
                </a:cubicBezTo>
                <a:cubicBezTo>
                  <a:pt x="606" y="273"/>
                  <a:pt x="606" y="273"/>
                  <a:pt x="606" y="273"/>
                </a:cubicBezTo>
                <a:cubicBezTo>
                  <a:pt x="631" y="248"/>
                  <a:pt x="644" y="215"/>
                  <a:pt x="644" y="182"/>
                </a:cubicBezTo>
                <a:cubicBezTo>
                  <a:pt x="644" y="149"/>
                  <a:pt x="631" y="116"/>
                  <a:pt x="606" y="91"/>
                </a:cubicBezTo>
                <a:cubicBezTo>
                  <a:pt x="581" y="66"/>
                  <a:pt x="548" y="54"/>
                  <a:pt x="515" y="54"/>
                </a:cubicBezTo>
                <a:cubicBezTo>
                  <a:pt x="482" y="54"/>
                  <a:pt x="449" y="66"/>
                  <a:pt x="424" y="91"/>
                </a:cubicBezTo>
                <a:cubicBezTo>
                  <a:pt x="214" y="301"/>
                  <a:pt x="214" y="301"/>
                  <a:pt x="214" y="301"/>
                </a:cubicBezTo>
                <a:close/>
              </a:path>
            </a:pathLst>
          </a:custGeom>
          <a:solidFill>
            <a:schemeClr val="bg1">
              <a:lumMod val="50000"/>
            </a:schemeClr>
          </a:solidFill>
          <a:ln>
            <a:noFill/>
          </a:ln>
        </p:spPr>
        <p:txBody>
          <a:bodyPr anchor="t" anchorCtr="0" bIns="45720" compatLnSpc="1" lIns="91440" numCol="1" rIns="91440" tIns="45720" vert="horz" wrap="square"/>
          <a:lstStyle/>
          <a:p>
            <a:endParaRPr altLang="en-US" lang="zh-CN"/>
          </a:p>
        </p:txBody>
      </p:sp>
      <p:sp>
        <p:nvSpPr>
          <p:cNvPr id="29" name="原创设计师QQ598969553             _28"/>
          <p:cNvSpPr>
            <a:spLocks noEditPoints="1"/>
          </p:cNvSpPr>
          <p:nvPr/>
        </p:nvSpPr>
        <p:spPr bwMode="auto">
          <a:xfrm>
            <a:off x="609386" y="2377645"/>
            <a:ext cx="185945" cy="220171"/>
          </a:xfrm>
          <a:custGeom>
            <a:gdLst>
              <a:gd fmla="*/ 530 w 584" name="T0"/>
              <a:gd fmla="*/ 107 h 691" name="T1"/>
              <a:gd fmla="*/ 264 w 584" name="T2"/>
              <a:gd fmla="*/ 126 h 691" name="T3"/>
              <a:gd fmla="*/ 132 w 584" name="T4"/>
              <a:gd fmla="*/ 473 h 691" name="T5"/>
              <a:gd fmla="*/ 210 w 584" name="T6"/>
              <a:gd fmla="*/ 494 h 691" name="T7"/>
              <a:gd fmla="*/ 210 w 584" name="T8"/>
              <a:gd fmla="*/ 104 h 691" name="T9"/>
              <a:gd fmla="*/ 211 w 584" name="T10"/>
              <a:gd fmla="*/ 102 h 691" name="T11"/>
              <a:gd fmla="*/ 211 w 584" name="T12"/>
              <a:gd fmla="*/ 102 h 691" name="T13"/>
              <a:gd fmla="*/ 211 w 584" name="T14"/>
              <a:gd fmla="*/ 100 h 691" name="T15"/>
              <a:gd fmla="*/ 211 w 584" name="T16"/>
              <a:gd fmla="*/ 100 h 691" name="T17"/>
              <a:gd fmla="*/ 211 w 584" name="T18"/>
              <a:gd fmla="*/ 99 h 691" name="T19"/>
              <a:gd fmla="*/ 211 w 584" name="T20"/>
              <a:gd fmla="*/ 99 h 691" name="T21"/>
              <a:gd fmla="*/ 211 w 584" name="T22"/>
              <a:gd fmla="*/ 98 h 691" name="T23"/>
              <a:gd fmla="*/ 211 w 584" name="T24"/>
              <a:gd fmla="*/ 97 h 691" name="T25"/>
              <a:gd fmla="*/ 212 w 584" name="T26"/>
              <a:gd fmla="*/ 96 h 691" name="T27"/>
              <a:gd fmla="*/ 214 w 584" name="T28"/>
              <a:gd fmla="*/ 91 h 691" name="T29"/>
              <a:gd fmla="*/ 214 w 584" name="T30"/>
              <a:gd fmla="*/ 91 h 691" name="T31"/>
              <a:gd fmla="*/ 215 w 584" name="T32"/>
              <a:gd fmla="*/ 90 h 691" name="T33"/>
              <a:gd fmla="*/ 215 w 584" name="T34"/>
              <a:gd fmla="*/ 89 h 691" name="T35"/>
              <a:gd fmla="*/ 216 w 584" name="T36"/>
              <a:gd fmla="*/ 88 h 691" name="T37"/>
              <a:gd fmla="*/ 216 w 584" name="T38"/>
              <a:gd fmla="*/ 88 h 691" name="T39"/>
              <a:gd fmla="*/ 217 w 584" name="T40"/>
              <a:gd fmla="*/ 87 h 691" name="T41"/>
              <a:gd fmla="*/ 217 w 584" name="T42"/>
              <a:gd fmla="*/ 87 h 691" name="T43"/>
              <a:gd fmla="*/ 219 w 584" name="T44"/>
              <a:gd fmla="*/ 85 h 691" name="T45"/>
              <a:gd fmla="*/ 219 w 584" name="T46"/>
              <a:gd fmla="*/ 84 h 691" name="T47"/>
              <a:gd fmla="*/ 220 w 584" name="T48"/>
              <a:gd fmla="*/ 84 h 691" name="T49"/>
              <a:gd fmla="*/ 221 w 584" name="T50"/>
              <a:gd fmla="*/ 83 h 691" name="T51"/>
              <a:gd fmla="*/ 222 w 584" name="T52"/>
              <a:gd fmla="*/ 83 h 691" name="T53"/>
              <a:gd fmla="*/ 222 w 584" name="T54"/>
              <a:gd fmla="*/ 82 h 691" name="T55"/>
              <a:gd fmla="*/ 224 w 584" name="T56"/>
              <a:gd fmla="*/ 81 h 691" name="T57"/>
              <a:gd fmla="*/ 225 w 584" name="T58"/>
              <a:gd fmla="*/ 81 h 691" name="T59"/>
              <a:gd fmla="*/ 228 w 584" name="T60"/>
              <a:gd fmla="*/ 79 h 691" name="T61"/>
              <a:gd fmla="*/ 550 w 584" name="T62"/>
              <a:gd fmla="*/ 4 h 691" name="T63"/>
              <a:gd fmla="*/ 582 w 584" name="T64"/>
              <a:gd fmla="*/ 22 h 691" name="T65"/>
              <a:gd fmla="*/ 584 w 584" name="T66"/>
              <a:gd fmla="*/ 508 h 691" name="T67"/>
              <a:gd fmla="*/ 543 w 584" name="T68"/>
              <a:gd fmla="*/ 587 h 691" name="T69"/>
              <a:gd fmla="*/ 361 w 584" name="T70"/>
              <a:gd fmla="*/ 587 h 691" name="T71"/>
              <a:gd fmla="*/ 320 w 584" name="T72"/>
              <a:gd fmla="*/ 508 h 691" name="T73"/>
              <a:gd fmla="*/ 452 w 584" name="T74"/>
              <a:gd fmla="*/ 400 h 691" name="T75"/>
              <a:gd fmla="*/ 530 w 584" name="T76"/>
              <a:gd fmla="*/ 140 h 691" name="T77"/>
              <a:gd fmla="*/ 264 w 584" name="T78"/>
              <a:gd fmla="*/ 582 h 691" name="T79"/>
              <a:gd fmla="*/ 264 w 584" name="T80"/>
              <a:gd fmla="*/ 584 h 691" name="T81"/>
              <a:gd fmla="*/ 132 w 584" name="T82"/>
              <a:gd fmla="*/ 691 h 691" name="T83"/>
              <a:gd fmla="*/ 0 w 584" name="T84"/>
              <a:gd fmla="*/ 582 h 691" name="T85"/>
              <a:gd fmla="*/ 132 w 584" name="T86"/>
              <a:gd fmla="*/ 473 h 691" name="T87"/>
              <a:gd fmla="*/ 190 w 584" name="T88"/>
              <a:gd fmla="*/ 545 h 691" name="T89"/>
              <a:gd fmla="*/ 74 w 584" name="T90"/>
              <a:gd fmla="*/ 545 h 691" name="T91"/>
              <a:gd fmla="*/ 74 w 584" name="T92"/>
              <a:gd fmla="*/ 619 h 691" name="T93"/>
              <a:gd fmla="*/ 190 w 584" name="T94"/>
              <a:gd fmla="*/ 619 h 691" name="T95"/>
              <a:gd fmla="*/ 190 w 584" name="T96"/>
              <a:gd fmla="*/ 545 h 691" name="T97"/>
              <a:gd fmla="*/ 510 w 584" name="T98"/>
              <a:gd fmla="*/ 471 h 691" name="T99"/>
              <a:gd fmla="*/ 395 w 584" name="T100"/>
              <a:gd fmla="*/ 471 h 691" name="T101"/>
              <a:gd fmla="*/ 395 w 584" name="T102"/>
              <a:gd fmla="*/ 545 h 691" name="T103"/>
              <a:gd fmla="*/ 395 w 584" name="T104"/>
              <a:gd fmla="*/ 545 h 691" name="T105"/>
              <a:gd fmla="*/ 510 w 584" name="T106"/>
              <a:gd fmla="*/ 545 h 691" name="T107"/>
              <a:gd fmla="*/ 530 w 584" name="T108"/>
              <a:gd fmla="*/ 509 h 691" name="T109"/>
              <a:gd fmla="*/ 530 w 584" name="T110"/>
              <a:gd fmla="*/ 508 h 691" name="T111"/>
              <a:gd fmla="*/ 510 w 584" name="T112"/>
              <a:gd fmla="*/ 471 h 691" name="T1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b="b" l="0" r="r" t="0"/>
            <a:pathLst>
              <a:path h="691" w="584">
                <a:moveTo>
                  <a:pt x="264" y="170"/>
                </a:moveTo>
                <a:cubicBezTo>
                  <a:pt x="530" y="107"/>
                  <a:pt x="530" y="107"/>
                  <a:pt x="530" y="107"/>
                </a:cubicBezTo>
                <a:cubicBezTo>
                  <a:pt x="530" y="63"/>
                  <a:pt x="530" y="63"/>
                  <a:pt x="530" y="63"/>
                </a:cubicBezTo>
                <a:cubicBezTo>
                  <a:pt x="264" y="126"/>
                  <a:pt x="264" y="126"/>
                  <a:pt x="264" y="126"/>
                </a:cubicBezTo>
                <a:cubicBezTo>
                  <a:pt x="264" y="170"/>
                  <a:pt x="264" y="170"/>
                  <a:pt x="264" y="170"/>
                </a:cubicBezTo>
                <a:close/>
                <a:moveTo>
                  <a:pt x="132" y="473"/>
                </a:moveTo>
                <a:cubicBezTo>
                  <a:pt x="132" y="473"/>
                  <a:pt x="132" y="473"/>
                  <a:pt x="132" y="473"/>
                </a:cubicBezTo>
                <a:cubicBezTo>
                  <a:pt x="161" y="473"/>
                  <a:pt x="188" y="481"/>
                  <a:pt x="210" y="494"/>
                </a:cubicBezTo>
                <a:cubicBezTo>
                  <a:pt x="210" y="105"/>
                  <a:pt x="210" y="105"/>
                  <a:pt x="210" y="105"/>
                </a:cubicBezTo>
                <a:cubicBezTo>
                  <a:pt x="210" y="104"/>
                  <a:pt x="210" y="104"/>
                  <a:pt x="210" y="104"/>
                </a:cubicBezTo>
                <a:cubicBezTo>
                  <a:pt x="210" y="103"/>
                  <a:pt x="210" y="103"/>
                  <a:pt x="210" y="103"/>
                </a:cubicBezTo>
                <a:cubicBezTo>
                  <a:pt x="211" y="102"/>
                  <a:pt x="211" y="102"/>
                  <a:pt x="211" y="102"/>
                </a:cubicBezTo>
                <a:cubicBezTo>
                  <a:pt x="211" y="102"/>
                  <a:pt x="211" y="102"/>
                  <a:pt x="211" y="102"/>
                </a:cubicBezTo>
                <a:cubicBezTo>
                  <a:pt x="211" y="102"/>
                  <a:pt x="211" y="102"/>
                  <a:pt x="211" y="102"/>
                </a:cubicBezTo>
                <a:cubicBezTo>
                  <a:pt x="211" y="102"/>
                  <a:pt x="211" y="102"/>
                  <a:pt x="211" y="102"/>
                </a:cubicBezTo>
                <a:cubicBezTo>
                  <a:pt x="211" y="100"/>
                  <a:pt x="211" y="100"/>
                  <a:pt x="211" y="100"/>
                </a:cubicBezTo>
                <a:cubicBezTo>
                  <a:pt x="211" y="100"/>
                  <a:pt x="211" y="100"/>
                  <a:pt x="211" y="100"/>
                </a:cubicBezTo>
                <a:cubicBezTo>
                  <a:pt x="211" y="100"/>
                  <a:pt x="211" y="100"/>
                  <a:pt x="211" y="100"/>
                </a:cubicBezTo>
                <a:cubicBezTo>
                  <a:pt x="211" y="99"/>
                  <a:pt x="211" y="99"/>
                  <a:pt x="211" y="99"/>
                </a:cubicBezTo>
                <a:cubicBezTo>
                  <a:pt x="211" y="99"/>
                  <a:pt x="211" y="99"/>
                  <a:pt x="211" y="99"/>
                </a:cubicBezTo>
                <a:cubicBezTo>
                  <a:pt x="211" y="99"/>
                  <a:pt x="211" y="99"/>
                  <a:pt x="211" y="99"/>
                </a:cubicBezTo>
                <a:cubicBezTo>
                  <a:pt x="211" y="99"/>
                  <a:pt x="211" y="99"/>
                  <a:pt x="211" y="99"/>
                </a:cubicBezTo>
                <a:cubicBezTo>
                  <a:pt x="211" y="98"/>
                  <a:pt x="211" y="98"/>
                  <a:pt x="211" y="98"/>
                </a:cubicBezTo>
                <a:cubicBezTo>
                  <a:pt x="211" y="98"/>
                  <a:pt x="211" y="98"/>
                  <a:pt x="211" y="98"/>
                </a:cubicBezTo>
                <a:cubicBezTo>
                  <a:pt x="211" y="97"/>
                  <a:pt x="211" y="97"/>
                  <a:pt x="211" y="97"/>
                </a:cubicBezTo>
                <a:cubicBezTo>
                  <a:pt x="211" y="97"/>
                  <a:pt x="211" y="97"/>
                  <a:pt x="211" y="97"/>
                </a:cubicBezTo>
                <a:cubicBezTo>
                  <a:pt x="212" y="96"/>
                  <a:pt x="212" y="96"/>
                  <a:pt x="212" y="96"/>
                </a:cubicBezTo>
                <a:cubicBezTo>
                  <a:pt x="212" y="96"/>
                  <a:pt x="212" y="96"/>
                  <a:pt x="212" y="96"/>
                </a:cubicBezTo>
                <a:cubicBezTo>
                  <a:pt x="212" y="94"/>
                  <a:pt x="213" y="93"/>
                  <a:pt x="214" y="92"/>
                </a:cubicBezTo>
                <a:cubicBezTo>
                  <a:pt x="214" y="91"/>
                  <a:pt x="214" y="91"/>
                  <a:pt x="214" y="91"/>
                </a:cubicBezTo>
                <a:cubicBezTo>
                  <a:pt x="214" y="91"/>
                  <a:pt x="214" y="91"/>
                  <a:pt x="214" y="91"/>
                </a:cubicBezTo>
                <a:cubicBezTo>
                  <a:pt x="214" y="91"/>
                  <a:pt x="214" y="91"/>
                  <a:pt x="214" y="91"/>
                </a:cubicBezTo>
                <a:cubicBezTo>
                  <a:pt x="214" y="91"/>
                  <a:pt x="214" y="91"/>
                  <a:pt x="214" y="91"/>
                </a:cubicBezTo>
                <a:cubicBezTo>
                  <a:pt x="215" y="90"/>
                  <a:pt x="215" y="90"/>
                  <a:pt x="215" y="90"/>
                </a:cubicBezTo>
                <a:cubicBezTo>
                  <a:pt x="215" y="90"/>
                  <a:pt x="215" y="90"/>
                  <a:pt x="215" y="90"/>
                </a:cubicBezTo>
                <a:cubicBezTo>
                  <a:pt x="215" y="89"/>
                  <a:pt x="215" y="89"/>
                  <a:pt x="215" y="89"/>
                </a:cubicBezTo>
                <a:cubicBezTo>
                  <a:pt x="216" y="88"/>
                  <a:pt x="216" y="88"/>
                  <a:pt x="216" y="88"/>
                </a:cubicBezTo>
                <a:cubicBezTo>
                  <a:pt x="216" y="88"/>
                  <a:pt x="216" y="88"/>
                  <a:pt x="216" y="88"/>
                </a:cubicBezTo>
                <a:cubicBezTo>
                  <a:pt x="216" y="88"/>
                  <a:pt x="216" y="88"/>
                  <a:pt x="216" y="88"/>
                </a:cubicBezTo>
                <a:cubicBezTo>
                  <a:pt x="216" y="88"/>
                  <a:pt x="216" y="88"/>
                  <a:pt x="216" y="88"/>
                </a:cubicBezTo>
                <a:cubicBezTo>
                  <a:pt x="217" y="88"/>
                  <a:pt x="217" y="88"/>
                  <a:pt x="217" y="88"/>
                </a:cubicBezTo>
                <a:cubicBezTo>
                  <a:pt x="217" y="87"/>
                  <a:pt x="217" y="87"/>
                  <a:pt x="217" y="87"/>
                </a:cubicBezTo>
                <a:cubicBezTo>
                  <a:pt x="217" y="87"/>
                  <a:pt x="217" y="87"/>
                  <a:pt x="217" y="87"/>
                </a:cubicBezTo>
                <a:cubicBezTo>
                  <a:pt x="217" y="87"/>
                  <a:pt x="217" y="87"/>
                  <a:pt x="217" y="87"/>
                </a:cubicBezTo>
                <a:cubicBezTo>
                  <a:pt x="217" y="86"/>
                  <a:pt x="217" y="86"/>
                  <a:pt x="217" y="86"/>
                </a:cubicBezTo>
                <a:cubicBezTo>
                  <a:pt x="219" y="85"/>
                  <a:pt x="219" y="85"/>
                  <a:pt x="219" y="85"/>
                </a:cubicBezTo>
                <a:cubicBezTo>
                  <a:pt x="219" y="85"/>
                  <a:pt x="219" y="85"/>
                  <a:pt x="219" y="85"/>
                </a:cubicBezTo>
                <a:cubicBezTo>
                  <a:pt x="219" y="84"/>
                  <a:pt x="219" y="84"/>
                  <a:pt x="219" y="84"/>
                </a:cubicBezTo>
                <a:cubicBezTo>
                  <a:pt x="220" y="84"/>
                  <a:pt x="220" y="84"/>
                  <a:pt x="220" y="84"/>
                </a:cubicBezTo>
                <a:cubicBezTo>
                  <a:pt x="220" y="84"/>
                  <a:pt x="220" y="84"/>
                  <a:pt x="220" y="84"/>
                </a:cubicBezTo>
                <a:cubicBezTo>
                  <a:pt x="220" y="84"/>
                  <a:pt x="220" y="84"/>
                  <a:pt x="220" y="84"/>
                </a:cubicBezTo>
                <a:cubicBezTo>
                  <a:pt x="221" y="83"/>
                  <a:pt x="221" y="83"/>
                  <a:pt x="221" y="83"/>
                </a:cubicBezTo>
                <a:cubicBezTo>
                  <a:pt x="222" y="83"/>
                  <a:pt x="222" y="83"/>
                  <a:pt x="222" y="83"/>
                </a:cubicBezTo>
                <a:cubicBezTo>
                  <a:pt x="222" y="83"/>
                  <a:pt x="222" y="83"/>
                  <a:pt x="222" y="83"/>
                </a:cubicBezTo>
                <a:cubicBezTo>
                  <a:pt x="222" y="83"/>
                  <a:pt x="222" y="83"/>
                  <a:pt x="222" y="83"/>
                </a:cubicBezTo>
                <a:cubicBezTo>
                  <a:pt x="222" y="82"/>
                  <a:pt x="222" y="82"/>
                  <a:pt x="222" y="82"/>
                </a:cubicBezTo>
                <a:cubicBezTo>
                  <a:pt x="223" y="82"/>
                  <a:pt x="223" y="82"/>
                  <a:pt x="223" y="82"/>
                </a:cubicBezTo>
                <a:cubicBezTo>
                  <a:pt x="224" y="81"/>
                  <a:pt x="224" y="81"/>
                  <a:pt x="224" y="81"/>
                </a:cubicBezTo>
                <a:cubicBezTo>
                  <a:pt x="225" y="81"/>
                  <a:pt x="225" y="81"/>
                  <a:pt x="225" y="81"/>
                </a:cubicBezTo>
                <a:cubicBezTo>
                  <a:pt x="225" y="81"/>
                  <a:pt x="225" y="81"/>
                  <a:pt x="225" y="81"/>
                </a:cubicBezTo>
                <a:cubicBezTo>
                  <a:pt x="226" y="80"/>
                  <a:pt x="227" y="80"/>
                  <a:pt x="228" y="79"/>
                </a:cubicBezTo>
                <a:cubicBezTo>
                  <a:pt x="228" y="79"/>
                  <a:pt x="228" y="79"/>
                  <a:pt x="228" y="79"/>
                </a:cubicBezTo>
                <a:cubicBezTo>
                  <a:pt x="230" y="79"/>
                  <a:pt x="231" y="79"/>
                  <a:pt x="232" y="79"/>
                </a:cubicBezTo>
                <a:cubicBezTo>
                  <a:pt x="550" y="4"/>
                  <a:pt x="550" y="4"/>
                  <a:pt x="550" y="4"/>
                </a:cubicBezTo>
                <a:cubicBezTo>
                  <a:pt x="565" y="0"/>
                  <a:pt x="578" y="8"/>
                  <a:pt x="582" y="22"/>
                </a:cubicBezTo>
                <a:cubicBezTo>
                  <a:pt x="582" y="22"/>
                  <a:pt x="582" y="22"/>
                  <a:pt x="582" y="22"/>
                </a:cubicBezTo>
                <a:cubicBezTo>
                  <a:pt x="583" y="25"/>
                  <a:pt x="584" y="28"/>
                  <a:pt x="584" y="31"/>
                </a:cubicBezTo>
                <a:cubicBezTo>
                  <a:pt x="584" y="508"/>
                  <a:pt x="584" y="508"/>
                  <a:pt x="584" y="508"/>
                </a:cubicBezTo>
                <a:cubicBezTo>
                  <a:pt x="584" y="509"/>
                  <a:pt x="584" y="509"/>
                  <a:pt x="584" y="509"/>
                </a:cubicBezTo>
                <a:cubicBezTo>
                  <a:pt x="584" y="540"/>
                  <a:pt x="568" y="568"/>
                  <a:pt x="543" y="587"/>
                </a:cubicBezTo>
                <a:cubicBezTo>
                  <a:pt x="519" y="606"/>
                  <a:pt x="487" y="617"/>
                  <a:pt x="452" y="617"/>
                </a:cubicBezTo>
                <a:cubicBezTo>
                  <a:pt x="417" y="617"/>
                  <a:pt x="385" y="606"/>
                  <a:pt x="361" y="587"/>
                </a:cubicBezTo>
                <a:cubicBezTo>
                  <a:pt x="361" y="587"/>
                  <a:pt x="361" y="587"/>
                  <a:pt x="361" y="587"/>
                </a:cubicBezTo>
                <a:cubicBezTo>
                  <a:pt x="336" y="567"/>
                  <a:pt x="320" y="540"/>
                  <a:pt x="320" y="508"/>
                </a:cubicBezTo>
                <a:cubicBezTo>
                  <a:pt x="320" y="477"/>
                  <a:pt x="336" y="449"/>
                  <a:pt x="361" y="429"/>
                </a:cubicBezTo>
                <a:cubicBezTo>
                  <a:pt x="385" y="411"/>
                  <a:pt x="417" y="400"/>
                  <a:pt x="452" y="400"/>
                </a:cubicBezTo>
                <a:cubicBezTo>
                  <a:pt x="481" y="400"/>
                  <a:pt x="509" y="408"/>
                  <a:pt x="530" y="421"/>
                </a:cubicBezTo>
                <a:cubicBezTo>
                  <a:pt x="530" y="140"/>
                  <a:pt x="530" y="140"/>
                  <a:pt x="530" y="140"/>
                </a:cubicBezTo>
                <a:cubicBezTo>
                  <a:pt x="264" y="203"/>
                  <a:pt x="264" y="203"/>
                  <a:pt x="264" y="203"/>
                </a:cubicBezTo>
                <a:cubicBezTo>
                  <a:pt x="264" y="582"/>
                  <a:pt x="264" y="582"/>
                  <a:pt x="264" y="582"/>
                </a:cubicBezTo>
                <a:cubicBezTo>
                  <a:pt x="264" y="583"/>
                  <a:pt x="264" y="583"/>
                  <a:pt x="264" y="583"/>
                </a:cubicBezTo>
                <a:cubicBezTo>
                  <a:pt x="264" y="584"/>
                  <a:pt x="264" y="584"/>
                  <a:pt x="264" y="584"/>
                </a:cubicBezTo>
                <a:cubicBezTo>
                  <a:pt x="263" y="614"/>
                  <a:pt x="248" y="641"/>
                  <a:pt x="223" y="661"/>
                </a:cubicBezTo>
                <a:cubicBezTo>
                  <a:pt x="199" y="679"/>
                  <a:pt x="167" y="691"/>
                  <a:pt x="132" y="691"/>
                </a:cubicBezTo>
                <a:cubicBezTo>
                  <a:pt x="97" y="691"/>
                  <a:pt x="65" y="679"/>
                  <a:pt x="41" y="661"/>
                </a:cubicBezTo>
                <a:cubicBezTo>
                  <a:pt x="16" y="641"/>
                  <a:pt x="0" y="613"/>
                  <a:pt x="0" y="582"/>
                </a:cubicBezTo>
                <a:cubicBezTo>
                  <a:pt x="0" y="551"/>
                  <a:pt x="16" y="523"/>
                  <a:pt x="41" y="503"/>
                </a:cubicBezTo>
                <a:cubicBezTo>
                  <a:pt x="65" y="485"/>
                  <a:pt x="97" y="473"/>
                  <a:pt x="132" y="473"/>
                </a:cubicBezTo>
                <a:close/>
                <a:moveTo>
                  <a:pt x="190" y="545"/>
                </a:moveTo>
                <a:cubicBezTo>
                  <a:pt x="190" y="545"/>
                  <a:pt x="190" y="545"/>
                  <a:pt x="190" y="545"/>
                </a:cubicBezTo>
                <a:cubicBezTo>
                  <a:pt x="176" y="534"/>
                  <a:pt x="155" y="527"/>
                  <a:pt x="132" y="527"/>
                </a:cubicBezTo>
                <a:cubicBezTo>
                  <a:pt x="109" y="527"/>
                  <a:pt x="89" y="534"/>
                  <a:pt x="74" y="545"/>
                </a:cubicBezTo>
                <a:cubicBezTo>
                  <a:pt x="62" y="555"/>
                  <a:pt x="54" y="568"/>
                  <a:pt x="54" y="582"/>
                </a:cubicBezTo>
                <a:cubicBezTo>
                  <a:pt x="54" y="596"/>
                  <a:pt x="62" y="609"/>
                  <a:pt x="74" y="619"/>
                </a:cubicBezTo>
                <a:cubicBezTo>
                  <a:pt x="89" y="630"/>
                  <a:pt x="109" y="637"/>
                  <a:pt x="132" y="637"/>
                </a:cubicBezTo>
                <a:cubicBezTo>
                  <a:pt x="155" y="637"/>
                  <a:pt x="176" y="630"/>
                  <a:pt x="190" y="619"/>
                </a:cubicBezTo>
                <a:cubicBezTo>
                  <a:pt x="202" y="609"/>
                  <a:pt x="210" y="596"/>
                  <a:pt x="210" y="582"/>
                </a:cubicBezTo>
                <a:cubicBezTo>
                  <a:pt x="210" y="568"/>
                  <a:pt x="202" y="555"/>
                  <a:pt x="190" y="545"/>
                </a:cubicBezTo>
                <a:close/>
                <a:moveTo>
                  <a:pt x="510" y="471"/>
                </a:moveTo>
                <a:cubicBezTo>
                  <a:pt x="510" y="471"/>
                  <a:pt x="510" y="471"/>
                  <a:pt x="510" y="471"/>
                </a:cubicBezTo>
                <a:cubicBezTo>
                  <a:pt x="496" y="461"/>
                  <a:pt x="475" y="453"/>
                  <a:pt x="452" y="453"/>
                </a:cubicBezTo>
                <a:cubicBezTo>
                  <a:pt x="429" y="453"/>
                  <a:pt x="409" y="461"/>
                  <a:pt x="395" y="471"/>
                </a:cubicBezTo>
                <a:cubicBezTo>
                  <a:pt x="382" y="481"/>
                  <a:pt x="374" y="494"/>
                  <a:pt x="374" y="508"/>
                </a:cubicBezTo>
                <a:cubicBezTo>
                  <a:pt x="374" y="522"/>
                  <a:pt x="382" y="535"/>
                  <a:pt x="395" y="545"/>
                </a:cubicBezTo>
                <a:cubicBezTo>
                  <a:pt x="394" y="545"/>
                  <a:pt x="394" y="545"/>
                  <a:pt x="394" y="545"/>
                </a:cubicBezTo>
                <a:cubicBezTo>
                  <a:pt x="395" y="545"/>
                  <a:pt x="395" y="545"/>
                  <a:pt x="395" y="545"/>
                </a:cubicBezTo>
                <a:cubicBezTo>
                  <a:pt x="409" y="556"/>
                  <a:pt x="429" y="563"/>
                  <a:pt x="452" y="563"/>
                </a:cubicBezTo>
                <a:cubicBezTo>
                  <a:pt x="475" y="563"/>
                  <a:pt x="496" y="556"/>
                  <a:pt x="510" y="545"/>
                </a:cubicBezTo>
                <a:cubicBezTo>
                  <a:pt x="522" y="535"/>
                  <a:pt x="530" y="523"/>
                  <a:pt x="530" y="509"/>
                </a:cubicBezTo>
                <a:cubicBezTo>
                  <a:pt x="530" y="509"/>
                  <a:pt x="530" y="509"/>
                  <a:pt x="530" y="509"/>
                </a:cubicBezTo>
                <a:cubicBezTo>
                  <a:pt x="530" y="508"/>
                  <a:pt x="530" y="508"/>
                  <a:pt x="530" y="508"/>
                </a:cubicBezTo>
                <a:cubicBezTo>
                  <a:pt x="530" y="508"/>
                  <a:pt x="530" y="508"/>
                  <a:pt x="530" y="508"/>
                </a:cubicBezTo>
                <a:cubicBezTo>
                  <a:pt x="530" y="494"/>
                  <a:pt x="522" y="481"/>
                  <a:pt x="510" y="472"/>
                </a:cubicBezTo>
                <a:cubicBezTo>
                  <a:pt x="510" y="471"/>
                  <a:pt x="510" y="471"/>
                  <a:pt x="510" y="471"/>
                </a:cubicBezTo>
                <a:close/>
              </a:path>
            </a:pathLst>
          </a:custGeom>
          <a:solidFill>
            <a:schemeClr val="bg1">
              <a:lumMod val="50000"/>
            </a:schemeClr>
          </a:solidFill>
          <a:ln>
            <a:noFill/>
          </a:ln>
        </p:spPr>
        <p:txBody>
          <a:bodyPr anchor="t" anchorCtr="0" bIns="45720" compatLnSpc="1" lIns="91440" numCol="1" rIns="91440" tIns="45720" vert="horz" wrap="square"/>
          <a:lstStyle/>
          <a:p>
            <a:endParaRPr altLang="en-US" lang="zh-CN"/>
          </a:p>
        </p:txBody>
      </p:sp>
      <p:sp>
        <p:nvSpPr>
          <p:cNvPr id="30" name="原创设计师QQ598969553             _29"/>
          <p:cNvSpPr>
            <a:spLocks noEditPoints="1"/>
          </p:cNvSpPr>
          <p:nvPr/>
        </p:nvSpPr>
        <p:spPr bwMode="auto">
          <a:xfrm>
            <a:off x="8288491" y="2399614"/>
            <a:ext cx="271594" cy="177188"/>
          </a:xfrm>
          <a:custGeom>
            <a:gdLst>
              <a:gd fmla="*/ 104 w 853" name="T0"/>
              <a:gd fmla="*/ 0 h 556" name="T1"/>
              <a:gd fmla="*/ 105 w 853" name="T2"/>
              <a:gd fmla="*/ 0 h 556" name="T3"/>
              <a:gd fmla="*/ 749 w 853" name="T4"/>
              <a:gd fmla="*/ 0 h 556" name="T5"/>
              <a:gd fmla="*/ 775 w 853" name="T6"/>
              <a:gd fmla="*/ 26 h 556" name="T7"/>
              <a:gd fmla="*/ 775 w 853" name="T8"/>
              <a:gd fmla="*/ 27 h 556" name="T9"/>
              <a:gd fmla="*/ 775 w 853" name="T10"/>
              <a:gd fmla="*/ 452 h 556" name="T11"/>
              <a:gd fmla="*/ 749 w 853" name="T12"/>
              <a:gd fmla="*/ 479 h 556" name="T13"/>
              <a:gd fmla="*/ 748 w 853" name="T14"/>
              <a:gd fmla="*/ 479 h 556" name="T15"/>
              <a:gd fmla="*/ 104 w 853" name="T16"/>
              <a:gd fmla="*/ 479 h 556" name="T17"/>
              <a:gd fmla="*/ 78 w 853" name="T18"/>
              <a:gd fmla="*/ 452 h 556" name="T19"/>
              <a:gd fmla="*/ 78 w 853" name="T20"/>
              <a:gd fmla="*/ 451 h 556" name="T21"/>
              <a:gd fmla="*/ 78 w 853" name="T22"/>
              <a:gd fmla="*/ 26 h 556" name="T23"/>
              <a:gd fmla="*/ 104 w 853" name="T24"/>
              <a:gd fmla="*/ 0 h 556" name="T25"/>
              <a:gd fmla="*/ 26 w 853" name="T26"/>
              <a:gd fmla="*/ 556 h 556" name="T27"/>
              <a:gd fmla="*/ 26 w 853" name="T28"/>
              <a:gd fmla="*/ 556 h 556" name="T29"/>
              <a:gd fmla="*/ 0 w 853" name="T30"/>
              <a:gd fmla="*/ 529 h 556" name="T31"/>
              <a:gd fmla="*/ 26 w 853" name="T32"/>
              <a:gd fmla="*/ 503 h 556" name="T33"/>
              <a:gd fmla="*/ 826 w 853" name="T34"/>
              <a:gd fmla="*/ 503 h 556" name="T35"/>
              <a:gd fmla="*/ 853 w 853" name="T36"/>
              <a:gd fmla="*/ 529 h 556" name="T37"/>
              <a:gd fmla="*/ 826 w 853" name="T38"/>
              <a:gd fmla="*/ 556 h 556" name="T39"/>
              <a:gd fmla="*/ 26 w 853" name="T40"/>
              <a:gd fmla="*/ 556 h 556" name="T41"/>
              <a:gd fmla="*/ 722 w 853" name="T42"/>
              <a:gd fmla="*/ 53 h 556" name="T43"/>
              <a:gd fmla="*/ 722 w 853" name="T44"/>
              <a:gd fmla="*/ 53 h 556" name="T45"/>
              <a:gd fmla="*/ 131 w 853" name="T46"/>
              <a:gd fmla="*/ 53 h 556" name="T47"/>
              <a:gd fmla="*/ 131 w 853" name="T48"/>
              <a:gd fmla="*/ 426 h 556" name="T49"/>
              <a:gd fmla="*/ 722 w 853" name="T50"/>
              <a:gd fmla="*/ 426 h 556" name="T51"/>
              <a:gd fmla="*/ 722 w 853" name="T52"/>
              <a:gd fmla="*/ 53 h 556" name="T5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b="b" l="0" r="r" t="0"/>
            <a:pathLst>
              <a:path h="556" w="853">
                <a:moveTo>
                  <a:pt x="104" y="0"/>
                </a:moveTo>
                <a:cubicBezTo>
                  <a:pt x="105" y="0"/>
                  <a:pt x="105" y="0"/>
                  <a:pt x="105" y="0"/>
                </a:cubicBezTo>
                <a:cubicBezTo>
                  <a:pt x="749" y="0"/>
                  <a:pt x="749" y="0"/>
                  <a:pt x="749" y="0"/>
                </a:cubicBezTo>
                <a:cubicBezTo>
                  <a:pt x="763" y="0"/>
                  <a:pt x="775" y="11"/>
                  <a:pt x="775" y="26"/>
                </a:cubicBezTo>
                <a:cubicBezTo>
                  <a:pt x="775" y="27"/>
                  <a:pt x="775" y="27"/>
                  <a:pt x="775" y="27"/>
                </a:cubicBezTo>
                <a:cubicBezTo>
                  <a:pt x="775" y="452"/>
                  <a:pt x="775" y="452"/>
                  <a:pt x="775" y="452"/>
                </a:cubicBezTo>
                <a:cubicBezTo>
                  <a:pt x="775" y="467"/>
                  <a:pt x="763" y="479"/>
                  <a:pt x="749" y="479"/>
                </a:cubicBezTo>
                <a:cubicBezTo>
                  <a:pt x="748" y="479"/>
                  <a:pt x="748" y="479"/>
                  <a:pt x="748" y="479"/>
                </a:cubicBezTo>
                <a:cubicBezTo>
                  <a:pt x="104" y="479"/>
                  <a:pt x="104" y="479"/>
                  <a:pt x="104" y="479"/>
                </a:cubicBezTo>
                <a:cubicBezTo>
                  <a:pt x="89" y="479"/>
                  <a:pt x="78" y="467"/>
                  <a:pt x="78" y="452"/>
                </a:cubicBezTo>
                <a:cubicBezTo>
                  <a:pt x="78" y="451"/>
                  <a:pt x="78" y="451"/>
                  <a:pt x="78" y="451"/>
                </a:cubicBezTo>
                <a:cubicBezTo>
                  <a:pt x="78" y="26"/>
                  <a:pt x="78" y="26"/>
                  <a:pt x="78" y="26"/>
                </a:cubicBezTo>
                <a:cubicBezTo>
                  <a:pt x="78" y="11"/>
                  <a:pt x="89" y="0"/>
                  <a:pt x="104" y="0"/>
                </a:cubicBezTo>
                <a:close/>
                <a:moveTo>
                  <a:pt x="26" y="556"/>
                </a:moveTo>
                <a:cubicBezTo>
                  <a:pt x="26" y="556"/>
                  <a:pt x="26" y="556"/>
                  <a:pt x="26" y="556"/>
                </a:cubicBezTo>
                <a:cubicBezTo>
                  <a:pt x="12" y="556"/>
                  <a:pt x="0" y="544"/>
                  <a:pt x="0" y="529"/>
                </a:cubicBezTo>
                <a:cubicBezTo>
                  <a:pt x="0" y="515"/>
                  <a:pt x="12" y="503"/>
                  <a:pt x="26" y="503"/>
                </a:cubicBezTo>
                <a:cubicBezTo>
                  <a:pt x="826" y="503"/>
                  <a:pt x="826" y="503"/>
                  <a:pt x="826" y="503"/>
                </a:cubicBezTo>
                <a:cubicBezTo>
                  <a:pt x="841" y="503"/>
                  <a:pt x="853" y="515"/>
                  <a:pt x="853" y="529"/>
                </a:cubicBezTo>
                <a:cubicBezTo>
                  <a:pt x="853" y="544"/>
                  <a:pt x="841" y="556"/>
                  <a:pt x="826" y="556"/>
                </a:cubicBezTo>
                <a:cubicBezTo>
                  <a:pt x="26" y="556"/>
                  <a:pt x="26" y="556"/>
                  <a:pt x="26" y="556"/>
                </a:cubicBezTo>
                <a:close/>
                <a:moveTo>
                  <a:pt x="722" y="53"/>
                </a:moveTo>
                <a:cubicBezTo>
                  <a:pt x="722" y="53"/>
                  <a:pt x="722" y="53"/>
                  <a:pt x="722" y="53"/>
                </a:cubicBezTo>
                <a:cubicBezTo>
                  <a:pt x="131" y="53"/>
                  <a:pt x="131" y="53"/>
                  <a:pt x="131" y="53"/>
                </a:cubicBezTo>
                <a:cubicBezTo>
                  <a:pt x="131" y="426"/>
                  <a:pt x="131" y="426"/>
                  <a:pt x="131" y="426"/>
                </a:cubicBezTo>
                <a:cubicBezTo>
                  <a:pt x="722" y="426"/>
                  <a:pt x="722" y="426"/>
                  <a:pt x="722" y="426"/>
                </a:cubicBezTo>
                <a:cubicBezTo>
                  <a:pt x="722" y="53"/>
                  <a:pt x="722" y="53"/>
                  <a:pt x="722" y="53"/>
                </a:cubicBezTo>
                <a:close/>
              </a:path>
            </a:pathLst>
          </a:custGeom>
          <a:solidFill>
            <a:schemeClr val="bg1">
              <a:lumMod val="50000"/>
            </a:schemeClr>
          </a:solidFill>
          <a:ln>
            <a:noFill/>
          </a:ln>
        </p:spPr>
        <p:txBody>
          <a:bodyPr anchor="t" anchorCtr="0" bIns="45720" compatLnSpc="1" lIns="91440" numCol="1" rIns="91440" tIns="45720" vert="horz" wrap="square"/>
          <a:lstStyle/>
          <a:p>
            <a:endParaRPr altLang="en-US" lang="zh-CN"/>
          </a:p>
        </p:txBody>
      </p:sp>
      <p:sp>
        <p:nvSpPr>
          <p:cNvPr id="31" name="原创设计师QQ598969553             _30"/>
          <p:cNvSpPr>
            <a:spLocks noEditPoints="1"/>
          </p:cNvSpPr>
          <p:nvPr/>
        </p:nvSpPr>
        <p:spPr bwMode="auto">
          <a:xfrm>
            <a:off x="1176770" y="3071751"/>
            <a:ext cx="222401" cy="184989"/>
          </a:xfrm>
          <a:custGeom>
            <a:gdLst>
              <a:gd fmla="*/ 27 w 698" name="T0"/>
              <a:gd fmla="*/ 0 h 581" name="T1"/>
              <a:gd fmla="*/ 28 w 698" name="T2"/>
              <a:gd fmla="*/ 0 h 581" name="T3"/>
              <a:gd fmla="*/ 671 w 698" name="T4"/>
              <a:gd fmla="*/ 0 h 581" name="T5"/>
              <a:gd fmla="*/ 698 w 698" name="T6"/>
              <a:gd fmla="*/ 27 h 581" name="T7"/>
              <a:gd fmla="*/ 698 w 698" name="T8"/>
              <a:gd fmla="*/ 28 h 581" name="T9"/>
              <a:gd fmla="*/ 698 w 698" name="T10"/>
              <a:gd fmla="*/ 490 h 581" name="T11"/>
              <a:gd fmla="*/ 671 w 698" name="T12"/>
              <a:gd fmla="*/ 517 h 581" name="T13"/>
              <a:gd fmla="*/ 671 w 698" name="T14"/>
              <a:gd fmla="*/ 517 h 581" name="T15"/>
              <a:gd fmla="*/ 376 w 698" name="T16"/>
              <a:gd fmla="*/ 517 h 581" name="T17"/>
              <a:gd fmla="*/ 376 w 698" name="T18"/>
              <a:gd fmla="*/ 547 h 581" name="T19"/>
              <a:gd fmla="*/ 376 w 698" name="T20"/>
              <a:gd fmla="*/ 549 h 581" name="T21"/>
              <a:gd fmla="*/ 525 w 698" name="T22"/>
              <a:gd fmla="*/ 549 h 581" name="T23"/>
              <a:gd fmla="*/ 541 w 698" name="T24"/>
              <a:gd fmla="*/ 566 h 581" name="T25"/>
              <a:gd fmla="*/ 525 w 698" name="T26"/>
              <a:gd fmla="*/ 581 h 581" name="T27"/>
              <a:gd fmla="*/ 173 w 698" name="T28"/>
              <a:gd fmla="*/ 581 h 581" name="T29"/>
              <a:gd fmla="*/ 157 w 698" name="T30"/>
              <a:gd fmla="*/ 566 h 581" name="T31"/>
              <a:gd fmla="*/ 173 w 698" name="T32"/>
              <a:gd fmla="*/ 549 h 581" name="T33"/>
              <a:gd fmla="*/ 322 w 698" name="T34"/>
              <a:gd fmla="*/ 549 h 581" name="T35"/>
              <a:gd fmla="*/ 322 w 698" name="T36"/>
              <a:gd fmla="*/ 547 h 581" name="T37"/>
              <a:gd fmla="*/ 322 w 698" name="T38"/>
              <a:gd fmla="*/ 517 h 581" name="T39"/>
              <a:gd fmla="*/ 27 w 698" name="T40"/>
              <a:gd fmla="*/ 517 h 581" name="T41"/>
              <a:gd fmla="*/ 0 w 698" name="T42"/>
              <a:gd fmla="*/ 490 h 581" name="T43"/>
              <a:gd fmla="*/ 0 w 698" name="T44"/>
              <a:gd fmla="*/ 490 h 581" name="T45"/>
              <a:gd fmla="*/ 0 w 698" name="T46"/>
              <a:gd fmla="*/ 27 h 581" name="T47"/>
              <a:gd fmla="*/ 27 w 698" name="T48"/>
              <a:gd fmla="*/ 0 h 581" name="T49"/>
              <a:gd fmla="*/ 596 w 698" name="T50"/>
              <a:gd fmla="*/ 388 h 581" name="T51"/>
              <a:gd fmla="*/ 596 w 698" name="T52"/>
              <a:gd fmla="*/ 388 h 581" name="T53"/>
              <a:gd fmla="*/ 569 w 698" name="T54"/>
              <a:gd fmla="*/ 415 h 581" name="T55"/>
              <a:gd fmla="*/ 596 w 698" name="T56"/>
              <a:gd fmla="*/ 442 h 581" name="T57"/>
              <a:gd fmla="*/ 623 w 698" name="T58"/>
              <a:gd fmla="*/ 415 h 581" name="T59"/>
              <a:gd fmla="*/ 596 w 698" name="T60"/>
              <a:gd fmla="*/ 388 h 581" name="T61"/>
              <a:gd fmla="*/ 644 w 698" name="T62"/>
              <a:gd fmla="*/ 54 h 581" name="T63"/>
              <a:gd fmla="*/ 644 w 698" name="T64"/>
              <a:gd fmla="*/ 54 h 581" name="T65"/>
              <a:gd fmla="*/ 54 w 698" name="T66"/>
              <a:gd fmla="*/ 54 h 581" name="T67"/>
              <a:gd fmla="*/ 54 w 698" name="T68"/>
              <a:gd fmla="*/ 463 h 581" name="T69"/>
              <a:gd fmla="*/ 644 w 698" name="T70"/>
              <a:gd fmla="*/ 463 h 581" name="T71"/>
              <a:gd fmla="*/ 644 w 698" name="T72"/>
              <a:gd fmla="*/ 54 h 581"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581" w="698">
                <a:moveTo>
                  <a:pt x="27" y="0"/>
                </a:moveTo>
                <a:cubicBezTo>
                  <a:pt x="28" y="0"/>
                  <a:pt x="28" y="0"/>
                  <a:pt x="28" y="0"/>
                </a:cubicBezTo>
                <a:cubicBezTo>
                  <a:pt x="671" y="0"/>
                  <a:pt x="671" y="0"/>
                  <a:pt x="671" y="0"/>
                </a:cubicBezTo>
                <a:cubicBezTo>
                  <a:pt x="686" y="0"/>
                  <a:pt x="698" y="12"/>
                  <a:pt x="698" y="27"/>
                </a:cubicBezTo>
                <a:cubicBezTo>
                  <a:pt x="698" y="28"/>
                  <a:pt x="698" y="28"/>
                  <a:pt x="698" y="28"/>
                </a:cubicBezTo>
                <a:cubicBezTo>
                  <a:pt x="698" y="490"/>
                  <a:pt x="698" y="490"/>
                  <a:pt x="698" y="490"/>
                </a:cubicBezTo>
                <a:cubicBezTo>
                  <a:pt x="698" y="505"/>
                  <a:pt x="686" y="517"/>
                  <a:pt x="671" y="517"/>
                </a:cubicBezTo>
                <a:cubicBezTo>
                  <a:pt x="671" y="517"/>
                  <a:pt x="671" y="517"/>
                  <a:pt x="671" y="517"/>
                </a:cubicBezTo>
                <a:cubicBezTo>
                  <a:pt x="376" y="517"/>
                  <a:pt x="376" y="517"/>
                  <a:pt x="376" y="517"/>
                </a:cubicBezTo>
                <a:cubicBezTo>
                  <a:pt x="376" y="547"/>
                  <a:pt x="376" y="547"/>
                  <a:pt x="376" y="547"/>
                </a:cubicBezTo>
                <a:cubicBezTo>
                  <a:pt x="376" y="549"/>
                  <a:pt x="376" y="549"/>
                  <a:pt x="376" y="549"/>
                </a:cubicBezTo>
                <a:cubicBezTo>
                  <a:pt x="525" y="549"/>
                  <a:pt x="525" y="549"/>
                  <a:pt x="525" y="549"/>
                </a:cubicBezTo>
                <a:cubicBezTo>
                  <a:pt x="534" y="549"/>
                  <a:pt x="541" y="557"/>
                  <a:pt x="541" y="566"/>
                </a:cubicBezTo>
                <a:cubicBezTo>
                  <a:pt x="541" y="574"/>
                  <a:pt x="534" y="581"/>
                  <a:pt x="525" y="581"/>
                </a:cubicBezTo>
                <a:cubicBezTo>
                  <a:pt x="173" y="581"/>
                  <a:pt x="173" y="581"/>
                  <a:pt x="173" y="581"/>
                </a:cubicBezTo>
                <a:cubicBezTo>
                  <a:pt x="165" y="581"/>
                  <a:pt x="157" y="574"/>
                  <a:pt x="157" y="566"/>
                </a:cubicBezTo>
                <a:cubicBezTo>
                  <a:pt x="157" y="557"/>
                  <a:pt x="165" y="549"/>
                  <a:pt x="173" y="549"/>
                </a:cubicBezTo>
                <a:cubicBezTo>
                  <a:pt x="322" y="549"/>
                  <a:pt x="322" y="549"/>
                  <a:pt x="322" y="549"/>
                </a:cubicBezTo>
                <a:cubicBezTo>
                  <a:pt x="322" y="547"/>
                  <a:pt x="322" y="547"/>
                  <a:pt x="322" y="547"/>
                </a:cubicBezTo>
                <a:cubicBezTo>
                  <a:pt x="322" y="517"/>
                  <a:pt x="322" y="517"/>
                  <a:pt x="322" y="517"/>
                </a:cubicBezTo>
                <a:cubicBezTo>
                  <a:pt x="27" y="517"/>
                  <a:pt x="27" y="517"/>
                  <a:pt x="27" y="517"/>
                </a:cubicBezTo>
                <a:cubicBezTo>
                  <a:pt x="12" y="517"/>
                  <a:pt x="0" y="505"/>
                  <a:pt x="0" y="490"/>
                </a:cubicBezTo>
                <a:cubicBezTo>
                  <a:pt x="0" y="490"/>
                  <a:pt x="0" y="490"/>
                  <a:pt x="0" y="490"/>
                </a:cubicBezTo>
                <a:cubicBezTo>
                  <a:pt x="0" y="27"/>
                  <a:pt x="0" y="27"/>
                  <a:pt x="0" y="27"/>
                </a:cubicBezTo>
                <a:cubicBezTo>
                  <a:pt x="0" y="12"/>
                  <a:pt x="12" y="0"/>
                  <a:pt x="27" y="0"/>
                </a:cubicBezTo>
                <a:close/>
                <a:moveTo>
                  <a:pt x="596" y="388"/>
                </a:moveTo>
                <a:cubicBezTo>
                  <a:pt x="596" y="388"/>
                  <a:pt x="596" y="388"/>
                  <a:pt x="596" y="388"/>
                </a:cubicBezTo>
                <a:cubicBezTo>
                  <a:pt x="581" y="388"/>
                  <a:pt x="569" y="400"/>
                  <a:pt x="569" y="415"/>
                </a:cubicBezTo>
                <a:cubicBezTo>
                  <a:pt x="569" y="430"/>
                  <a:pt x="581" y="442"/>
                  <a:pt x="596" y="442"/>
                </a:cubicBezTo>
                <a:cubicBezTo>
                  <a:pt x="611" y="442"/>
                  <a:pt x="623" y="430"/>
                  <a:pt x="623" y="415"/>
                </a:cubicBezTo>
                <a:cubicBezTo>
                  <a:pt x="623" y="400"/>
                  <a:pt x="611" y="388"/>
                  <a:pt x="596" y="388"/>
                </a:cubicBezTo>
                <a:close/>
                <a:moveTo>
                  <a:pt x="644" y="54"/>
                </a:moveTo>
                <a:cubicBezTo>
                  <a:pt x="644" y="54"/>
                  <a:pt x="644" y="54"/>
                  <a:pt x="644" y="54"/>
                </a:cubicBezTo>
                <a:cubicBezTo>
                  <a:pt x="54" y="54"/>
                  <a:pt x="54" y="54"/>
                  <a:pt x="54" y="54"/>
                </a:cubicBezTo>
                <a:cubicBezTo>
                  <a:pt x="54" y="190"/>
                  <a:pt x="54" y="327"/>
                  <a:pt x="54" y="463"/>
                </a:cubicBezTo>
                <a:cubicBezTo>
                  <a:pt x="251" y="463"/>
                  <a:pt x="448" y="463"/>
                  <a:pt x="644" y="463"/>
                </a:cubicBezTo>
                <a:cubicBezTo>
                  <a:pt x="644" y="327"/>
                  <a:pt x="644" y="190"/>
                  <a:pt x="644" y="54"/>
                </a:cubicBezTo>
                <a:close/>
              </a:path>
            </a:pathLst>
          </a:custGeom>
          <a:solidFill>
            <a:schemeClr val="bg1">
              <a:lumMod val="50000"/>
            </a:schemeClr>
          </a:solidFill>
          <a:ln>
            <a:noFill/>
          </a:ln>
        </p:spPr>
        <p:txBody>
          <a:bodyPr anchor="t" anchorCtr="0" bIns="45720" compatLnSpc="1" lIns="91440" numCol="1" rIns="91440" tIns="45720" vert="horz" wrap="square"/>
          <a:lstStyle/>
          <a:p>
            <a:endParaRPr altLang="en-US" lang="zh-CN"/>
          </a:p>
        </p:txBody>
      </p:sp>
      <p:sp>
        <p:nvSpPr>
          <p:cNvPr id="32" name="原创设计师QQ598969553             _31"/>
          <p:cNvSpPr>
            <a:spLocks noEditPoints="1"/>
          </p:cNvSpPr>
          <p:nvPr/>
        </p:nvSpPr>
        <p:spPr bwMode="auto">
          <a:xfrm>
            <a:off x="3082378" y="1784034"/>
            <a:ext cx="194541" cy="227813"/>
          </a:xfrm>
          <a:custGeom>
            <a:gdLst>
              <a:gd fmla="*/ 510 w 611" name="T0"/>
              <a:gd fmla="*/ 112 h 715" name="T1"/>
              <a:gd fmla="*/ 494 w 611" name="T2"/>
              <a:gd fmla="*/ 81 h 715" name="T3"/>
              <a:gd fmla="*/ 380 w 611" name="T4"/>
              <a:gd fmla="*/ 31 h 715" name="T5"/>
              <a:gd fmla="*/ 230 w 611" name="T6"/>
              <a:gd fmla="*/ 31 h 715" name="T7"/>
              <a:gd fmla="*/ 117 w 611" name="T8"/>
              <a:gd fmla="*/ 81 h 715" name="T9"/>
              <a:gd fmla="*/ 101 w 611" name="T10"/>
              <a:gd fmla="*/ 112 h 715" name="T11"/>
              <a:gd fmla="*/ 0 w 611" name="T12"/>
              <a:gd fmla="*/ 139 h 715" name="T13"/>
              <a:gd fmla="*/ 27 w 611" name="T14"/>
              <a:gd fmla="*/ 715 h 715" name="T15"/>
              <a:gd fmla="*/ 611 w 611" name="T16"/>
              <a:gd fmla="*/ 688 h 715" name="T17"/>
              <a:gd fmla="*/ 584 w 611" name="T18"/>
              <a:gd fmla="*/ 112 h 715" name="T19"/>
              <a:gd fmla="*/ 253 w 611" name="T20"/>
              <a:gd fmla="*/ 54 h 715" name="T21"/>
              <a:gd fmla="*/ 357 w 611" name="T22"/>
              <a:gd fmla="*/ 54 h 715" name="T23"/>
              <a:gd fmla="*/ 236 w 611" name="T24"/>
              <a:gd fmla="*/ 81 h 715" name="T25"/>
              <a:gd fmla="*/ 133 w 611" name="T26"/>
              <a:gd fmla="*/ 113 h 715" name="T27"/>
              <a:gd fmla="*/ 478 w 611" name="T28"/>
              <a:gd fmla="*/ 113 h 715" name="T29"/>
              <a:gd fmla="*/ 133 w 611" name="T30"/>
              <a:gd fmla="*/ 164 h 715" name="T31"/>
              <a:gd fmla="*/ 557 w 611" name="T32"/>
              <a:gd fmla="*/ 661 h 715" name="T33"/>
              <a:gd fmla="*/ 54 w 611" name="T34"/>
              <a:gd fmla="*/ 661 h 715" name="T35"/>
              <a:gd fmla="*/ 101 w 611" name="T36"/>
              <a:gd fmla="*/ 166 h 715" name="T37"/>
              <a:gd fmla="*/ 117 w 611" name="T38"/>
              <a:gd fmla="*/ 196 h 715" name="T39"/>
              <a:gd fmla="*/ 510 w 611" name="T40"/>
              <a:gd fmla="*/ 180 h 715" name="T41"/>
              <a:gd fmla="*/ 557 w 611" name="T42"/>
              <a:gd fmla="*/ 166 h 715" name="T43"/>
              <a:gd fmla="*/ 148 w 611" name="T44"/>
              <a:gd fmla="*/ 395 h 715" name="T45"/>
              <a:gd fmla="*/ 121 w 611" name="T46"/>
              <a:gd fmla="*/ 422 h 715" name="T47"/>
              <a:gd fmla="*/ 175 w 611" name="T48"/>
              <a:gd fmla="*/ 422 h 715" name="T49"/>
              <a:gd fmla="*/ 148 w 611" name="T50"/>
              <a:gd fmla="*/ 509 h 715" name="T51"/>
              <a:gd fmla="*/ 121 w 611" name="T52"/>
              <a:gd fmla="*/ 535 h 715" name="T53"/>
              <a:gd fmla="*/ 175 w 611" name="T54"/>
              <a:gd fmla="*/ 535 h 715" name="T55"/>
              <a:gd fmla="*/ 461 w 611" name="T56"/>
              <a:gd fmla="*/ 292 h 715" name="T57"/>
              <a:gd fmla="*/ 228 w 611" name="T58"/>
              <a:gd fmla="*/ 292 h 715" name="T59"/>
              <a:gd fmla="*/ 228 w 611" name="T60"/>
              <a:gd fmla="*/ 325 h 715" name="T61"/>
              <a:gd fmla="*/ 477 w 611" name="T62"/>
              <a:gd fmla="*/ 308 h 715" name="T63"/>
              <a:gd fmla="*/ 148 w 611" name="T64"/>
              <a:gd fmla="*/ 281 h 715" name="T65"/>
              <a:gd fmla="*/ 121 w 611" name="T66"/>
              <a:gd fmla="*/ 308 h 715" name="T67"/>
              <a:gd fmla="*/ 175 w 611" name="T68"/>
              <a:gd fmla="*/ 308 h 715" name="T69"/>
              <a:gd fmla="*/ 461 w 611" name="T70"/>
              <a:gd fmla="*/ 519 h 715" name="T71"/>
              <a:gd fmla="*/ 228 w 611" name="T72"/>
              <a:gd fmla="*/ 519 h 715" name="T73"/>
              <a:gd fmla="*/ 228 w 611" name="T74"/>
              <a:gd fmla="*/ 551 h 715" name="T75"/>
              <a:gd fmla="*/ 477 w 611" name="T76"/>
              <a:gd fmla="*/ 535 h 715" name="T77"/>
              <a:gd fmla="*/ 461 w 611" name="T78"/>
              <a:gd fmla="*/ 406 h 715" name="T79"/>
              <a:gd fmla="*/ 228 w 611" name="T80"/>
              <a:gd fmla="*/ 406 h 715" name="T81"/>
              <a:gd fmla="*/ 228 w 611" name="T82"/>
              <a:gd fmla="*/ 438 h 715" name="T83"/>
              <a:gd fmla="*/ 477 w 611" name="T84"/>
              <a:gd fmla="*/ 422 h 715" name="T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b="b" l="0" r="r" t="0"/>
            <a:pathLst>
              <a:path h="715" w="611">
                <a:moveTo>
                  <a:pt x="584" y="112"/>
                </a:moveTo>
                <a:cubicBezTo>
                  <a:pt x="510" y="112"/>
                  <a:pt x="510" y="112"/>
                  <a:pt x="510" y="112"/>
                </a:cubicBezTo>
                <a:cubicBezTo>
                  <a:pt x="510" y="97"/>
                  <a:pt x="510" y="97"/>
                  <a:pt x="510" y="97"/>
                </a:cubicBezTo>
                <a:cubicBezTo>
                  <a:pt x="510" y="88"/>
                  <a:pt x="503" y="81"/>
                  <a:pt x="494" y="81"/>
                </a:cubicBezTo>
                <a:cubicBezTo>
                  <a:pt x="408" y="81"/>
                  <a:pt x="408" y="81"/>
                  <a:pt x="408" y="81"/>
                </a:cubicBezTo>
                <a:cubicBezTo>
                  <a:pt x="403" y="62"/>
                  <a:pt x="393" y="45"/>
                  <a:pt x="380" y="31"/>
                </a:cubicBezTo>
                <a:cubicBezTo>
                  <a:pt x="361" y="12"/>
                  <a:pt x="334" y="0"/>
                  <a:pt x="305" y="0"/>
                </a:cubicBezTo>
                <a:cubicBezTo>
                  <a:pt x="276" y="0"/>
                  <a:pt x="250" y="12"/>
                  <a:pt x="230" y="31"/>
                </a:cubicBezTo>
                <a:cubicBezTo>
                  <a:pt x="217" y="45"/>
                  <a:pt x="207" y="62"/>
                  <a:pt x="202" y="81"/>
                </a:cubicBezTo>
                <a:cubicBezTo>
                  <a:pt x="117" y="81"/>
                  <a:pt x="117" y="81"/>
                  <a:pt x="117" y="81"/>
                </a:cubicBezTo>
                <a:cubicBezTo>
                  <a:pt x="107" y="81"/>
                  <a:pt x="101" y="88"/>
                  <a:pt x="101" y="97"/>
                </a:cubicBezTo>
                <a:cubicBezTo>
                  <a:pt x="101" y="112"/>
                  <a:pt x="101" y="112"/>
                  <a:pt x="101" y="112"/>
                </a:cubicBezTo>
                <a:cubicBezTo>
                  <a:pt x="27" y="112"/>
                  <a:pt x="27" y="112"/>
                  <a:pt x="27" y="112"/>
                </a:cubicBezTo>
                <a:cubicBezTo>
                  <a:pt x="12" y="112"/>
                  <a:pt x="0" y="124"/>
                  <a:pt x="0" y="139"/>
                </a:cubicBezTo>
                <a:cubicBezTo>
                  <a:pt x="0" y="688"/>
                  <a:pt x="0" y="688"/>
                  <a:pt x="0" y="688"/>
                </a:cubicBezTo>
                <a:cubicBezTo>
                  <a:pt x="0" y="703"/>
                  <a:pt x="12" y="715"/>
                  <a:pt x="27" y="715"/>
                </a:cubicBezTo>
                <a:cubicBezTo>
                  <a:pt x="584" y="715"/>
                  <a:pt x="584" y="715"/>
                  <a:pt x="584" y="715"/>
                </a:cubicBezTo>
                <a:cubicBezTo>
                  <a:pt x="599" y="715"/>
                  <a:pt x="611" y="703"/>
                  <a:pt x="611" y="688"/>
                </a:cubicBezTo>
                <a:cubicBezTo>
                  <a:pt x="611" y="139"/>
                  <a:pt x="611" y="139"/>
                  <a:pt x="611" y="139"/>
                </a:cubicBezTo>
                <a:cubicBezTo>
                  <a:pt x="611" y="124"/>
                  <a:pt x="599" y="112"/>
                  <a:pt x="584" y="112"/>
                </a:cubicBezTo>
                <a:close/>
                <a:moveTo>
                  <a:pt x="253" y="54"/>
                </a:moveTo>
                <a:cubicBezTo>
                  <a:pt x="253" y="54"/>
                  <a:pt x="253" y="54"/>
                  <a:pt x="253" y="54"/>
                </a:cubicBezTo>
                <a:cubicBezTo>
                  <a:pt x="266" y="41"/>
                  <a:pt x="285" y="33"/>
                  <a:pt x="305" y="33"/>
                </a:cubicBezTo>
                <a:cubicBezTo>
                  <a:pt x="325" y="33"/>
                  <a:pt x="344" y="41"/>
                  <a:pt x="357" y="54"/>
                </a:cubicBezTo>
                <a:cubicBezTo>
                  <a:pt x="365" y="62"/>
                  <a:pt x="371" y="71"/>
                  <a:pt x="375" y="81"/>
                </a:cubicBezTo>
                <a:cubicBezTo>
                  <a:pt x="236" y="81"/>
                  <a:pt x="236" y="81"/>
                  <a:pt x="236" y="81"/>
                </a:cubicBezTo>
                <a:cubicBezTo>
                  <a:pt x="240" y="71"/>
                  <a:pt x="246" y="62"/>
                  <a:pt x="253" y="54"/>
                </a:cubicBezTo>
                <a:close/>
                <a:moveTo>
                  <a:pt x="133" y="113"/>
                </a:moveTo>
                <a:cubicBezTo>
                  <a:pt x="133" y="113"/>
                  <a:pt x="133" y="113"/>
                  <a:pt x="133" y="113"/>
                </a:cubicBezTo>
                <a:cubicBezTo>
                  <a:pt x="478" y="113"/>
                  <a:pt x="478" y="113"/>
                  <a:pt x="478" y="113"/>
                </a:cubicBezTo>
                <a:cubicBezTo>
                  <a:pt x="478" y="164"/>
                  <a:pt x="478" y="164"/>
                  <a:pt x="478" y="164"/>
                </a:cubicBezTo>
                <a:cubicBezTo>
                  <a:pt x="133" y="164"/>
                  <a:pt x="133" y="164"/>
                  <a:pt x="133" y="164"/>
                </a:cubicBezTo>
                <a:cubicBezTo>
                  <a:pt x="133" y="113"/>
                  <a:pt x="133" y="113"/>
                  <a:pt x="133" y="113"/>
                </a:cubicBezTo>
                <a:close/>
                <a:moveTo>
                  <a:pt x="557" y="661"/>
                </a:moveTo>
                <a:cubicBezTo>
                  <a:pt x="557" y="661"/>
                  <a:pt x="557" y="661"/>
                  <a:pt x="557" y="661"/>
                </a:cubicBezTo>
                <a:cubicBezTo>
                  <a:pt x="54" y="661"/>
                  <a:pt x="54" y="661"/>
                  <a:pt x="54" y="661"/>
                </a:cubicBezTo>
                <a:cubicBezTo>
                  <a:pt x="54" y="166"/>
                  <a:pt x="54" y="166"/>
                  <a:pt x="54" y="166"/>
                </a:cubicBezTo>
                <a:cubicBezTo>
                  <a:pt x="101" y="166"/>
                  <a:pt x="101" y="166"/>
                  <a:pt x="101" y="166"/>
                </a:cubicBezTo>
                <a:cubicBezTo>
                  <a:pt x="101" y="180"/>
                  <a:pt x="101" y="180"/>
                  <a:pt x="101" y="180"/>
                </a:cubicBezTo>
                <a:cubicBezTo>
                  <a:pt x="101" y="189"/>
                  <a:pt x="107" y="196"/>
                  <a:pt x="117" y="196"/>
                </a:cubicBezTo>
                <a:cubicBezTo>
                  <a:pt x="494" y="196"/>
                  <a:pt x="494" y="196"/>
                  <a:pt x="494" y="196"/>
                </a:cubicBezTo>
                <a:cubicBezTo>
                  <a:pt x="503" y="196"/>
                  <a:pt x="510" y="189"/>
                  <a:pt x="510" y="180"/>
                </a:cubicBezTo>
                <a:cubicBezTo>
                  <a:pt x="510" y="166"/>
                  <a:pt x="510" y="166"/>
                  <a:pt x="510" y="166"/>
                </a:cubicBezTo>
                <a:cubicBezTo>
                  <a:pt x="557" y="166"/>
                  <a:pt x="557" y="166"/>
                  <a:pt x="557" y="166"/>
                </a:cubicBezTo>
                <a:cubicBezTo>
                  <a:pt x="557" y="661"/>
                  <a:pt x="557" y="661"/>
                  <a:pt x="557" y="661"/>
                </a:cubicBezTo>
                <a:close/>
                <a:moveTo>
                  <a:pt x="148" y="395"/>
                </a:moveTo>
                <a:cubicBezTo>
                  <a:pt x="148" y="395"/>
                  <a:pt x="148" y="395"/>
                  <a:pt x="148" y="395"/>
                </a:cubicBezTo>
                <a:cubicBezTo>
                  <a:pt x="133" y="395"/>
                  <a:pt x="121" y="407"/>
                  <a:pt x="121" y="422"/>
                </a:cubicBezTo>
                <a:cubicBezTo>
                  <a:pt x="121" y="437"/>
                  <a:pt x="133" y="449"/>
                  <a:pt x="148" y="449"/>
                </a:cubicBezTo>
                <a:cubicBezTo>
                  <a:pt x="163" y="449"/>
                  <a:pt x="175" y="437"/>
                  <a:pt x="175" y="422"/>
                </a:cubicBezTo>
                <a:cubicBezTo>
                  <a:pt x="175" y="407"/>
                  <a:pt x="163" y="395"/>
                  <a:pt x="148" y="395"/>
                </a:cubicBezTo>
                <a:close/>
                <a:moveTo>
                  <a:pt x="148" y="509"/>
                </a:moveTo>
                <a:cubicBezTo>
                  <a:pt x="148" y="509"/>
                  <a:pt x="148" y="509"/>
                  <a:pt x="148" y="509"/>
                </a:cubicBezTo>
                <a:cubicBezTo>
                  <a:pt x="133" y="509"/>
                  <a:pt x="121" y="520"/>
                  <a:pt x="121" y="535"/>
                </a:cubicBezTo>
                <a:cubicBezTo>
                  <a:pt x="121" y="550"/>
                  <a:pt x="133" y="562"/>
                  <a:pt x="148" y="562"/>
                </a:cubicBezTo>
                <a:cubicBezTo>
                  <a:pt x="163" y="562"/>
                  <a:pt x="175" y="550"/>
                  <a:pt x="175" y="535"/>
                </a:cubicBezTo>
                <a:cubicBezTo>
                  <a:pt x="175" y="520"/>
                  <a:pt x="163" y="509"/>
                  <a:pt x="148" y="509"/>
                </a:cubicBezTo>
                <a:close/>
                <a:moveTo>
                  <a:pt x="461" y="292"/>
                </a:moveTo>
                <a:cubicBezTo>
                  <a:pt x="461" y="292"/>
                  <a:pt x="461" y="292"/>
                  <a:pt x="461" y="292"/>
                </a:cubicBezTo>
                <a:cubicBezTo>
                  <a:pt x="228" y="292"/>
                  <a:pt x="228" y="292"/>
                  <a:pt x="228" y="292"/>
                </a:cubicBezTo>
                <a:cubicBezTo>
                  <a:pt x="219" y="292"/>
                  <a:pt x="212" y="300"/>
                  <a:pt x="212" y="308"/>
                </a:cubicBezTo>
                <a:cubicBezTo>
                  <a:pt x="212" y="317"/>
                  <a:pt x="219" y="325"/>
                  <a:pt x="228" y="325"/>
                </a:cubicBezTo>
                <a:cubicBezTo>
                  <a:pt x="461" y="325"/>
                  <a:pt x="461" y="325"/>
                  <a:pt x="461" y="325"/>
                </a:cubicBezTo>
                <a:cubicBezTo>
                  <a:pt x="470" y="325"/>
                  <a:pt x="477" y="317"/>
                  <a:pt x="477" y="308"/>
                </a:cubicBezTo>
                <a:cubicBezTo>
                  <a:pt x="477" y="300"/>
                  <a:pt x="470" y="292"/>
                  <a:pt x="461" y="292"/>
                </a:cubicBezTo>
                <a:close/>
                <a:moveTo>
                  <a:pt x="148" y="281"/>
                </a:moveTo>
                <a:cubicBezTo>
                  <a:pt x="148" y="281"/>
                  <a:pt x="148" y="281"/>
                  <a:pt x="148" y="281"/>
                </a:cubicBezTo>
                <a:cubicBezTo>
                  <a:pt x="133" y="281"/>
                  <a:pt x="121" y="294"/>
                  <a:pt x="121" y="308"/>
                </a:cubicBezTo>
                <a:cubicBezTo>
                  <a:pt x="121" y="323"/>
                  <a:pt x="133" y="336"/>
                  <a:pt x="148" y="336"/>
                </a:cubicBezTo>
                <a:cubicBezTo>
                  <a:pt x="163" y="336"/>
                  <a:pt x="175" y="323"/>
                  <a:pt x="175" y="308"/>
                </a:cubicBezTo>
                <a:cubicBezTo>
                  <a:pt x="175" y="294"/>
                  <a:pt x="163" y="281"/>
                  <a:pt x="148" y="281"/>
                </a:cubicBezTo>
                <a:close/>
                <a:moveTo>
                  <a:pt x="461" y="519"/>
                </a:moveTo>
                <a:cubicBezTo>
                  <a:pt x="461" y="519"/>
                  <a:pt x="461" y="519"/>
                  <a:pt x="461" y="519"/>
                </a:cubicBezTo>
                <a:cubicBezTo>
                  <a:pt x="228" y="519"/>
                  <a:pt x="228" y="519"/>
                  <a:pt x="228" y="519"/>
                </a:cubicBezTo>
                <a:cubicBezTo>
                  <a:pt x="219" y="519"/>
                  <a:pt x="212" y="526"/>
                  <a:pt x="212" y="535"/>
                </a:cubicBezTo>
                <a:cubicBezTo>
                  <a:pt x="212" y="544"/>
                  <a:pt x="219" y="551"/>
                  <a:pt x="228" y="551"/>
                </a:cubicBezTo>
                <a:cubicBezTo>
                  <a:pt x="461" y="551"/>
                  <a:pt x="461" y="551"/>
                  <a:pt x="461" y="551"/>
                </a:cubicBezTo>
                <a:cubicBezTo>
                  <a:pt x="470" y="551"/>
                  <a:pt x="477" y="544"/>
                  <a:pt x="477" y="535"/>
                </a:cubicBezTo>
                <a:cubicBezTo>
                  <a:pt x="477" y="526"/>
                  <a:pt x="470" y="519"/>
                  <a:pt x="461" y="519"/>
                </a:cubicBezTo>
                <a:close/>
                <a:moveTo>
                  <a:pt x="461" y="406"/>
                </a:moveTo>
                <a:cubicBezTo>
                  <a:pt x="461" y="406"/>
                  <a:pt x="461" y="406"/>
                  <a:pt x="461" y="406"/>
                </a:cubicBezTo>
                <a:cubicBezTo>
                  <a:pt x="228" y="406"/>
                  <a:pt x="228" y="406"/>
                  <a:pt x="228" y="406"/>
                </a:cubicBezTo>
                <a:cubicBezTo>
                  <a:pt x="219" y="406"/>
                  <a:pt x="212" y="413"/>
                  <a:pt x="212" y="422"/>
                </a:cubicBezTo>
                <a:cubicBezTo>
                  <a:pt x="212" y="431"/>
                  <a:pt x="219" y="438"/>
                  <a:pt x="228" y="438"/>
                </a:cubicBezTo>
                <a:cubicBezTo>
                  <a:pt x="461" y="438"/>
                  <a:pt x="461" y="438"/>
                  <a:pt x="461" y="438"/>
                </a:cubicBezTo>
                <a:cubicBezTo>
                  <a:pt x="470" y="438"/>
                  <a:pt x="477" y="431"/>
                  <a:pt x="477" y="422"/>
                </a:cubicBezTo>
                <a:cubicBezTo>
                  <a:pt x="477" y="413"/>
                  <a:pt x="470" y="406"/>
                  <a:pt x="461" y="406"/>
                </a:cubicBezTo>
                <a:close/>
              </a:path>
            </a:pathLst>
          </a:custGeom>
          <a:solidFill>
            <a:schemeClr val="bg1">
              <a:lumMod val="50000"/>
            </a:schemeClr>
          </a:solidFill>
          <a:ln>
            <a:noFill/>
          </a:ln>
        </p:spPr>
        <p:txBody>
          <a:bodyPr anchor="t" anchorCtr="0" bIns="45720" compatLnSpc="1" lIns="91440" numCol="1" rIns="91440" tIns="45720" vert="horz" wrap="square"/>
          <a:lstStyle/>
          <a:p>
            <a:endParaRPr altLang="en-US" lang="zh-CN"/>
          </a:p>
        </p:txBody>
      </p:sp>
      <p:sp>
        <p:nvSpPr>
          <p:cNvPr id="33" name="原创设计师QQ598969553             _32"/>
          <p:cNvSpPr>
            <a:spLocks noEditPoints="1"/>
          </p:cNvSpPr>
          <p:nvPr/>
        </p:nvSpPr>
        <p:spPr bwMode="auto">
          <a:xfrm>
            <a:off x="4299769" y="2385923"/>
            <a:ext cx="204730" cy="205206"/>
          </a:xfrm>
          <a:custGeom>
            <a:gdLst>
              <a:gd fmla="*/ 517 w 643" name="T0"/>
              <a:gd fmla="*/ 480 h 644" name="T1"/>
              <a:gd fmla="*/ 585 w 643" name="T2"/>
              <a:gd fmla="*/ 293 h 644" name="T3"/>
              <a:gd fmla="*/ 562 w 643" name="T4"/>
              <a:gd fmla="*/ 181 h 644" name="T5"/>
              <a:gd fmla="*/ 499 w 643" name="T6"/>
              <a:gd fmla="*/ 86 h 644" name="T7"/>
              <a:gd fmla="*/ 404 w 643" name="T8"/>
              <a:gd fmla="*/ 23 h 644" name="T9"/>
              <a:gd fmla="*/ 85 w 643" name="T10"/>
              <a:gd fmla="*/ 86 h 644" name="T11"/>
              <a:gd fmla="*/ 0 w 643" name="T12"/>
              <a:gd fmla="*/ 293 h 644" name="T13"/>
              <a:gd fmla="*/ 22 w 643" name="T14"/>
              <a:gd fmla="*/ 405 h 644" name="T15"/>
              <a:gd fmla="*/ 85 w 643" name="T16"/>
              <a:gd fmla="*/ 499 h 644" name="T17"/>
              <a:gd fmla="*/ 181 w 643" name="T18"/>
              <a:gd fmla="*/ 563 h 644" name="T19"/>
              <a:gd fmla="*/ 404 w 643" name="T20"/>
              <a:gd fmla="*/ 563 h 644" name="T21"/>
              <a:gd fmla="*/ 595 w 643" name="T22"/>
              <a:gd fmla="*/ 634 h 644" name="T23"/>
              <a:gd fmla="*/ 633 w 643" name="T24"/>
              <a:gd fmla="*/ 595 h 644" name="T25"/>
              <a:gd fmla="*/ 461 w 643" name="T26"/>
              <a:gd fmla="*/ 461 h 644" name="T27"/>
              <a:gd fmla="*/ 461 w 643" name="T28"/>
              <a:gd fmla="*/ 462 h 644" name="T29"/>
              <a:gd fmla="*/ 292 w 643" name="T30"/>
              <a:gd fmla="*/ 531 h 644" name="T31"/>
              <a:gd fmla="*/ 201 w 643" name="T32"/>
              <a:gd fmla="*/ 513 h 644" name="T33"/>
              <a:gd fmla="*/ 123 w 643" name="T34"/>
              <a:gd fmla="*/ 461 h 644" name="T35"/>
              <a:gd fmla="*/ 72 w 643" name="T36"/>
              <a:gd fmla="*/ 384 h 644" name="T37"/>
              <a:gd fmla="*/ 53 w 643" name="T38"/>
              <a:gd fmla="*/ 293 h 644" name="T39"/>
              <a:gd fmla="*/ 123 w 643" name="T40"/>
              <a:gd fmla="*/ 124 h 644" name="T41"/>
              <a:gd fmla="*/ 383 w 643" name="T42"/>
              <a:gd fmla="*/ 72 h 644" name="T43"/>
              <a:gd fmla="*/ 462 w 643" name="T44"/>
              <a:gd fmla="*/ 125 h 644" name="T45"/>
              <a:gd fmla="*/ 514 w 643" name="T46"/>
              <a:gd fmla="*/ 203 h 644" name="T47"/>
              <a:gd fmla="*/ 513 w 643" name="T48"/>
              <a:gd fmla="*/ 384 h 644" name="T49"/>
              <a:gd fmla="*/ 219 w 643" name="T50"/>
              <a:gd fmla="*/ 118 h 644" name="T51"/>
              <a:gd fmla="*/ 187 w 643" name="T52"/>
              <a:gd fmla="*/ 136 h 644" name="T53"/>
              <a:gd fmla="*/ 159 w 643" name="T54"/>
              <a:gd fmla="*/ 159 h 644" name="T55"/>
              <a:gd fmla="*/ 135 w 643" name="T56"/>
              <a:gd fmla="*/ 187 h 644" name="T57"/>
              <a:gd fmla="*/ 126 w 643" name="T58"/>
              <a:gd fmla="*/ 240 h 644" name="T59"/>
              <a:gd fmla="*/ 162 w 643" name="T60"/>
              <a:gd fmla="*/ 205 h 644" name="T61"/>
              <a:gd fmla="*/ 205 w 643" name="T62"/>
              <a:gd fmla="*/ 163 h 644" name="T63"/>
              <a:gd fmla="*/ 240 w 643" name="T64"/>
              <a:gd fmla="*/ 127 h 644" name="T65"/>
              <a:gd fmla="*/ 465 w 643" name="T66"/>
              <a:gd fmla="*/ 277 h 644" name="T67"/>
              <a:gd fmla="*/ 449 w 643" name="T68"/>
              <a:gd fmla="*/ 293 h 644" name="T69"/>
              <a:gd fmla="*/ 437 w 643" name="T70"/>
              <a:gd fmla="*/ 354 h 644" name="T71"/>
              <a:gd fmla="*/ 352 w 643" name="T72"/>
              <a:gd fmla="*/ 438 h 644" name="T73"/>
              <a:gd fmla="*/ 276 w 643" name="T74"/>
              <a:gd fmla="*/ 466 h 644" name="T75"/>
              <a:gd fmla="*/ 365 w 643" name="T76"/>
              <a:gd fmla="*/ 468 h 644" name="T77"/>
              <a:gd fmla="*/ 467 w 643" name="T78"/>
              <a:gd fmla="*/ 366 h 644" name="T79"/>
              <a:gd fmla="*/ 482 w 643" name="T80"/>
              <a:gd fmla="*/ 293 h 644" name="T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b="b" l="0" r="r" t="0"/>
            <a:pathLst>
              <a:path h="644" w="643">
                <a:moveTo>
                  <a:pt x="633" y="595"/>
                </a:moveTo>
                <a:cubicBezTo>
                  <a:pt x="517" y="480"/>
                  <a:pt x="517" y="480"/>
                  <a:pt x="517" y="480"/>
                </a:cubicBezTo>
                <a:cubicBezTo>
                  <a:pt x="536" y="457"/>
                  <a:pt x="551" y="432"/>
                  <a:pt x="562" y="405"/>
                </a:cubicBezTo>
                <a:cubicBezTo>
                  <a:pt x="577" y="370"/>
                  <a:pt x="585" y="332"/>
                  <a:pt x="585" y="293"/>
                </a:cubicBezTo>
                <a:cubicBezTo>
                  <a:pt x="585" y="254"/>
                  <a:pt x="577" y="217"/>
                  <a:pt x="563" y="182"/>
                </a:cubicBezTo>
                <a:cubicBezTo>
                  <a:pt x="562" y="181"/>
                  <a:pt x="562" y="181"/>
                  <a:pt x="562" y="181"/>
                </a:cubicBezTo>
                <a:cubicBezTo>
                  <a:pt x="548" y="146"/>
                  <a:pt x="526" y="114"/>
                  <a:pt x="500" y="87"/>
                </a:cubicBezTo>
                <a:cubicBezTo>
                  <a:pt x="499" y="86"/>
                  <a:pt x="499" y="86"/>
                  <a:pt x="499" y="86"/>
                </a:cubicBezTo>
                <a:cubicBezTo>
                  <a:pt x="472" y="59"/>
                  <a:pt x="440" y="37"/>
                  <a:pt x="404" y="23"/>
                </a:cubicBezTo>
                <a:cubicBezTo>
                  <a:pt x="404" y="23"/>
                  <a:pt x="404" y="23"/>
                  <a:pt x="404" y="23"/>
                </a:cubicBezTo>
                <a:cubicBezTo>
                  <a:pt x="369" y="8"/>
                  <a:pt x="332" y="0"/>
                  <a:pt x="292" y="0"/>
                </a:cubicBezTo>
                <a:cubicBezTo>
                  <a:pt x="211" y="0"/>
                  <a:pt x="138" y="33"/>
                  <a:pt x="85" y="86"/>
                </a:cubicBezTo>
                <a:cubicBezTo>
                  <a:pt x="59" y="113"/>
                  <a:pt x="37" y="145"/>
                  <a:pt x="22" y="181"/>
                </a:cubicBezTo>
                <a:cubicBezTo>
                  <a:pt x="8" y="216"/>
                  <a:pt x="0" y="253"/>
                  <a:pt x="0" y="293"/>
                </a:cubicBezTo>
                <a:cubicBezTo>
                  <a:pt x="0" y="332"/>
                  <a:pt x="8" y="369"/>
                  <a:pt x="21" y="403"/>
                </a:cubicBezTo>
                <a:cubicBezTo>
                  <a:pt x="22" y="405"/>
                  <a:pt x="22" y="405"/>
                  <a:pt x="22" y="405"/>
                </a:cubicBezTo>
                <a:cubicBezTo>
                  <a:pt x="37" y="440"/>
                  <a:pt x="59" y="473"/>
                  <a:pt x="85" y="499"/>
                </a:cubicBezTo>
                <a:cubicBezTo>
                  <a:pt x="85" y="499"/>
                  <a:pt x="85" y="499"/>
                  <a:pt x="85" y="499"/>
                </a:cubicBezTo>
                <a:cubicBezTo>
                  <a:pt x="113" y="526"/>
                  <a:pt x="145" y="548"/>
                  <a:pt x="180" y="563"/>
                </a:cubicBezTo>
                <a:cubicBezTo>
                  <a:pt x="181" y="563"/>
                  <a:pt x="181" y="563"/>
                  <a:pt x="181" y="563"/>
                </a:cubicBezTo>
                <a:cubicBezTo>
                  <a:pt x="215" y="577"/>
                  <a:pt x="253" y="585"/>
                  <a:pt x="292" y="585"/>
                </a:cubicBezTo>
                <a:cubicBezTo>
                  <a:pt x="332" y="585"/>
                  <a:pt x="370" y="577"/>
                  <a:pt x="404" y="563"/>
                </a:cubicBezTo>
                <a:cubicBezTo>
                  <a:pt x="431" y="552"/>
                  <a:pt x="457" y="536"/>
                  <a:pt x="479" y="517"/>
                </a:cubicBezTo>
                <a:cubicBezTo>
                  <a:pt x="595" y="634"/>
                  <a:pt x="595" y="634"/>
                  <a:pt x="595" y="634"/>
                </a:cubicBezTo>
                <a:cubicBezTo>
                  <a:pt x="606" y="644"/>
                  <a:pt x="622" y="644"/>
                  <a:pt x="633" y="634"/>
                </a:cubicBezTo>
                <a:cubicBezTo>
                  <a:pt x="643" y="623"/>
                  <a:pt x="643" y="606"/>
                  <a:pt x="633" y="595"/>
                </a:cubicBezTo>
                <a:close/>
                <a:moveTo>
                  <a:pt x="461" y="461"/>
                </a:moveTo>
                <a:cubicBezTo>
                  <a:pt x="461" y="461"/>
                  <a:pt x="461" y="461"/>
                  <a:pt x="461" y="461"/>
                </a:cubicBezTo>
                <a:cubicBezTo>
                  <a:pt x="461" y="462"/>
                  <a:pt x="461" y="462"/>
                  <a:pt x="461" y="462"/>
                </a:cubicBezTo>
                <a:cubicBezTo>
                  <a:pt x="461" y="462"/>
                  <a:pt x="461" y="462"/>
                  <a:pt x="461" y="462"/>
                </a:cubicBezTo>
                <a:cubicBezTo>
                  <a:pt x="439" y="484"/>
                  <a:pt x="413" y="501"/>
                  <a:pt x="383" y="513"/>
                </a:cubicBezTo>
                <a:cubicBezTo>
                  <a:pt x="356" y="525"/>
                  <a:pt x="325" y="531"/>
                  <a:pt x="292" y="531"/>
                </a:cubicBezTo>
                <a:cubicBezTo>
                  <a:pt x="260" y="531"/>
                  <a:pt x="229" y="525"/>
                  <a:pt x="201" y="513"/>
                </a:cubicBezTo>
                <a:cubicBezTo>
                  <a:pt x="201" y="513"/>
                  <a:pt x="201" y="513"/>
                  <a:pt x="201" y="513"/>
                </a:cubicBezTo>
                <a:cubicBezTo>
                  <a:pt x="172" y="501"/>
                  <a:pt x="145" y="484"/>
                  <a:pt x="123" y="462"/>
                </a:cubicBezTo>
                <a:cubicBezTo>
                  <a:pt x="123" y="461"/>
                  <a:pt x="123" y="461"/>
                  <a:pt x="123" y="461"/>
                </a:cubicBezTo>
                <a:cubicBezTo>
                  <a:pt x="123" y="461"/>
                  <a:pt x="123" y="461"/>
                  <a:pt x="123" y="461"/>
                </a:cubicBezTo>
                <a:cubicBezTo>
                  <a:pt x="101" y="439"/>
                  <a:pt x="84" y="413"/>
                  <a:pt x="72" y="384"/>
                </a:cubicBezTo>
                <a:cubicBezTo>
                  <a:pt x="71" y="383"/>
                  <a:pt x="71" y="383"/>
                  <a:pt x="71" y="383"/>
                </a:cubicBezTo>
                <a:cubicBezTo>
                  <a:pt x="60" y="355"/>
                  <a:pt x="53" y="325"/>
                  <a:pt x="53" y="293"/>
                </a:cubicBezTo>
                <a:cubicBezTo>
                  <a:pt x="53" y="260"/>
                  <a:pt x="60" y="229"/>
                  <a:pt x="72" y="201"/>
                </a:cubicBezTo>
                <a:cubicBezTo>
                  <a:pt x="84" y="172"/>
                  <a:pt x="101" y="146"/>
                  <a:pt x="123" y="124"/>
                </a:cubicBezTo>
                <a:cubicBezTo>
                  <a:pt x="167" y="81"/>
                  <a:pt x="226" y="54"/>
                  <a:pt x="292" y="54"/>
                </a:cubicBezTo>
                <a:cubicBezTo>
                  <a:pt x="325" y="54"/>
                  <a:pt x="356" y="60"/>
                  <a:pt x="383" y="72"/>
                </a:cubicBezTo>
                <a:cubicBezTo>
                  <a:pt x="413" y="84"/>
                  <a:pt x="439" y="102"/>
                  <a:pt x="461" y="124"/>
                </a:cubicBezTo>
                <a:cubicBezTo>
                  <a:pt x="462" y="125"/>
                  <a:pt x="462" y="125"/>
                  <a:pt x="462" y="125"/>
                </a:cubicBezTo>
                <a:cubicBezTo>
                  <a:pt x="484" y="147"/>
                  <a:pt x="501" y="173"/>
                  <a:pt x="513" y="201"/>
                </a:cubicBezTo>
                <a:cubicBezTo>
                  <a:pt x="514" y="203"/>
                  <a:pt x="514" y="203"/>
                  <a:pt x="514" y="203"/>
                </a:cubicBezTo>
                <a:cubicBezTo>
                  <a:pt x="525" y="230"/>
                  <a:pt x="531" y="261"/>
                  <a:pt x="531" y="293"/>
                </a:cubicBezTo>
                <a:cubicBezTo>
                  <a:pt x="531" y="325"/>
                  <a:pt x="525" y="356"/>
                  <a:pt x="513" y="384"/>
                </a:cubicBezTo>
                <a:cubicBezTo>
                  <a:pt x="501" y="413"/>
                  <a:pt x="483" y="440"/>
                  <a:pt x="461" y="461"/>
                </a:cubicBezTo>
                <a:close/>
                <a:moveTo>
                  <a:pt x="219" y="118"/>
                </a:moveTo>
                <a:cubicBezTo>
                  <a:pt x="219" y="118"/>
                  <a:pt x="219" y="118"/>
                  <a:pt x="219" y="118"/>
                </a:cubicBezTo>
                <a:cubicBezTo>
                  <a:pt x="207" y="123"/>
                  <a:pt x="197" y="129"/>
                  <a:pt x="187" y="136"/>
                </a:cubicBezTo>
                <a:cubicBezTo>
                  <a:pt x="177" y="142"/>
                  <a:pt x="167" y="150"/>
                  <a:pt x="159" y="159"/>
                </a:cubicBezTo>
                <a:cubicBezTo>
                  <a:pt x="159" y="159"/>
                  <a:pt x="159" y="159"/>
                  <a:pt x="159" y="159"/>
                </a:cubicBezTo>
                <a:cubicBezTo>
                  <a:pt x="159" y="159"/>
                  <a:pt x="159" y="159"/>
                  <a:pt x="159" y="159"/>
                </a:cubicBezTo>
                <a:cubicBezTo>
                  <a:pt x="150" y="168"/>
                  <a:pt x="142" y="177"/>
                  <a:pt x="135" y="187"/>
                </a:cubicBezTo>
                <a:cubicBezTo>
                  <a:pt x="129" y="197"/>
                  <a:pt x="123" y="208"/>
                  <a:pt x="118" y="219"/>
                </a:cubicBezTo>
                <a:cubicBezTo>
                  <a:pt x="114" y="227"/>
                  <a:pt x="118" y="237"/>
                  <a:pt x="126" y="240"/>
                </a:cubicBezTo>
                <a:cubicBezTo>
                  <a:pt x="135" y="244"/>
                  <a:pt x="144" y="240"/>
                  <a:pt x="147" y="232"/>
                </a:cubicBezTo>
                <a:cubicBezTo>
                  <a:pt x="151" y="222"/>
                  <a:pt x="156" y="213"/>
                  <a:pt x="162" y="205"/>
                </a:cubicBezTo>
                <a:cubicBezTo>
                  <a:pt x="168" y="197"/>
                  <a:pt x="174" y="189"/>
                  <a:pt x="181" y="182"/>
                </a:cubicBezTo>
                <a:cubicBezTo>
                  <a:pt x="188" y="174"/>
                  <a:pt x="196" y="168"/>
                  <a:pt x="205" y="163"/>
                </a:cubicBezTo>
                <a:cubicBezTo>
                  <a:pt x="213" y="157"/>
                  <a:pt x="222" y="152"/>
                  <a:pt x="231" y="148"/>
                </a:cubicBezTo>
                <a:cubicBezTo>
                  <a:pt x="239" y="144"/>
                  <a:pt x="243" y="135"/>
                  <a:pt x="240" y="127"/>
                </a:cubicBezTo>
                <a:cubicBezTo>
                  <a:pt x="236" y="119"/>
                  <a:pt x="227" y="115"/>
                  <a:pt x="219" y="118"/>
                </a:cubicBezTo>
                <a:close/>
                <a:moveTo>
                  <a:pt x="465" y="277"/>
                </a:moveTo>
                <a:cubicBezTo>
                  <a:pt x="465" y="277"/>
                  <a:pt x="465" y="277"/>
                  <a:pt x="465" y="277"/>
                </a:cubicBezTo>
                <a:cubicBezTo>
                  <a:pt x="457" y="277"/>
                  <a:pt x="449" y="284"/>
                  <a:pt x="449" y="293"/>
                </a:cubicBezTo>
                <a:cubicBezTo>
                  <a:pt x="449" y="313"/>
                  <a:pt x="445" y="334"/>
                  <a:pt x="438" y="353"/>
                </a:cubicBezTo>
                <a:cubicBezTo>
                  <a:pt x="437" y="354"/>
                  <a:pt x="437" y="354"/>
                  <a:pt x="437" y="354"/>
                </a:cubicBezTo>
                <a:cubicBezTo>
                  <a:pt x="430" y="372"/>
                  <a:pt x="418" y="389"/>
                  <a:pt x="403" y="404"/>
                </a:cubicBezTo>
                <a:cubicBezTo>
                  <a:pt x="388" y="419"/>
                  <a:pt x="371" y="430"/>
                  <a:pt x="352" y="438"/>
                </a:cubicBezTo>
                <a:cubicBezTo>
                  <a:pt x="333" y="446"/>
                  <a:pt x="313" y="450"/>
                  <a:pt x="292" y="450"/>
                </a:cubicBezTo>
                <a:cubicBezTo>
                  <a:pt x="283" y="450"/>
                  <a:pt x="276" y="457"/>
                  <a:pt x="276" y="466"/>
                </a:cubicBezTo>
                <a:cubicBezTo>
                  <a:pt x="276" y="475"/>
                  <a:pt x="283" y="482"/>
                  <a:pt x="292" y="482"/>
                </a:cubicBezTo>
                <a:cubicBezTo>
                  <a:pt x="317" y="482"/>
                  <a:pt x="341" y="477"/>
                  <a:pt x="365" y="468"/>
                </a:cubicBezTo>
                <a:cubicBezTo>
                  <a:pt x="387" y="458"/>
                  <a:pt x="408" y="445"/>
                  <a:pt x="426" y="427"/>
                </a:cubicBezTo>
                <a:cubicBezTo>
                  <a:pt x="444" y="409"/>
                  <a:pt x="458" y="388"/>
                  <a:pt x="467" y="366"/>
                </a:cubicBezTo>
                <a:cubicBezTo>
                  <a:pt x="467" y="365"/>
                  <a:pt x="467" y="365"/>
                  <a:pt x="467" y="365"/>
                </a:cubicBezTo>
                <a:cubicBezTo>
                  <a:pt x="477" y="342"/>
                  <a:pt x="482" y="317"/>
                  <a:pt x="482" y="293"/>
                </a:cubicBezTo>
                <a:cubicBezTo>
                  <a:pt x="482" y="284"/>
                  <a:pt x="474" y="277"/>
                  <a:pt x="465" y="277"/>
                </a:cubicBezTo>
                <a:close/>
              </a:path>
            </a:pathLst>
          </a:custGeom>
          <a:solidFill>
            <a:schemeClr val="bg1">
              <a:lumMod val="50000"/>
            </a:schemeClr>
          </a:solidFill>
          <a:ln>
            <a:noFill/>
          </a:ln>
        </p:spPr>
        <p:txBody>
          <a:bodyPr anchor="t" anchorCtr="0" bIns="45720" compatLnSpc="1" lIns="91440" numCol="1" rIns="91440" tIns="45720" vert="horz" wrap="square"/>
          <a:lstStyle/>
          <a:p>
            <a:endParaRPr altLang="en-US" lang="zh-CN"/>
          </a:p>
        </p:txBody>
      </p:sp>
      <p:sp>
        <p:nvSpPr>
          <p:cNvPr id="34" name="原创设计师QQ598969553             _33"/>
          <p:cNvSpPr>
            <a:spLocks noEditPoints="1"/>
          </p:cNvSpPr>
          <p:nvPr/>
        </p:nvSpPr>
        <p:spPr bwMode="auto">
          <a:xfrm>
            <a:off x="7623519" y="2377008"/>
            <a:ext cx="194541" cy="222401"/>
          </a:xfrm>
          <a:custGeom>
            <a:gdLst>
              <a:gd fmla="*/ 390 w 611" name="T0"/>
              <a:gd fmla="*/ 0 h 698" name="T1"/>
              <a:gd fmla="*/ 603 w 611" name="T2"/>
              <a:gd fmla="*/ 202 h 698" name="T3"/>
              <a:gd fmla="*/ 611 w 611" name="T4"/>
              <a:gd fmla="*/ 222 h 698" name="T5"/>
              <a:gd fmla="*/ 590 w 611" name="T6"/>
              <a:gd fmla="*/ 677 h 698" name="T7"/>
              <a:gd fmla="*/ 589 w 611" name="T8"/>
              <a:gd fmla="*/ 677 h 698" name="T9"/>
              <a:gd fmla="*/ 72 w 611" name="T10"/>
              <a:gd fmla="*/ 698 h 698" name="T11"/>
              <a:gd fmla="*/ 21 w 611" name="T12"/>
              <a:gd fmla="*/ 677 h 698" name="T13"/>
              <a:gd fmla="*/ 0 w 611" name="T14"/>
              <a:gd fmla="*/ 72 h 698" name="T15"/>
              <a:gd fmla="*/ 72 w 611" name="T16"/>
              <a:gd fmla="*/ 0 h 698" name="T17"/>
              <a:gd fmla="*/ 149 w 611" name="T18"/>
              <a:gd fmla="*/ 534 h 698" name="T19"/>
              <a:gd fmla="*/ 435 w 611" name="T20"/>
              <a:gd fmla="*/ 518 h 698" name="T21"/>
              <a:gd fmla="*/ 149 w 611" name="T22"/>
              <a:gd fmla="*/ 502 h 698" name="T23"/>
              <a:gd fmla="*/ 149 w 611" name="T24"/>
              <a:gd fmla="*/ 534 h 698" name="T25"/>
              <a:gd fmla="*/ 149 w 611" name="T26"/>
              <a:gd fmla="*/ 421 h 698" name="T27"/>
              <a:gd fmla="*/ 348 w 611" name="T28"/>
              <a:gd fmla="*/ 405 h 698" name="T29"/>
              <a:gd fmla="*/ 149 w 611" name="T30"/>
              <a:gd fmla="*/ 388 h 698" name="T31"/>
              <a:gd fmla="*/ 149 w 611" name="T32"/>
              <a:gd fmla="*/ 421 h 698" name="T33"/>
              <a:gd fmla="*/ 149 w 611" name="T34"/>
              <a:gd fmla="*/ 307 h 698" name="T35"/>
              <a:gd fmla="*/ 478 w 611" name="T36"/>
              <a:gd fmla="*/ 291 h 698" name="T37"/>
              <a:gd fmla="*/ 149 w 611" name="T38"/>
              <a:gd fmla="*/ 275 h 698" name="T39"/>
              <a:gd fmla="*/ 149 w 611" name="T40"/>
              <a:gd fmla="*/ 307 h 698" name="T41"/>
              <a:gd fmla="*/ 374 w 611" name="T42"/>
              <a:gd fmla="*/ 53 h 698" name="T43"/>
              <a:gd fmla="*/ 59 w 611" name="T44"/>
              <a:gd fmla="*/ 59 h 698" name="T45"/>
              <a:gd fmla="*/ 54 w 611" name="T46"/>
              <a:gd fmla="*/ 626 h 698" name="T47"/>
              <a:gd fmla="*/ 59 w 611" name="T48"/>
              <a:gd fmla="*/ 639 h 698" name="T49"/>
              <a:gd fmla="*/ 539 w 611" name="T50"/>
              <a:gd fmla="*/ 644 h 698" name="T51"/>
              <a:gd fmla="*/ 552 w 611" name="T52"/>
              <a:gd fmla="*/ 639 h 698" name="T53"/>
              <a:gd fmla="*/ 557 w 611" name="T54"/>
              <a:gd fmla="*/ 237 h 698" name="T55"/>
              <a:gd fmla="*/ 392 w 611" name="T56"/>
              <a:gd fmla="*/ 219 h 698" name="T57"/>
              <a:gd fmla="*/ 374 w 611" name="T58"/>
              <a:gd fmla="*/ 176 h 698" name="T59"/>
              <a:gd fmla="*/ 530 w 611" name="T60"/>
              <a:gd fmla="*/ 205 h 698" name="T61"/>
              <a:gd fmla="*/ 406 w 611" name="T62"/>
              <a:gd fmla="*/ 81 h 698" name="T63"/>
              <a:gd fmla="*/ 414 w 611" name="T64"/>
              <a:gd fmla="*/ 196 h 698" name="T65"/>
              <a:gd fmla="*/ 435 w 611" name="T66"/>
              <a:gd fmla="*/ 205 h 698"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698" w="611">
                <a:moveTo>
                  <a:pt x="72" y="0"/>
                </a:moveTo>
                <a:cubicBezTo>
                  <a:pt x="390" y="0"/>
                  <a:pt x="390" y="0"/>
                  <a:pt x="390" y="0"/>
                </a:cubicBezTo>
                <a:cubicBezTo>
                  <a:pt x="397" y="0"/>
                  <a:pt x="404" y="3"/>
                  <a:pt x="409" y="8"/>
                </a:cubicBezTo>
                <a:cubicBezTo>
                  <a:pt x="603" y="202"/>
                  <a:pt x="603" y="202"/>
                  <a:pt x="603" y="202"/>
                </a:cubicBezTo>
                <a:cubicBezTo>
                  <a:pt x="608" y="207"/>
                  <a:pt x="611" y="214"/>
                  <a:pt x="611" y="221"/>
                </a:cubicBezTo>
                <a:cubicBezTo>
                  <a:pt x="611" y="222"/>
                  <a:pt x="611" y="222"/>
                  <a:pt x="611" y="222"/>
                </a:cubicBezTo>
                <a:cubicBezTo>
                  <a:pt x="611" y="626"/>
                  <a:pt x="611" y="626"/>
                  <a:pt x="611" y="626"/>
                </a:cubicBezTo>
                <a:cubicBezTo>
                  <a:pt x="611" y="646"/>
                  <a:pt x="603" y="663"/>
                  <a:pt x="590" y="677"/>
                </a:cubicBezTo>
                <a:cubicBezTo>
                  <a:pt x="590" y="677"/>
                  <a:pt x="590" y="677"/>
                  <a:pt x="590" y="677"/>
                </a:cubicBezTo>
                <a:cubicBezTo>
                  <a:pt x="589" y="677"/>
                  <a:pt x="589" y="677"/>
                  <a:pt x="589" y="677"/>
                </a:cubicBezTo>
                <a:cubicBezTo>
                  <a:pt x="576" y="690"/>
                  <a:pt x="558" y="698"/>
                  <a:pt x="539" y="698"/>
                </a:cubicBezTo>
                <a:cubicBezTo>
                  <a:pt x="72" y="698"/>
                  <a:pt x="72" y="698"/>
                  <a:pt x="72" y="698"/>
                </a:cubicBezTo>
                <a:cubicBezTo>
                  <a:pt x="52" y="698"/>
                  <a:pt x="35" y="690"/>
                  <a:pt x="21" y="677"/>
                </a:cubicBezTo>
                <a:cubicBezTo>
                  <a:pt x="21" y="677"/>
                  <a:pt x="21" y="677"/>
                  <a:pt x="21" y="677"/>
                </a:cubicBezTo>
                <a:cubicBezTo>
                  <a:pt x="8" y="663"/>
                  <a:pt x="0" y="646"/>
                  <a:pt x="0" y="626"/>
                </a:cubicBezTo>
                <a:cubicBezTo>
                  <a:pt x="0" y="72"/>
                  <a:pt x="0" y="72"/>
                  <a:pt x="0" y="72"/>
                </a:cubicBezTo>
                <a:cubicBezTo>
                  <a:pt x="0" y="52"/>
                  <a:pt x="8" y="34"/>
                  <a:pt x="21" y="21"/>
                </a:cubicBezTo>
                <a:cubicBezTo>
                  <a:pt x="34" y="8"/>
                  <a:pt x="52" y="0"/>
                  <a:pt x="72" y="0"/>
                </a:cubicBezTo>
                <a:close/>
                <a:moveTo>
                  <a:pt x="149" y="534"/>
                </a:moveTo>
                <a:cubicBezTo>
                  <a:pt x="149" y="534"/>
                  <a:pt x="149" y="534"/>
                  <a:pt x="149" y="534"/>
                </a:cubicBezTo>
                <a:cubicBezTo>
                  <a:pt x="419" y="534"/>
                  <a:pt x="419" y="534"/>
                  <a:pt x="419" y="534"/>
                </a:cubicBezTo>
                <a:cubicBezTo>
                  <a:pt x="428" y="534"/>
                  <a:pt x="435" y="527"/>
                  <a:pt x="435" y="518"/>
                </a:cubicBezTo>
                <a:cubicBezTo>
                  <a:pt x="435" y="509"/>
                  <a:pt x="428" y="502"/>
                  <a:pt x="419" y="502"/>
                </a:cubicBezTo>
                <a:cubicBezTo>
                  <a:pt x="149" y="502"/>
                  <a:pt x="149" y="502"/>
                  <a:pt x="149" y="502"/>
                </a:cubicBezTo>
                <a:cubicBezTo>
                  <a:pt x="140" y="502"/>
                  <a:pt x="133" y="509"/>
                  <a:pt x="133" y="518"/>
                </a:cubicBezTo>
                <a:cubicBezTo>
                  <a:pt x="133" y="527"/>
                  <a:pt x="140" y="534"/>
                  <a:pt x="149" y="534"/>
                </a:cubicBezTo>
                <a:close/>
                <a:moveTo>
                  <a:pt x="149" y="421"/>
                </a:moveTo>
                <a:cubicBezTo>
                  <a:pt x="149" y="421"/>
                  <a:pt x="149" y="421"/>
                  <a:pt x="149" y="421"/>
                </a:cubicBezTo>
                <a:cubicBezTo>
                  <a:pt x="333" y="421"/>
                  <a:pt x="333" y="421"/>
                  <a:pt x="333" y="421"/>
                </a:cubicBezTo>
                <a:cubicBezTo>
                  <a:pt x="342" y="421"/>
                  <a:pt x="348" y="413"/>
                  <a:pt x="348" y="405"/>
                </a:cubicBezTo>
                <a:cubicBezTo>
                  <a:pt x="348" y="396"/>
                  <a:pt x="342" y="388"/>
                  <a:pt x="333" y="388"/>
                </a:cubicBezTo>
                <a:cubicBezTo>
                  <a:pt x="149" y="388"/>
                  <a:pt x="149" y="388"/>
                  <a:pt x="149" y="388"/>
                </a:cubicBezTo>
                <a:cubicBezTo>
                  <a:pt x="140" y="388"/>
                  <a:pt x="133" y="396"/>
                  <a:pt x="133" y="405"/>
                </a:cubicBezTo>
                <a:cubicBezTo>
                  <a:pt x="133" y="413"/>
                  <a:pt x="140" y="421"/>
                  <a:pt x="149" y="421"/>
                </a:cubicBezTo>
                <a:close/>
                <a:moveTo>
                  <a:pt x="149" y="307"/>
                </a:moveTo>
                <a:cubicBezTo>
                  <a:pt x="149" y="307"/>
                  <a:pt x="149" y="307"/>
                  <a:pt x="149" y="307"/>
                </a:cubicBezTo>
                <a:cubicBezTo>
                  <a:pt x="461" y="307"/>
                  <a:pt x="461" y="307"/>
                  <a:pt x="461" y="307"/>
                </a:cubicBezTo>
                <a:cubicBezTo>
                  <a:pt x="470" y="307"/>
                  <a:pt x="478" y="300"/>
                  <a:pt x="478" y="291"/>
                </a:cubicBezTo>
                <a:cubicBezTo>
                  <a:pt x="478" y="282"/>
                  <a:pt x="470" y="275"/>
                  <a:pt x="461" y="275"/>
                </a:cubicBezTo>
                <a:cubicBezTo>
                  <a:pt x="149" y="275"/>
                  <a:pt x="149" y="275"/>
                  <a:pt x="149" y="275"/>
                </a:cubicBezTo>
                <a:cubicBezTo>
                  <a:pt x="140" y="275"/>
                  <a:pt x="133" y="282"/>
                  <a:pt x="133" y="291"/>
                </a:cubicBezTo>
                <a:cubicBezTo>
                  <a:pt x="133" y="300"/>
                  <a:pt x="140" y="307"/>
                  <a:pt x="149" y="307"/>
                </a:cubicBezTo>
                <a:close/>
                <a:moveTo>
                  <a:pt x="374" y="53"/>
                </a:moveTo>
                <a:cubicBezTo>
                  <a:pt x="374" y="53"/>
                  <a:pt x="374" y="53"/>
                  <a:pt x="374" y="53"/>
                </a:cubicBezTo>
                <a:cubicBezTo>
                  <a:pt x="72" y="53"/>
                  <a:pt x="72" y="53"/>
                  <a:pt x="72" y="53"/>
                </a:cubicBezTo>
                <a:cubicBezTo>
                  <a:pt x="67" y="53"/>
                  <a:pt x="62" y="55"/>
                  <a:pt x="59" y="59"/>
                </a:cubicBezTo>
                <a:cubicBezTo>
                  <a:pt x="56" y="62"/>
                  <a:pt x="54" y="67"/>
                  <a:pt x="54" y="72"/>
                </a:cubicBezTo>
                <a:cubicBezTo>
                  <a:pt x="54" y="626"/>
                  <a:pt x="54" y="626"/>
                  <a:pt x="54" y="626"/>
                </a:cubicBezTo>
                <a:cubicBezTo>
                  <a:pt x="54" y="631"/>
                  <a:pt x="56" y="635"/>
                  <a:pt x="59" y="639"/>
                </a:cubicBezTo>
                <a:cubicBezTo>
                  <a:pt x="59" y="639"/>
                  <a:pt x="59" y="639"/>
                  <a:pt x="59" y="639"/>
                </a:cubicBezTo>
                <a:cubicBezTo>
                  <a:pt x="62" y="642"/>
                  <a:pt x="67" y="644"/>
                  <a:pt x="72" y="644"/>
                </a:cubicBezTo>
                <a:cubicBezTo>
                  <a:pt x="539" y="644"/>
                  <a:pt x="539" y="644"/>
                  <a:pt x="539" y="644"/>
                </a:cubicBezTo>
                <a:cubicBezTo>
                  <a:pt x="544" y="644"/>
                  <a:pt x="549" y="642"/>
                  <a:pt x="552" y="639"/>
                </a:cubicBezTo>
                <a:cubicBezTo>
                  <a:pt x="552" y="639"/>
                  <a:pt x="552" y="639"/>
                  <a:pt x="552" y="639"/>
                </a:cubicBezTo>
                <a:cubicBezTo>
                  <a:pt x="555" y="635"/>
                  <a:pt x="557" y="631"/>
                  <a:pt x="557" y="626"/>
                </a:cubicBezTo>
                <a:cubicBezTo>
                  <a:pt x="557" y="237"/>
                  <a:pt x="557" y="237"/>
                  <a:pt x="557" y="237"/>
                </a:cubicBezTo>
                <a:cubicBezTo>
                  <a:pt x="435" y="237"/>
                  <a:pt x="435" y="237"/>
                  <a:pt x="435" y="237"/>
                </a:cubicBezTo>
                <a:cubicBezTo>
                  <a:pt x="418" y="237"/>
                  <a:pt x="403" y="230"/>
                  <a:pt x="392" y="219"/>
                </a:cubicBezTo>
                <a:cubicBezTo>
                  <a:pt x="391" y="218"/>
                  <a:pt x="391" y="218"/>
                  <a:pt x="391" y="218"/>
                </a:cubicBezTo>
                <a:cubicBezTo>
                  <a:pt x="380" y="207"/>
                  <a:pt x="374" y="192"/>
                  <a:pt x="374" y="176"/>
                </a:cubicBezTo>
                <a:cubicBezTo>
                  <a:pt x="374" y="53"/>
                  <a:pt x="374" y="53"/>
                  <a:pt x="374" y="53"/>
                </a:cubicBezTo>
                <a:close/>
                <a:moveTo>
                  <a:pt x="530" y="205"/>
                </a:moveTo>
                <a:cubicBezTo>
                  <a:pt x="530" y="205"/>
                  <a:pt x="530" y="205"/>
                  <a:pt x="530" y="205"/>
                </a:cubicBezTo>
                <a:cubicBezTo>
                  <a:pt x="406" y="81"/>
                  <a:pt x="406" y="81"/>
                  <a:pt x="406" y="81"/>
                </a:cubicBezTo>
                <a:cubicBezTo>
                  <a:pt x="406" y="176"/>
                  <a:pt x="406" y="176"/>
                  <a:pt x="406" y="176"/>
                </a:cubicBezTo>
                <a:cubicBezTo>
                  <a:pt x="406" y="183"/>
                  <a:pt x="409" y="190"/>
                  <a:pt x="414" y="196"/>
                </a:cubicBezTo>
                <a:cubicBezTo>
                  <a:pt x="414" y="196"/>
                  <a:pt x="414" y="196"/>
                  <a:pt x="414" y="196"/>
                </a:cubicBezTo>
                <a:cubicBezTo>
                  <a:pt x="420" y="201"/>
                  <a:pt x="427" y="205"/>
                  <a:pt x="435" y="205"/>
                </a:cubicBezTo>
                <a:cubicBezTo>
                  <a:pt x="530" y="205"/>
                  <a:pt x="530" y="205"/>
                  <a:pt x="530" y="205"/>
                </a:cubicBezTo>
                <a:close/>
              </a:path>
            </a:pathLst>
          </a:custGeom>
          <a:solidFill>
            <a:schemeClr val="bg1">
              <a:lumMod val="50000"/>
            </a:schemeClr>
          </a:solidFill>
          <a:ln>
            <a:noFill/>
          </a:ln>
        </p:spPr>
        <p:txBody>
          <a:bodyPr anchor="t" anchorCtr="0" bIns="45720" compatLnSpc="1" lIns="91440" numCol="1" rIns="91440" tIns="45720" vert="horz" wrap="square"/>
          <a:lstStyle/>
          <a:p>
            <a:endParaRPr altLang="en-US" lang="zh-CN"/>
          </a:p>
        </p:txBody>
      </p:sp>
      <p:sp>
        <p:nvSpPr>
          <p:cNvPr id="35" name="原创设计师QQ598969553             _34"/>
          <p:cNvSpPr>
            <a:spLocks noEditPoints="1"/>
          </p:cNvSpPr>
          <p:nvPr/>
        </p:nvSpPr>
        <p:spPr bwMode="auto">
          <a:xfrm>
            <a:off x="6331941" y="1786900"/>
            <a:ext cx="221923" cy="222401"/>
          </a:xfrm>
          <a:custGeom>
            <a:gdLst>
              <a:gd fmla="*/ 595 w 697" name="T0"/>
              <a:gd fmla="*/ 102 h 698" name="T1"/>
              <a:gd fmla="*/ 102 w 697" name="T2"/>
              <a:gd fmla="*/ 102 h 698" name="T3"/>
              <a:gd fmla="*/ 0 w 697" name="T4"/>
              <a:gd fmla="*/ 349 h 698" name="T5"/>
              <a:gd fmla="*/ 102 w 697" name="T6"/>
              <a:gd fmla="*/ 595 h 698" name="T7"/>
              <a:gd fmla="*/ 595 w 697" name="T8"/>
              <a:gd fmla="*/ 595 h 698" name="T9"/>
              <a:gd fmla="*/ 697 w 697" name="T10"/>
              <a:gd fmla="*/ 349 h 698" name="T11"/>
              <a:gd fmla="*/ 557 w 697" name="T12"/>
              <a:gd fmla="*/ 557 h 698" name="T13"/>
              <a:gd fmla="*/ 557 w 697" name="T14"/>
              <a:gd fmla="*/ 558 h 698" name="T15"/>
              <a:gd fmla="*/ 140 w 697" name="T16"/>
              <a:gd fmla="*/ 558 h 698" name="T17"/>
              <a:gd fmla="*/ 54 w 697" name="T18"/>
              <a:gd fmla="*/ 349 h 698" name="T19"/>
              <a:gd fmla="*/ 140 w 697" name="T20"/>
              <a:gd fmla="*/ 140 h 698" name="T21"/>
              <a:gd fmla="*/ 557 w 697" name="T22"/>
              <a:gd fmla="*/ 140 h 698" name="T23"/>
              <a:gd fmla="*/ 644 w 697" name="T24"/>
              <a:gd fmla="*/ 349 h 698" name="T25"/>
              <a:gd fmla="*/ 392 w 697" name="T26"/>
              <a:gd fmla="*/ 224 h 698" name="T27"/>
              <a:gd fmla="*/ 417 w 697" name="T28"/>
              <a:gd fmla="*/ 248 h 698" name="T29"/>
              <a:gd fmla="*/ 449 w 697" name="T30"/>
              <a:gd fmla="*/ 248 h 698" name="T31"/>
              <a:gd fmla="*/ 365 w 697" name="T32"/>
              <a:gd fmla="*/ 192 h 698" name="T33"/>
              <a:gd fmla="*/ 348 w 697" name="T34"/>
              <a:gd fmla="*/ 149 h 698" name="T35"/>
              <a:gd fmla="*/ 332 w 697" name="T36"/>
              <a:gd fmla="*/ 192 h 698" name="T37"/>
              <a:gd fmla="*/ 248 w 697" name="T38"/>
              <a:gd fmla="*/ 248 h 698" name="T39"/>
              <a:gd fmla="*/ 265 w 697" name="T40"/>
              <a:gd fmla="*/ 346 h 698" name="T41"/>
              <a:gd fmla="*/ 332 w 697" name="T42"/>
              <a:gd fmla="*/ 362 h 698" name="T43"/>
              <a:gd fmla="*/ 305 w 697" name="T44"/>
              <a:gd fmla="*/ 473 h 698" name="T45"/>
              <a:gd fmla="*/ 287 w 697" name="T46"/>
              <a:gd fmla="*/ 466 h 698" name="T47"/>
              <a:gd fmla="*/ 264 w 697" name="T48"/>
              <a:gd fmla="*/ 433 h 698" name="T49"/>
              <a:gd fmla="*/ 265 w 697" name="T50"/>
              <a:gd fmla="*/ 489 h 698" name="T51"/>
              <a:gd fmla="*/ 305 w 697" name="T52"/>
              <a:gd fmla="*/ 506 h 698" name="T53"/>
              <a:gd fmla="*/ 332 w 697" name="T54"/>
              <a:gd fmla="*/ 532 h 698" name="T55"/>
              <a:gd fmla="*/ 365 w 697" name="T56"/>
              <a:gd fmla="*/ 532 h 698" name="T57"/>
              <a:gd fmla="*/ 392 w 697" name="T58"/>
              <a:gd fmla="*/ 506 h 698" name="T59"/>
              <a:gd fmla="*/ 449 w 697" name="T60"/>
              <a:gd fmla="*/ 387 h 698" name="T61"/>
              <a:gd fmla="*/ 392 w 697" name="T62"/>
              <a:gd fmla="*/ 330 h 698" name="T63"/>
              <a:gd fmla="*/ 365 w 697" name="T64"/>
              <a:gd fmla="*/ 224 h 698" name="T65"/>
              <a:gd fmla="*/ 332 w 697" name="T66"/>
              <a:gd fmla="*/ 330 h 698" name="T67"/>
              <a:gd fmla="*/ 304 w 697" name="T68"/>
              <a:gd fmla="*/ 330 h 698" name="T69"/>
              <a:gd fmla="*/ 281 w 697" name="T70"/>
              <a:gd fmla="*/ 306 h 698" name="T71"/>
              <a:gd fmla="*/ 305 w 697" name="T72"/>
              <a:gd fmla="*/ 224 h 698" name="T73"/>
              <a:gd fmla="*/ 332 w 697" name="T74"/>
              <a:gd fmla="*/ 330 h 698" name="T75"/>
              <a:gd fmla="*/ 392 w 697" name="T76"/>
              <a:gd fmla="*/ 362 h 698" name="T77"/>
              <a:gd fmla="*/ 417 w 697" name="T78"/>
              <a:gd fmla="*/ 387 h 698" name="T79"/>
              <a:gd fmla="*/ 392 w 697" name="T80"/>
              <a:gd fmla="*/ 473 h 698" name="T81"/>
              <a:gd fmla="*/ 365 w 697" name="T82"/>
              <a:gd fmla="*/ 362 h 698" name="T8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b="b" l="0" r="r" t="0"/>
            <a:pathLst>
              <a:path h="698" w="697">
                <a:moveTo>
                  <a:pt x="595" y="102"/>
                </a:moveTo>
                <a:cubicBezTo>
                  <a:pt x="595" y="102"/>
                  <a:pt x="595" y="102"/>
                  <a:pt x="595" y="102"/>
                </a:cubicBezTo>
                <a:cubicBezTo>
                  <a:pt x="532" y="39"/>
                  <a:pt x="445" y="0"/>
                  <a:pt x="348" y="0"/>
                </a:cubicBezTo>
                <a:cubicBezTo>
                  <a:pt x="252" y="0"/>
                  <a:pt x="165" y="39"/>
                  <a:pt x="102" y="102"/>
                </a:cubicBezTo>
                <a:cubicBezTo>
                  <a:pt x="102" y="102"/>
                  <a:pt x="102" y="102"/>
                  <a:pt x="102" y="102"/>
                </a:cubicBezTo>
                <a:cubicBezTo>
                  <a:pt x="39" y="165"/>
                  <a:pt x="0" y="252"/>
                  <a:pt x="0" y="349"/>
                </a:cubicBezTo>
                <a:cubicBezTo>
                  <a:pt x="0" y="445"/>
                  <a:pt x="39" y="532"/>
                  <a:pt x="102" y="595"/>
                </a:cubicBezTo>
                <a:cubicBezTo>
                  <a:pt x="102" y="595"/>
                  <a:pt x="102" y="595"/>
                  <a:pt x="102" y="595"/>
                </a:cubicBezTo>
                <a:cubicBezTo>
                  <a:pt x="165" y="659"/>
                  <a:pt x="252" y="698"/>
                  <a:pt x="348" y="698"/>
                </a:cubicBezTo>
                <a:cubicBezTo>
                  <a:pt x="445" y="698"/>
                  <a:pt x="532" y="659"/>
                  <a:pt x="595" y="595"/>
                </a:cubicBezTo>
                <a:cubicBezTo>
                  <a:pt x="595" y="595"/>
                  <a:pt x="595" y="595"/>
                  <a:pt x="595" y="595"/>
                </a:cubicBezTo>
                <a:cubicBezTo>
                  <a:pt x="658" y="532"/>
                  <a:pt x="697" y="445"/>
                  <a:pt x="697" y="349"/>
                </a:cubicBezTo>
                <a:cubicBezTo>
                  <a:pt x="697" y="252"/>
                  <a:pt x="659" y="165"/>
                  <a:pt x="595" y="102"/>
                </a:cubicBezTo>
                <a:close/>
                <a:moveTo>
                  <a:pt x="557" y="557"/>
                </a:moveTo>
                <a:cubicBezTo>
                  <a:pt x="557" y="557"/>
                  <a:pt x="557" y="557"/>
                  <a:pt x="557" y="557"/>
                </a:cubicBezTo>
                <a:cubicBezTo>
                  <a:pt x="557" y="558"/>
                  <a:pt x="557" y="558"/>
                  <a:pt x="557" y="558"/>
                </a:cubicBezTo>
                <a:cubicBezTo>
                  <a:pt x="504" y="611"/>
                  <a:pt x="430" y="644"/>
                  <a:pt x="348" y="644"/>
                </a:cubicBezTo>
                <a:cubicBezTo>
                  <a:pt x="267" y="644"/>
                  <a:pt x="193" y="611"/>
                  <a:pt x="140" y="558"/>
                </a:cubicBezTo>
                <a:cubicBezTo>
                  <a:pt x="140" y="557"/>
                  <a:pt x="140" y="557"/>
                  <a:pt x="140" y="557"/>
                </a:cubicBezTo>
                <a:cubicBezTo>
                  <a:pt x="86" y="504"/>
                  <a:pt x="54" y="430"/>
                  <a:pt x="54" y="349"/>
                </a:cubicBezTo>
                <a:cubicBezTo>
                  <a:pt x="54" y="267"/>
                  <a:pt x="86" y="193"/>
                  <a:pt x="140" y="140"/>
                </a:cubicBezTo>
                <a:cubicBezTo>
                  <a:pt x="140" y="140"/>
                  <a:pt x="140" y="140"/>
                  <a:pt x="140" y="140"/>
                </a:cubicBezTo>
                <a:cubicBezTo>
                  <a:pt x="193" y="86"/>
                  <a:pt x="267" y="53"/>
                  <a:pt x="348" y="53"/>
                </a:cubicBezTo>
                <a:cubicBezTo>
                  <a:pt x="430" y="53"/>
                  <a:pt x="504" y="86"/>
                  <a:pt x="557" y="140"/>
                </a:cubicBezTo>
                <a:cubicBezTo>
                  <a:pt x="557" y="140"/>
                  <a:pt x="557" y="140"/>
                  <a:pt x="557" y="140"/>
                </a:cubicBezTo>
                <a:cubicBezTo>
                  <a:pt x="611" y="193"/>
                  <a:pt x="644" y="267"/>
                  <a:pt x="644" y="349"/>
                </a:cubicBezTo>
                <a:cubicBezTo>
                  <a:pt x="644" y="430"/>
                  <a:pt x="611" y="504"/>
                  <a:pt x="557" y="557"/>
                </a:cubicBezTo>
                <a:close/>
                <a:moveTo>
                  <a:pt x="392" y="224"/>
                </a:moveTo>
                <a:cubicBezTo>
                  <a:pt x="392" y="224"/>
                  <a:pt x="392" y="224"/>
                  <a:pt x="392" y="224"/>
                </a:cubicBezTo>
                <a:cubicBezTo>
                  <a:pt x="406" y="224"/>
                  <a:pt x="417" y="235"/>
                  <a:pt x="417" y="248"/>
                </a:cubicBezTo>
                <a:cubicBezTo>
                  <a:pt x="417" y="258"/>
                  <a:pt x="424" y="265"/>
                  <a:pt x="433" y="265"/>
                </a:cubicBezTo>
                <a:cubicBezTo>
                  <a:pt x="442" y="265"/>
                  <a:pt x="449" y="258"/>
                  <a:pt x="449" y="248"/>
                </a:cubicBezTo>
                <a:cubicBezTo>
                  <a:pt x="449" y="218"/>
                  <a:pt x="424" y="192"/>
                  <a:pt x="392" y="192"/>
                </a:cubicBezTo>
                <a:cubicBezTo>
                  <a:pt x="365" y="192"/>
                  <a:pt x="365" y="192"/>
                  <a:pt x="365" y="192"/>
                </a:cubicBezTo>
                <a:cubicBezTo>
                  <a:pt x="365" y="165"/>
                  <a:pt x="365" y="165"/>
                  <a:pt x="365" y="165"/>
                </a:cubicBezTo>
                <a:cubicBezTo>
                  <a:pt x="365" y="156"/>
                  <a:pt x="357" y="149"/>
                  <a:pt x="348" y="149"/>
                </a:cubicBezTo>
                <a:cubicBezTo>
                  <a:pt x="340" y="149"/>
                  <a:pt x="332" y="156"/>
                  <a:pt x="332" y="165"/>
                </a:cubicBezTo>
                <a:cubicBezTo>
                  <a:pt x="332" y="192"/>
                  <a:pt x="332" y="192"/>
                  <a:pt x="332" y="192"/>
                </a:cubicBezTo>
                <a:cubicBezTo>
                  <a:pt x="305" y="192"/>
                  <a:pt x="305" y="192"/>
                  <a:pt x="305" y="192"/>
                </a:cubicBezTo>
                <a:cubicBezTo>
                  <a:pt x="274" y="192"/>
                  <a:pt x="248" y="218"/>
                  <a:pt x="248" y="248"/>
                </a:cubicBezTo>
                <a:cubicBezTo>
                  <a:pt x="248" y="306"/>
                  <a:pt x="248" y="306"/>
                  <a:pt x="248" y="306"/>
                </a:cubicBezTo>
                <a:cubicBezTo>
                  <a:pt x="248" y="322"/>
                  <a:pt x="255" y="336"/>
                  <a:pt x="265" y="346"/>
                </a:cubicBezTo>
                <a:cubicBezTo>
                  <a:pt x="275" y="356"/>
                  <a:pt x="289" y="362"/>
                  <a:pt x="304" y="362"/>
                </a:cubicBezTo>
                <a:cubicBezTo>
                  <a:pt x="332" y="362"/>
                  <a:pt x="332" y="362"/>
                  <a:pt x="332" y="362"/>
                </a:cubicBezTo>
                <a:cubicBezTo>
                  <a:pt x="332" y="473"/>
                  <a:pt x="332" y="473"/>
                  <a:pt x="332" y="473"/>
                </a:cubicBezTo>
                <a:cubicBezTo>
                  <a:pt x="305" y="473"/>
                  <a:pt x="305" y="473"/>
                  <a:pt x="305" y="473"/>
                </a:cubicBezTo>
                <a:cubicBezTo>
                  <a:pt x="298" y="473"/>
                  <a:pt x="292" y="471"/>
                  <a:pt x="287" y="466"/>
                </a:cubicBezTo>
                <a:cubicBezTo>
                  <a:pt x="287" y="466"/>
                  <a:pt x="287" y="466"/>
                  <a:pt x="287" y="466"/>
                </a:cubicBezTo>
                <a:cubicBezTo>
                  <a:pt x="283" y="462"/>
                  <a:pt x="281" y="455"/>
                  <a:pt x="281" y="449"/>
                </a:cubicBezTo>
                <a:cubicBezTo>
                  <a:pt x="281" y="440"/>
                  <a:pt x="273" y="433"/>
                  <a:pt x="264" y="433"/>
                </a:cubicBezTo>
                <a:cubicBezTo>
                  <a:pt x="255" y="433"/>
                  <a:pt x="248" y="440"/>
                  <a:pt x="248" y="449"/>
                </a:cubicBezTo>
                <a:cubicBezTo>
                  <a:pt x="248" y="464"/>
                  <a:pt x="255" y="479"/>
                  <a:pt x="265" y="489"/>
                </a:cubicBezTo>
                <a:cubicBezTo>
                  <a:pt x="265" y="489"/>
                  <a:pt x="265" y="489"/>
                  <a:pt x="265" y="489"/>
                </a:cubicBezTo>
                <a:cubicBezTo>
                  <a:pt x="275" y="499"/>
                  <a:pt x="289" y="506"/>
                  <a:pt x="305" y="506"/>
                </a:cubicBezTo>
                <a:cubicBezTo>
                  <a:pt x="332" y="506"/>
                  <a:pt x="332" y="506"/>
                  <a:pt x="332" y="506"/>
                </a:cubicBezTo>
                <a:cubicBezTo>
                  <a:pt x="332" y="532"/>
                  <a:pt x="332" y="532"/>
                  <a:pt x="332" y="532"/>
                </a:cubicBezTo>
                <a:cubicBezTo>
                  <a:pt x="332" y="541"/>
                  <a:pt x="340" y="548"/>
                  <a:pt x="348" y="548"/>
                </a:cubicBezTo>
                <a:cubicBezTo>
                  <a:pt x="357" y="548"/>
                  <a:pt x="365" y="541"/>
                  <a:pt x="365" y="532"/>
                </a:cubicBezTo>
                <a:cubicBezTo>
                  <a:pt x="365" y="506"/>
                  <a:pt x="365" y="506"/>
                  <a:pt x="365" y="506"/>
                </a:cubicBezTo>
                <a:cubicBezTo>
                  <a:pt x="392" y="506"/>
                  <a:pt x="392" y="506"/>
                  <a:pt x="392" y="506"/>
                </a:cubicBezTo>
                <a:cubicBezTo>
                  <a:pt x="424" y="506"/>
                  <a:pt x="449" y="480"/>
                  <a:pt x="449" y="449"/>
                </a:cubicBezTo>
                <a:cubicBezTo>
                  <a:pt x="449" y="387"/>
                  <a:pt x="449" y="387"/>
                  <a:pt x="449" y="387"/>
                </a:cubicBezTo>
                <a:cubicBezTo>
                  <a:pt x="449" y="371"/>
                  <a:pt x="443" y="357"/>
                  <a:pt x="432" y="347"/>
                </a:cubicBezTo>
                <a:cubicBezTo>
                  <a:pt x="422" y="336"/>
                  <a:pt x="408" y="330"/>
                  <a:pt x="392" y="330"/>
                </a:cubicBezTo>
                <a:cubicBezTo>
                  <a:pt x="365" y="330"/>
                  <a:pt x="365" y="330"/>
                  <a:pt x="365" y="330"/>
                </a:cubicBezTo>
                <a:cubicBezTo>
                  <a:pt x="365" y="224"/>
                  <a:pt x="365" y="224"/>
                  <a:pt x="365" y="224"/>
                </a:cubicBezTo>
                <a:cubicBezTo>
                  <a:pt x="392" y="224"/>
                  <a:pt x="392" y="224"/>
                  <a:pt x="392" y="224"/>
                </a:cubicBezTo>
                <a:close/>
                <a:moveTo>
                  <a:pt x="332" y="330"/>
                </a:moveTo>
                <a:cubicBezTo>
                  <a:pt x="332" y="330"/>
                  <a:pt x="332" y="330"/>
                  <a:pt x="332" y="330"/>
                </a:cubicBezTo>
                <a:cubicBezTo>
                  <a:pt x="304" y="330"/>
                  <a:pt x="304" y="330"/>
                  <a:pt x="304" y="330"/>
                </a:cubicBezTo>
                <a:cubicBezTo>
                  <a:pt x="298" y="330"/>
                  <a:pt x="292" y="327"/>
                  <a:pt x="287" y="323"/>
                </a:cubicBezTo>
                <a:cubicBezTo>
                  <a:pt x="283" y="318"/>
                  <a:pt x="281" y="312"/>
                  <a:pt x="281" y="306"/>
                </a:cubicBezTo>
                <a:cubicBezTo>
                  <a:pt x="281" y="248"/>
                  <a:pt x="281" y="248"/>
                  <a:pt x="281" y="248"/>
                </a:cubicBezTo>
                <a:cubicBezTo>
                  <a:pt x="281" y="235"/>
                  <a:pt x="291" y="224"/>
                  <a:pt x="305" y="224"/>
                </a:cubicBezTo>
                <a:cubicBezTo>
                  <a:pt x="332" y="224"/>
                  <a:pt x="332" y="224"/>
                  <a:pt x="332" y="224"/>
                </a:cubicBezTo>
                <a:cubicBezTo>
                  <a:pt x="332" y="330"/>
                  <a:pt x="332" y="330"/>
                  <a:pt x="332" y="330"/>
                </a:cubicBezTo>
                <a:close/>
                <a:moveTo>
                  <a:pt x="392" y="362"/>
                </a:moveTo>
                <a:cubicBezTo>
                  <a:pt x="392" y="362"/>
                  <a:pt x="392" y="362"/>
                  <a:pt x="392" y="362"/>
                </a:cubicBezTo>
                <a:cubicBezTo>
                  <a:pt x="399" y="362"/>
                  <a:pt x="405" y="365"/>
                  <a:pt x="410" y="369"/>
                </a:cubicBezTo>
                <a:cubicBezTo>
                  <a:pt x="414" y="374"/>
                  <a:pt x="417" y="380"/>
                  <a:pt x="417" y="387"/>
                </a:cubicBezTo>
                <a:cubicBezTo>
                  <a:pt x="417" y="449"/>
                  <a:pt x="417" y="449"/>
                  <a:pt x="417" y="449"/>
                </a:cubicBezTo>
                <a:cubicBezTo>
                  <a:pt x="417" y="462"/>
                  <a:pt x="406" y="473"/>
                  <a:pt x="392" y="473"/>
                </a:cubicBezTo>
                <a:cubicBezTo>
                  <a:pt x="365" y="473"/>
                  <a:pt x="365" y="473"/>
                  <a:pt x="365" y="473"/>
                </a:cubicBezTo>
                <a:cubicBezTo>
                  <a:pt x="365" y="362"/>
                  <a:pt x="365" y="362"/>
                  <a:pt x="365" y="362"/>
                </a:cubicBezTo>
                <a:cubicBezTo>
                  <a:pt x="392" y="362"/>
                  <a:pt x="392" y="362"/>
                  <a:pt x="392" y="362"/>
                </a:cubicBezTo>
                <a:close/>
              </a:path>
            </a:pathLst>
          </a:custGeom>
          <a:solidFill>
            <a:schemeClr val="bg1">
              <a:lumMod val="50000"/>
            </a:schemeClr>
          </a:solidFill>
          <a:ln>
            <a:noFill/>
          </a:ln>
        </p:spPr>
        <p:txBody>
          <a:bodyPr anchor="t" anchorCtr="0" bIns="45720" compatLnSpc="1" lIns="91440" numCol="1" rIns="91440" tIns="45720" vert="horz" wrap="square"/>
          <a:lstStyle/>
          <a:p>
            <a:endParaRPr altLang="en-US" lang="zh-CN"/>
          </a:p>
        </p:txBody>
      </p:sp>
      <p:sp>
        <p:nvSpPr>
          <p:cNvPr id="36" name="原创设计师QQ598969553             _35"/>
          <p:cNvSpPr>
            <a:spLocks noEditPoints="1"/>
          </p:cNvSpPr>
          <p:nvPr/>
        </p:nvSpPr>
        <p:spPr bwMode="auto">
          <a:xfrm>
            <a:off x="1176770" y="4180645"/>
            <a:ext cx="222401" cy="193586"/>
          </a:xfrm>
          <a:custGeom>
            <a:gdLst>
              <a:gd fmla="*/ 633 w 698" name="T0"/>
              <a:gd fmla="*/ 240 h 608" name="T1"/>
              <a:gd fmla="*/ 341 w 698" name="T2"/>
              <a:gd fmla="*/ 170 h 608" name="T3"/>
              <a:gd fmla="*/ 289 w 698" name="T4"/>
              <a:gd fmla="*/ 48 h 608" name="T5"/>
              <a:gd fmla="*/ 50 w 698" name="T6"/>
              <a:gd fmla="*/ 50 h 608" name="T7"/>
              <a:gd fmla="*/ 0 w 698" name="T8"/>
              <a:gd fmla="*/ 170 h 608" name="T9"/>
              <a:gd fmla="*/ 27 w 698" name="T10"/>
              <a:gd fmla="*/ 294 h 608" name="T11"/>
              <a:gd fmla="*/ 54 w 698" name="T12"/>
              <a:gd fmla="*/ 170 h 608" name="T13"/>
              <a:gd fmla="*/ 88 w 698" name="T14"/>
              <a:gd fmla="*/ 87 h 608" name="T15"/>
              <a:gd fmla="*/ 252 w 698" name="T16"/>
              <a:gd fmla="*/ 87 h 608" name="T17"/>
              <a:gd fmla="*/ 287 w 698" name="T18"/>
              <a:gd fmla="*/ 170 h 608" name="T19"/>
              <a:gd fmla="*/ 283 w 698" name="T20"/>
              <a:gd fmla="*/ 240 h 608" name="T21"/>
              <a:gd fmla="*/ 237 w 698" name="T22"/>
              <a:gd fmla="*/ 260 h 608" name="T23"/>
              <a:gd fmla="*/ 218 w 698" name="T24"/>
              <a:gd fmla="*/ 305 h 608" name="T25"/>
              <a:gd fmla="*/ 237 w 698" name="T26"/>
              <a:gd fmla="*/ 589 h 608" name="T27"/>
              <a:gd fmla="*/ 633 w 698" name="T28"/>
              <a:gd fmla="*/ 608 h 608" name="T29"/>
              <a:gd fmla="*/ 679 w 698" name="T30"/>
              <a:gd fmla="*/ 589 h 608" name="T31"/>
              <a:gd fmla="*/ 698 w 698" name="T32"/>
              <a:gd fmla="*/ 305 h 608" name="T33"/>
              <a:gd fmla="*/ 644 w 698" name="T34"/>
              <a:gd fmla="*/ 543 h 608" name="T35"/>
              <a:gd fmla="*/ 641 w 698" name="T36"/>
              <a:gd fmla="*/ 551 h 608" name="T37"/>
              <a:gd fmla="*/ 633 w 698" name="T38"/>
              <a:gd fmla="*/ 554 h 608" name="T39"/>
              <a:gd fmla="*/ 275 w 698" name="T40"/>
              <a:gd fmla="*/ 551 h 608" name="T41"/>
              <a:gd fmla="*/ 271 w 698" name="T42"/>
              <a:gd fmla="*/ 305 h 608" name="T43"/>
              <a:gd fmla="*/ 283 w 698" name="T44"/>
              <a:gd fmla="*/ 294 h 608" name="T45"/>
              <a:gd fmla="*/ 641 w 698" name="T46"/>
              <a:gd fmla="*/ 297 h 608" name="T47"/>
              <a:gd fmla="*/ 644 w 698" name="T48"/>
              <a:gd fmla="*/ 543 h 608" name="T49"/>
              <a:gd fmla="*/ 458 w 698" name="T50"/>
              <a:gd fmla="*/ 336 h 608" name="T51"/>
              <a:gd fmla="*/ 393 w 698" name="T52"/>
              <a:gd fmla="*/ 401 h 608" name="T53"/>
              <a:gd fmla="*/ 442 w 698" name="T54"/>
              <a:gd fmla="*/ 463 h 608" name="T55"/>
              <a:gd fmla="*/ 458 w 698" name="T56"/>
              <a:gd fmla="*/ 512 h 608" name="T57"/>
              <a:gd fmla="*/ 474 w 698" name="T58"/>
              <a:gd fmla="*/ 463 h 608" name="T59"/>
              <a:gd fmla="*/ 523 w 698" name="T60"/>
              <a:gd fmla="*/ 401 h 608" name="T61"/>
              <a:gd fmla="*/ 458 w 698" name="T62"/>
              <a:gd fmla="*/ 336 h 608" name="T63"/>
              <a:gd fmla="*/ 481 w 698" name="T64"/>
              <a:gd fmla="*/ 423 h 608" name="T65"/>
              <a:gd fmla="*/ 458 w 698" name="T66"/>
              <a:gd fmla="*/ 433 h 608" name="T67"/>
              <a:gd fmla="*/ 435 w 698" name="T68"/>
              <a:gd fmla="*/ 423 h 608" name="T69"/>
              <a:gd fmla="*/ 435 w 698" name="T70"/>
              <a:gd fmla="*/ 377 h 608" name="T71"/>
              <a:gd fmla="*/ 481 w 698" name="T72"/>
              <a:gd fmla="*/ 377 h 608" name="T73"/>
              <a:gd fmla="*/ 481 w 698" name="T74"/>
              <a:gd fmla="*/ 423 h 608"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608" w="698">
                <a:moveTo>
                  <a:pt x="679" y="260"/>
                </a:moveTo>
                <a:cubicBezTo>
                  <a:pt x="667" y="247"/>
                  <a:pt x="651" y="240"/>
                  <a:pt x="633" y="240"/>
                </a:cubicBezTo>
                <a:cubicBezTo>
                  <a:pt x="341" y="240"/>
                  <a:pt x="341" y="240"/>
                  <a:pt x="341" y="240"/>
                </a:cubicBezTo>
                <a:cubicBezTo>
                  <a:pt x="341" y="170"/>
                  <a:pt x="341" y="170"/>
                  <a:pt x="341" y="170"/>
                </a:cubicBezTo>
                <a:cubicBezTo>
                  <a:pt x="341" y="124"/>
                  <a:pt x="322" y="81"/>
                  <a:pt x="291" y="50"/>
                </a:cubicBezTo>
                <a:cubicBezTo>
                  <a:pt x="289" y="48"/>
                  <a:pt x="289" y="48"/>
                  <a:pt x="289" y="48"/>
                </a:cubicBezTo>
                <a:cubicBezTo>
                  <a:pt x="259" y="18"/>
                  <a:pt x="217" y="0"/>
                  <a:pt x="170" y="0"/>
                </a:cubicBezTo>
                <a:cubicBezTo>
                  <a:pt x="124" y="0"/>
                  <a:pt x="81" y="19"/>
                  <a:pt x="50" y="50"/>
                </a:cubicBezTo>
                <a:cubicBezTo>
                  <a:pt x="50" y="50"/>
                  <a:pt x="50" y="50"/>
                  <a:pt x="50" y="50"/>
                </a:cubicBezTo>
                <a:cubicBezTo>
                  <a:pt x="19" y="81"/>
                  <a:pt x="0" y="124"/>
                  <a:pt x="0" y="170"/>
                </a:cubicBezTo>
                <a:cubicBezTo>
                  <a:pt x="0" y="267"/>
                  <a:pt x="0" y="267"/>
                  <a:pt x="0" y="267"/>
                </a:cubicBezTo>
                <a:cubicBezTo>
                  <a:pt x="0" y="282"/>
                  <a:pt x="12" y="294"/>
                  <a:pt x="27" y="294"/>
                </a:cubicBezTo>
                <a:cubicBezTo>
                  <a:pt x="42" y="294"/>
                  <a:pt x="54" y="282"/>
                  <a:pt x="54" y="267"/>
                </a:cubicBezTo>
                <a:cubicBezTo>
                  <a:pt x="54" y="170"/>
                  <a:pt x="54" y="170"/>
                  <a:pt x="54" y="170"/>
                </a:cubicBezTo>
                <a:cubicBezTo>
                  <a:pt x="54" y="138"/>
                  <a:pt x="67" y="109"/>
                  <a:pt x="88" y="88"/>
                </a:cubicBezTo>
                <a:cubicBezTo>
                  <a:pt x="88" y="87"/>
                  <a:pt x="88" y="87"/>
                  <a:pt x="88" y="87"/>
                </a:cubicBezTo>
                <a:cubicBezTo>
                  <a:pt x="109" y="66"/>
                  <a:pt x="138" y="53"/>
                  <a:pt x="170" y="53"/>
                </a:cubicBezTo>
                <a:cubicBezTo>
                  <a:pt x="202" y="53"/>
                  <a:pt x="231" y="66"/>
                  <a:pt x="252" y="87"/>
                </a:cubicBezTo>
                <a:cubicBezTo>
                  <a:pt x="253" y="88"/>
                  <a:pt x="253" y="88"/>
                  <a:pt x="253" y="88"/>
                </a:cubicBezTo>
                <a:cubicBezTo>
                  <a:pt x="274" y="109"/>
                  <a:pt x="287" y="138"/>
                  <a:pt x="287" y="170"/>
                </a:cubicBezTo>
                <a:cubicBezTo>
                  <a:pt x="287" y="240"/>
                  <a:pt x="287" y="240"/>
                  <a:pt x="287" y="240"/>
                </a:cubicBezTo>
                <a:cubicBezTo>
                  <a:pt x="283" y="240"/>
                  <a:pt x="283" y="240"/>
                  <a:pt x="283" y="240"/>
                </a:cubicBezTo>
                <a:cubicBezTo>
                  <a:pt x="265" y="240"/>
                  <a:pt x="248" y="247"/>
                  <a:pt x="237" y="260"/>
                </a:cubicBezTo>
                <a:cubicBezTo>
                  <a:pt x="237" y="260"/>
                  <a:pt x="237" y="260"/>
                  <a:pt x="237" y="260"/>
                </a:cubicBezTo>
                <a:cubicBezTo>
                  <a:pt x="237" y="260"/>
                  <a:pt x="237" y="260"/>
                  <a:pt x="237" y="260"/>
                </a:cubicBezTo>
                <a:cubicBezTo>
                  <a:pt x="225" y="271"/>
                  <a:pt x="218" y="287"/>
                  <a:pt x="218" y="305"/>
                </a:cubicBezTo>
                <a:cubicBezTo>
                  <a:pt x="218" y="543"/>
                  <a:pt x="218" y="543"/>
                  <a:pt x="218" y="543"/>
                </a:cubicBezTo>
                <a:cubicBezTo>
                  <a:pt x="218" y="561"/>
                  <a:pt x="225" y="577"/>
                  <a:pt x="237" y="589"/>
                </a:cubicBezTo>
                <a:cubicBezTo>
                  <a:pt x="248" y="601"/>
                  <a:pt x="265" y="608"/>
                  <a:pt x="283" y="608"/>
                </a:cubicBezTo>
                <a:cubicBezTo>
                  <a:pt x="633" y="608"/>
                  <a:pt x="633" y="608"/>
                  <a:pt x="633" y="608"/>
                </a:cubicBezTo>
                <a:cubicBezTo>
                  <a:pt x="650" y="608"/>
                  <a:pt x="666" y="601"/>
                  <a:pt x="677" y="590"/>
                </a:cubicBezTo>
                <a:cubicBezTo>
                  <a:pt x="679" y="589"/>
                  <a:pt x="679" y="589"/>
                  <a:pt x="679" y="589"/>
                </a:cubicBezTo>
                <a:cubicBezTo>
                  <a:pt x="691" y="577"/>
                  <a:pt x="698" y="561"/>
                  <a:pt x="698" y="543"/>
                </a:cubicBezTo>
                <a:cubicBezTo>
                  <a:pt x="698" y="305"/>
                  <a:pt x="698" y="305"/>
                  <a:pt x="698" y="305"/>
                </a:cubicBezTo>
                <a:cubicBezTo>
                  <a:pt x="698" y="287"/>
                  <a:pt x="691" y="271"/>
                  <a:pt x="679" y="260"/>
                </a:cubicBezTo>
                <a:close/>
                <a:moveTo>
                  <a:pt x="644" y="543"/>
                </a:moveTo>
                <a:cubicBezTo>
                  <a:pt x="644" y="543"/>
                  <a:pt x="644" y="543"/>
                  <a:pt x="644" y="543"/>
                </a:cubicBezTo>
                <a:cubicBezTo>
                  <a:pt x="644" y="546"/>
                  <a:pt x="643" y="549"/>
                  <a:pt x="641" y="551"/>
                </a:cubicBezTo>
                <a:cubicBezTo>
                  <a:pt x="640" y="551"/>
                  <a:pt x="640" y="551"/>
                  <a:pt x="640" y="551"/>
                </a:cubicBezTo>
                <a:cubicBezTo>
                  <a:pt x="639" y="553"/>
                  <a:pt x="636" y="554"/>
                  <a:pt x="633" y="554"/>
                </a:cubicBezTo>
                <a:cubicBezTo>
                  <a:pt x="283" y="554"/>
                  <a:pt x="283" y="554"/>
                  <a:pt x="283" y="554"/>
                </a:cubicBezTo>
                <a:cubicBezTo>
                  <a:pt x="280" y="554"/>
                  <a:pt x="277" y="553"/>
                  <a:pt x="275" y="551"/>
                </a:cubicBezTo>
                <a:cubicBezTo>
                  <a:pt x="273" y="549"/>
                  <a:pt x="271" y="546"/>
                  <a:pt x="271" y="543"/>
                </a:cubicBezTo>
                <a:cubicBezTo>
                  <a:pt x="271" y="305"/>
                  <a:pt x="271" y="305"/>
                  <a:pt x="271" y="305"/>
                </a:cubicBezTo>
                <a:cubicBezTo>
                  <a:pt x="271" y="302"/>
                  <a:pt x="273" y="299"/>
                  <a:pt x="275" y="297"/>
                </a:cubicBezTo>
                <a:cubicBezTo>
                  <a:pt x="277" y="295"/>
                  <a:pt x="280" y="294"/>
                  <a:pt x="283" y="294"/>
                </a:cubicBezTo>
                <a:cubicBezTo>
                  <a:pt x="633" y="294"/>
                  <a:pt x="633" y="294"/>
                  <a:pt x="633" y="294"/>
                </a:cubicBezTo>
                <a:cubicBezTo>
                  <a:pt x="636" y="294"/>
                  <a:pt x="639" y="295"/>
                  <a:pt x="641" y="297"/>
                </a:cubicBezTo>
                <a:cubicBezTo>
                  <a:pt x="643" y="300"/>
                  <a:pt x="644" y="302"/>
                  <a:pt x="644" y="305"/>
                </a:cubicBezTo>
                <a:cubicBezTo>
                  <a:pt x="644" y="543"/>
                  <a:pt x="644" y="543"/>
                  <a:pt x="644" y="543"/>
                </a:cubicBezTo>
                <a:close/>
                <a:moveTo>
                  <a:pt x="458" y="336"/>
                </a:moveTo>
                <a:cubicBezTo>
                  <a:pt x="458" y="336"/>
                  <a:pt x="458" y="336"/>
                  <a:pt x="458" y="336"/>
                </a:cubicBezTo>
                <a:cubicBezTo>
                  <a:pt x="440" y="336"/>
                  <a:pt x="424" y="343"/>
                  <a:pt x="412" y="355"/>
                </a:cubicBezTo>
                <a:cubicBezTo>
                  <a:pt x="400" y="366"/>
                  <a:pt x="393" y="383"/>
                  <a:pt x="393" y="401"/>
                </a:cubicBezTo>
                <a:cubicBezTo>
                  <a:pt x="393" y="418"/>
                  <a:pt x="400" y="434"/>
                  <a:pt x="412" y="446"/>
                </a:cubicBezTo>
                <a:cubicBezTo>
                  <a:pt x="420" y="454"/>
                  <a:pt x="430" y="460"/>
                  <a:pt x="442" y="463"/>
                </a:cubicBezTo>
                <a:cubicBezTo>
                  <a:pt x="442" y="496"/>
                  <a:pt x="442" y="496"/>
                  <a:pt x="442" y="496"/>
                </a:cubicBezTo>
                <a:cubicBezTo>
                  <a:pt x="442" y="505"/>
                  <a:pt x="449" y="512"/>
                  <a:pt x="458" y="512"/>
                </a:cubicBezTo>
                <a:cubicBezTo>
                  <a:pt x="467" y="512"/>
                  <a:pt x="474" y="505"/>
                  <a:pt x="474" y="496"/>
                </a:cubicBezTo>
                <a:cubicBezTo>
                  <a:pt x="474" y="463"/>
                  <a:pt x="474" y="463"/>
                  <a:pt x="474" y="463"/>
                </a:cubicBezTo>
                <a:cubicBezTo>
                  <a:pt x="485" y="460"/>
                  <a:pt x="495" y="454"/>
                  <a:pt x="503" y="446"/>
                </a:cubicBezTo>
                <a:cubicBezTo>
                  <a:pt x="515" y="434"/>
                  <a:pt x="523" y="418"/>
                  <a:pt x="523" y="401"/>
                </a:cubicBezTo>
                <a:cubicBezTo>
                  <a:pt x="523" y="383"/>
                  <a:pt x="515" y="366"/>
                  <a:pt x="503" y="355"/>
                </a:cubicBezTo>
                <a:cubicBezTo>
                  <a:pt x="492" y="343"/>
                  <a:pt x="476" y="336"/>
                  <a:pt x="458" y="336"/>
                </a:cubicBezTo>
                <a:close/>
                <a:moveTo>
                  <a:pt x="481" y="423"/>
                </a:moveTo>
                <a:cubicBezTo>
                  <a:pt x="481" y="423"/>
                  <a:pt x="481" y="423"/>
                  <a:pt x="481" y="423"/>
                </a:cubicBezTo>
                <a:cubicBezTo>
                  <a:pt x="475" y="429"/>
                  <a:pt x="467" y="433"/>
                  <a:pt x="459" y="433"/>
                </a:cubicBezTo>
                <a:cubicBezTo>
                  <a:pt x="458" y="433"/>
                  <a:pt x="458" y="433"/>
                  <a:pt x="458" y="433"/>
                </a:cubicBezTo>
                <a:cubicBezTo>
                  <a:pt x="457" y="433"/>
                  <a:pt x="457" y="433"/>
                  <a:pt x="457" y="433"/>
                </a:cubicBezTo>
                <a:cubicBezTo>
                  <a:pt x="448" y="433"/>
                  <a:pt x="440" y="429"/>
                  <a:pt x="435" y="423"/>
                </a:cubicBezTo>
                <a:cubicBezTo>
                  <a:pt x="429" y="418"/>
                  <a:pt x="425" y="409"/>
                  <a:pt x="425" y="401"/>
                </a:cubicBezTo>
                <a:cubicBezTo>
                  <a:pt x="425" y="391"/>
                  <a:pt x="429" y="383"/>
                  <a:pt x="435" y="377"/>
                </a:cubicBezTo>
                <a:cubicBezTo>
                  <a:pt x="441" y="372"/>
                  <a:pt x="449" y="368"/>
                  <a:pt x="458" y="368"/>
                </a:cubicBezTo>
                <a:cubicBezTo>
                  <a:pt x="467" y="368"/>
                  <a:pt x="475" y="372"/>
                  <a:pt x="481" y="377"/>
                </a:cubicBezTo>
                <a:cubicBezTo>
                  <a:pt x="487" y="383"/>
                  <a:pt x="490" y="391"/>
                  <a:pt x="490" y="401"/>
                </a:cubicBezTo>
                <a:cubicBezTo>
                  <a:pt x="490" y="409"/>
                  <a:pt x="487" y="418"/>
                  <a:pt x="481" y="423"/>
                </a:cubicBezTo>
                <a:close/>
              </a:path>
            </a:pathLst>
          </a:custGeom>
          <a:solidFill>
            <a:schemeClr val="bg1">
              <a:lumMod val="50000"/>
            </a:schemeClr>
          </a:solidFill>
          <a:ln>
            <a:noFill/>
          </a:ln>
        </p:spPr>
        <p:txBody>
          <a:bodyPr anchor="t" anchorCtr="0" bIns="45720" compatLnSpc="1" lIns="91440" numCol="1" rIns="91440" tIns="45720" vert="horz" wrap="square"/>
          <a:lstStyle/>
          <a:p>
            <a:endParaRPr altLang="en-US" lang="zh-CN"/>
          </a:p>
        </p:txBody>
      </p:sp>
      <p:sp>
        <p:nvSpPr>
          <p:cNvPr id="37" name="原创设计师QQ598969553             _36"/>
          <p:cNvSpPr>
            <a:spLocks noEditPoints="1"/>
          </p:cNvSpPr>
          <p:nvPr/>
        </p:nvSpPr>
        <p:spPr bwMode="auto">
          <a:xfrm>
            <a:off x="625943" y="4180645"/>
            <a:ext cx="152831" cy="193586"/>
          </a:xfrm>
          <a:custGeom>
            <a:gdLst>
              <a:gd fmla="*/ 415 w 480" name="T0"/>
              <a:gd fmla="*/ 240 h 608" name="T1"/>
              <a:gd fmla="*/ 411 w 480" name="T2"/>
              <a:gd fmla="*/ 170 h 608" name="T3"/>
              <a:gd fmla="*/ 240 w 480" name="T4"/>
              <a:gd fmla="*/ 0 h 608" name="T5"/>
              <a:gd fmla="*/ 119 w 480" name="T6"/>
              <a:gd fmla="*/ 50 h 608" name="T7"/>
              <a:gd fmla="*/ 69 w 480" name="T8"/>
              <a:gd fmla="*/ 240 h 608" name="T9"/>
              <a:gd fmla="*/ 19 w 480" name="T10"/>
              <a:gd fmla="*/ 260 h 608" name="T11"/>
              <a:gd fmla="*/ 19 w 480" name="T12"/>
              <a:gd fmla="*/ 260 h 608" name="T13"/>
              <a:gd fmla="*/ 0 w 480" name="T14"/>
              <a:gd fmla="*/ 543 h 608" name="T15"/>
              <a:gd fmla="*/ 65 w 480" name="T16"/>
              <a:gd fmla="*/ 608 h 608" name="T17"/>
              <a:gd fmla="*/ 459 w 480" name="T18"/>
              <a:gd fmla="*/ 590 h 608" name="T19"/>
              <a:gd fmla="*/ 480 w 480" name="T20"/>
              <a:gd fmla="*/ 543 h 608" name="T21"/>
              <a:gd fmla="*/ 461 w 480" name="T22"/>
              <a:gd fmla="*/ 260 h 608" name="T23"/>
              <a:gd fmla="*/ 123 w 480" name="T24"/>
              <a:gd fmla="*/ 170 h 608" name="T25"/>
              <a:gd fmla="*/ 159 w 480" name="T26"/>
              <a:gd fmla="*/ 87 h 608" name="T27"/>
              <a:gd fmla="*/ 323 w 480" name="T28"/>
              <a:gd fmla="*/ 88 h 608" name="T29"/>
              <a:gd fmla="*/ 357 w 480" name="T30"/>
              <a:gd fmla="*/ 240 h 608" name="T31"/>
              <a:gd fmla="*/ 123 w 480" name="T32"/>
              <a:gd fmla="*/ 170 h 608" name="T33"/>
              <a:gd fmla="*/ 426 w 480" name="T34"/>
              <a:gd fmla="*/ 543 h 608" name="T35"/>
              <a:gd fmla="*/ 422 w 480" name="T36"/>
              <a:gd fmla="*/ 551 h 608" name="T37"/>
              <a:gd fmla="*/ 65 w 480" name="T38"/>
              <a:gd fmla="*/ 554 h 608" name="T39"/>
              <a:gd fmla="*/ 54 w 480" name="T40"/>
              <a:gd fmla="*/ 543 h 608" name="T41"/>
              <a:gd fmla="*/ 57 w 480" name="T42"/>
              <a:gd fmla="*/ 297 h 608" name="T43"/>
              <a:gd fmla="*/ 415 w 480" name="T44"/>
              <a:gd fmla="*/ 294 h 608" name="T45"/>
              <a:gd fmla="*/ 426 w 480" name="T46"/>
              <a:gd fmla="*/ 305 h 608" name="T47"/>
              <a:gd fmla="*/ 240 w 480" name="T48"/>
              <a:gd fmla="*/ 336 h 608" name="T49"/>
              <a:gd fmla="*/ 194 w 480" name="T50"/>
              <a:gd fmla="*/ 355 h 608" name="T51"/>
              <a:gd fmla="*/ 194 w 480" name="T52"/>
              <a:gd fmla="*/ 446 h 608" name="T53"/>
              <a:gd fmla="*/ 224 w 480" name="T54"/>
              <a:gd fmla="*/ 496 h 608" name="T55"/>
              <a:gd fmla="*/ 256 w 480" name="T56"/>
              <a:gd fmla="*/ 496 h 608" name="T57"/>
              <a:gd fmla="*/ 286 w 480" name="T58"/>
              <a:gd fmla="*/ 446 h 608" name="T59"/>
              <a:gd fmla="*/ 286 w 480" name="T60"/>
              <a:gd fmla="*/ 355 h 608" name="T61"/>
              <a:gd fmla="*/ 263 w 480" name="T62"/>
              <a:gd fmla="*/ 423 h 608" name="T63"/>
              <a:gd fmla="*/ 241 w 480" name="T64"/>
              <a:gd fmla="*/ 433 h 608" name="T65"/>
              <a:gd fmla="*/ 239 w 480" name="T66"/>
              <a:gd fmla="*/ 433 h 608" name="T67"/>
              <a:gd fmla="*/ 207 w 480" name="T68"/>
              <a:gd fmla="*/ 401 h 608" name="T69"/>
              <a:gd fmla="*/ 240 w 480" name="T70"/>
              <a:gd fmla="*/ 368 h 608" name="T71"/>
              <a:gd fmla="*/ 273 w 480" name="T72"/>
              <a:gd fmla="*/ 401 h 608"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608" w="480">
                <a:moveTo>
                  <a:pt x="461" y="260"/>
                </a:moveTo>
                <a:cubicBezTo>
                  <a:pt x="449" y="247"/>
                  <a:pt x="433" y="240"/>
                  <a:pt x="415" y="240"/>
                </a:cubicBezTo>
                <a:cubicBezTo>
                  <a:pt x="411" y="240"/>
                  <a:pt x="411" y="240"/>
                  <a:pt x="411" y="240"/>
                </a:cubicBezTo>
                <a:cubicBezTo>
                  <a:pt x="411" y="170"/>
                  <a:pt x="411" y="170"/>
                  <a:pt x="411" y="170"/>
                </a:cubicBezTo>
                <a:cubicBezTo>
                  <a:pt x="411" y="124"/>
                  <a:pt x="391" y="81"/>
                  <a:pt x="360" y="50"/>
                </a:cubicBezTo>
                <a:cubicBezTo>
                  <a:pt x="329" y="19"/>
                  <a:pt x="287" y="0"/>
                  <a:pt x="240" y="0"/>
                </a:cubicBezTo>
                <a:cubicBezTo>
                  <a:pt x="194" y="0"/>
                  <a:pt x="152" y="18"/>
                  <a:pt x="121" y="48"/>
                </a:cubicBezTo>
                <a:cubicBezTo>
                  <a:pt x="119" y="50"/>
                  <a:pt x="119" y="50"/>
                  <a:pt x="119" y="50"/>
                </a:cubicBezTo>
                <a:cubicBezTo>
                  <a:pt x="89" y="81"/>
                  <a:pt x="69" y="124"/>
                  <a:pt x="69" y="170"/>
                </a:cubicBezTo>
                <a:cubicBezTo>
                  <a:pt x="69" y="240"/>
                  <a:pt x="69" y="240"/>
                  <a:pt x="69" y="240"/>
                </a:cubicBezTo>
                <a:cubicBezTo>
                  <a:pt x="65" y="240"/>
                  <a:pt x="65" y="240"/>
                  <a:pt x="65" y="240"/>
                </a:cubicBezTo>
                <a:cubicBezTo>
                  <a:pt x="47" y="240"/>
                  <a:pt x="31" y="247"/>
                  <a:pt x="19" y="260"/>
                </a:cubicBezTo>
                <a:cubicBezTo>
                  <a:pt x="19" y="260"/>
                  <a:pt x="19" y="260"/>
                  <a:pt x="19" y="260"/>
                </a:cubicBezTo>
                <a:cubicBezTo>
                  <a:pt x="19" y="260"/>
                  <a:pt x="19" y="260"/>
                  <a:pt x="19" y="260"/>
                </a:cubicBezTo>
                <a:cubicBezTo>
                  <a:pt x="7" y="271"/>
                  <a:pt x="0" y="287"/>
                  <a:pt x="0" y="305"/>
                </a:cubicBezTo>
                <a:cubicBezTo>
                  <a:pt x="0" y="543"/>
                  <a:pt x="0" y="543"/>
                  <a:pt x="0" y="543"/>
                </a:cubicBezTo>
                <a:cubicBezTo>
                  <a:pt x="0" y="561"/>
                  <a:pt x="7" y="577"/>
                  <a:pt x="19" y="589"/>
                </a:cubicBezTo>
                <a:cubicBezTo>
                  <a:pt x="31" y="601"/>
                  <a:pt x="47" y="608"/>
                  <a:pt x="65" y="608"/>
                </a:cubicBezTo>
                <a:cubicBezTo>
                  <a:pt x="415" y="608"/>
                  <a:pt x="415" y="608"/>
                  <a:pt x="415" y="608"/>
                </a:cubicBezTo>
                <a:cubicBezTo>
                  <a:pt x="432" y="608"/>
                  <a:pt x="447" y="601"/>
                  <a:pt x="459" y="590"/>
                </a:cubicBezTo>
                <a:cubicBezTo>
                  <a:pt x="461" y="589"/>
                  <a:pt x="461" y="589"/>
                  <a:pt x="461" y="589"/>
                </a:cubicBezTo>
                <a:cubicBezTo>
                  <a:pt x="473" y="577"/>
                  <a:pt x="480" y="561"/>
                  <a:pt x="480" y="543"/>
                </a:cubicBezTo>
                <a:cubicBezTo>
                  <a:pt x="480" y="305"/>
                  <a:pt x="480" y="305"/>
                  <a:pt x="480" y="305"/>
                </a:cubicBezTo>
                <a:cubicBezTo>
                  <a:pt x="480" y="287"/>
                  <a:pt x="473" y="271"/>
                  <a:pt x="461" y="260"/>
                </a:cubicBezTo>
                <a:close/>
                <a:moveTo>
                  <a:pt x="123" y="170"/>
                </a:moveTo>
                <a:cubicBezTo>
                  <a:pt x="123" y="170"/>
                  <a:pt x="123" y="170"/>
                  <a:pt x="123" y="170"/>
                </a:cubicBezTo>
                <a:cubicBezTo>
                  <a:pt x="123" y="138"/>
                  <a:pt x="137" y="109"/>
                  <a:pt x="158" y="88"/>
                </a:cubicBezTo>
                <a:cubicBezTo>
                  <a:pt x="159" y="87"/>
                  <a:pt x="159" y="87"/>
                  <a:pt x="159" y="87"/>
                </a:cubicBezTo>
                <a:cubicBezTo>
                  <a:pt x="180" y="66"/>
                  <a:pt x="209" y="53"/>
                  <a:pt x="240" y="53"/>
                </a:cubicBezTo>
                <a:cubicBezTo>
                  <a:pt x="272" y="53"/>
                  <a:pt x="301" y="66"/>
                  <a:pt x="323" y="88"/>
                </a:cubicBezTo>
                <a:cubicBezTo>
                  <a:pt x="343" y="109"/>
                  <a:pt x="357" y="138"/>
                  <a:pt x="357" y="170"/>
                </a:cubicBezTo>
                <a:cubicBezTo>
                  <a:pt x="357" y="240"/>
                  <a:pt x="357" y="240"/>
                  <a:pt x="357" y="240"/>
                </a:cubicBezTo>
                <a:cubicBezTo>
                  <a:pt x="123" y="240"/>
                  <a:pt x="123" y="240"/>
                  <a:pt x="123" y="240"/>
                </a:cubicBezTo>
                <a:cubicBezTo>
                  <a:pt x="123" y="170"/>
                  <a:pt x="123" y="170"/>
                  <a:pt x="123" y="170"/>
                </a:cubicBezTo>
                <a:close/>
                <a:moveTo>
                  <a:pt x="426" y="543"/>
                </a:moveTo>
                <a:cubicBezTo>
                  <a:pt x="426" y="543"/>
                  <a:pt x="426" y="543"/>
                  <a:pt x="426" y="543"/>
                </a:cubicBezTo>
                <a:cubicBezTo>
                  <a:pt x="426" y="546"/>
                  <a:pt x="425" y="549"/>
                  <a:pt x="423" y="551"/>
                </a:cubicBezTo>
                <a:cubicBezTo>
                  <a:pt x="422" y="551"/>
                  <a:pt x="422" y="551"/>
                  <a:pt x="422" y="551"/>
                </a:cubicBezTo>
                <a:cubicBezTo>
                  <a:pt x="420" y="553"/>
                  <a:pt x="418" y="554"/>
                  <a:pt x="415" y="554"/>
                </a:cubicBezTo>
                <a:cubicBezTo>
                  <a:pt x="65" y="554"/>
                  <a:pt x="65" y="554"/>
                  <a:pt x="65" y="554"/>
                </a:cubicBezTo>
                <a:cubicBezTo>
                  <a:pt x="62" y="554"/>
                  <a:pt x="59" y="553"/>
                  <a:pt x="57" y="551"/>
                </a:cubicBezTo>
                <a:cubicBezTo>
                  <a:pt x="55" y="549"/>
                  <a:pt x="54" y="546"/>
                  <a:pt x="54" y="543"/>
                </a:cubicBezTo>
                <a:cubicBezTo>
                  <a:pt x="54" y="305"/>
                  <a:pt x="54" y="305"/>
                  <a:pt x="54" y="305"/>
                </a:cubicBezTo>
                <a:cubicBezTo>
                  <a:pt x="54" y="302"/>
                  <a:pt x="55" y="299"/>
                  <a:pt x="57" y="297"/>
                </a:cubicBezTo>
                <a:cubicBezTo>
                  <a:pt x="59" y="295"/>
                  <a:pt x="62" y="294"/>
                  <a:pt x="65" y="294"/>
                </a:cubicBezTo>
                <a:cubicBezTo>
                  <a:pt x="415" y="294"/>
                  <a:pt x="415" y="294"/>
                  <a:pt x="415" y="294"/>
                </a:cubicBezTo>
                <a:cubicBezTo>
                  <a:pt x="418" y="294"/>
                  <a:pt x="421" y="295"/>
                  <a:pt x="423" y="297"/>
                </a:cubicBezTo>
                <a:cubicBezTo>
                  <a:pt x="425" y="300"/>
                  <a:pt x="426" y="302"/>
                  <a:pt x="426" y="305"/>
                </a:cubicBezTo>
                <a:cubicBezTo>
                  <a:pt x="426" y="543"/>
                  <a:pt x="426" y="543"/>
                  <a:pt x="426" y="543"/>
                </a:cubicBezTo>
                <a:close/>
                <a:moveTo>
                  <a:pt x="240" y="336"/>
                </a:moveTo>
                <a:cubicBezTo>
                  <a:pt x="240" y="336"/>
                  <a:pt x="240" y="336"/>
                  <a:pt x="240" y="336"/>
                </a:cubicBezTo>
                <a:cubicBezTo>
                  <a:pt x="222" y="336"/>
                  <a:pt x="206" y="343"/>
                  <a:pt x="194" y="355"/>
                </a:cubicBezTo>
                <a:cubicBezTo>
                  <a:pt x="182" y="366"/>
                  <a:pt x="175" y="383"/>
                  <a:pt x="175" y="401"/>
                </a:cubicBezTo>
                <a:cubicBezTo>
                  <a:pt x="175" y="418"/>
                  <a:pt x="182" y="434"/>
                  <a:pt x="194" y="446"/>
                </a:cubicBezTo>
                <a:cubicBezTo>
                  <a:pt x="202" y="454"/>
                  <a:pt x="212" y="460"/>
                  <a:pt x="224" y="463"/>
                </a:cubicBezTo>
                <a:cubicBezTo>
                  <a:pt x="224" y="496"/>
                  <a:pt x="224" y="496"/>
                  <a:pt x="224" y="496"/>
                </a:cubicBezTo>
                <a:cubicBezTo>
                  <a:pt x="224" y="505"/>
                  <a:pt x="231" y="512"/>
                  <a:pt x="240" y="512"/>
                </a:cubicBezTo>
                <a:cubicBezTo>
                  <a:pt x="249" y="512"/>
                  <a:pt x="256" y="505"/>
                  <a:pt x="256" y="496"/>
                </a:cubicBezTo>
                <a:cubicBezTo>
                  <a:pt x="256" y="463"/>
                  <a:pt x="256" y="463"/>
                  <a:pt x="256" y="463"/>
                </a:cubicBezTo>
                <a:cubicBezTo>
                  <a:pt x="268" y="460"/>
                  <a:pt x="278" y="454"/>
                  <a:pt x="286" y="446"/>
                </a:cubicBezTo>
                <a:cubicBezTo>
                  <a:pt x="297" y="434"/>
                  <a:pt x="305" y="418"/>
                  <a:pt x="305" y="401"/>
                </a:cubicBezTo>
                <a:cubicBezTo>
                  <a:pt x="305" y="383"/>
                  <a:pt x="297" y="366"/>
                  <a:pt x="286" y="355"/>
                </a:cubicBezTo>
                <a:cubicBezTo>
                  <a:pt x="274" y="343"/>
                  <a:pt x="258" y="336"/>
                  <a:pt x="240" y="336"/>
                </a:cubicBezTo>
                <a:close/>
                <a:moveTo>
                  <a:pt x="263" y="423"/>
                </a:moveTo>
                <a:cubicBezTo>
                  <a:pt x="263" y="423"/>
                  <a:pt x="263" y="423"/>
                  <a:pt x="263" y="423"/>
                </a:cubicBezTo>
                <a:cubicBezTo>
                  <a:pt x="257" y="429"/>
                  <a:pt x="249" y="433"/>
                  <a:pt x="241" y="433"/>
                </a:cubicBezTo>
                <a:cubicBezTo>
                  <a:pt x="240" y="433"/>
                  <a:pt x="240" y="433"/>
                  <a:pt x="240" y="433"/>
                </a:cubicBezTo>
                <a:cubicBezTo>
                  <a:pt x="239" y="433"/>
                  <a:pt x="239" y="433"/>
                  <a:pt x="239" y="433"/>
                </a:cubicBezTo>
                <a:cubicBezTo>
                  <a:pt x="231" y="433"/>
                  <a:pt x="223" y="429"/>
                  <a:pt x="217" y="423"/>
                </a:cubicBezTo>
                <a:cubicBezTo>
                  <a:pt x="211" y="418"/>
                  <a:pt x="207" y="409"/>
                  <a:pt x="207" y="401"/>
                </a:cubicBezTo>
                <a:cubicBezTo>
                  <a:pt x="207" y="391"/>
                  <a:pt x="211" y="383"/>
                  <a:pt x="217" y="377"/>
                </a:cubicBezTo>
                <a:cubicBezTo>
                  <a:pt x="223" y="372"/>
                  <a:pt x="231" y="368"/>
                  <a:pt x="240" y="368"/>
                </a:cubicBezTo>
                <a:cubicBezTo>
                  <a:pt x="249" y="368"/>
                  <a:pt x="257" y="372"/>
                  <a:pt x="263" y="377"/>
                </a:cubicBezTo>
                <a:cubicBezTo>
                  <a:pt x="269" y="383"/>
                  <a:pt x="273" y="391"/>
                  <a:pt x="273" y="401"/>
                </a:cubicBezTo>
                <a:cubicBezTo>
                  <a:pt x="273" y="409"/>
                  <a:pt x="269" y="418"/>
                  <a:pt x="263" y="423"/>
                </a:cubicBezTo>
                <a:close/>
              </a:path>
            </a:pathLst>
          </a:custGeom>
          <a:solidFill>
            <a:schemeClr val="bg1">
              <a:lumMod val="50000"/>
            </a:schemeClr>
          </a:solidFill>
          <a:ln>
            <a:noFill/>
          </a:ln>
        </p:spPr>
        <p:txBody>
          <a:bodyPr anchor="t" anchorCtr="0" bIns="45720" compatLnSpc="1" lIns="91440" numCol="1" rIns="91440" tIns="45720" vert="horz" wrap="square"/>
          <a:lstStyle/>
          <a:p>
            <a:endParaRPr altLang="en-US" lang="zh-CN"/>
          </a:p>
        </p:txBody>
      </p:sp>
      <p:sp>
        <p:nvSpPr>
          <p:cNvPr id="38" name="原创设计师QQ598969553             _37"/>
          <p:cNvSpPr>
            <a:spLocks noEditPoints="1"/>
          </p:cNvSpPr>
          <p:nvPr/>
        </p:nvSpPr>
        <p:spPr bwMode="auto">
          <a:xfrm>
            <a:off x="1808948" y="2378601"/>
            <a:ext cx="222242" cy="218897"/>
          </a:xfrm>
          <a:custGeom>
            <a:gdLst>
              <a:gd fmla="*/ 222 w 698" name="T0"/>
              <a:gd fmla="*/ 0 h 687" name="T1"/>
              <a:gd fmla="*/ 222 w 698" name="T2"/>
              <a:gd fmla="*/ 0 h 687" name="T3"/>
              <a:gd fmla="*/ 477 w 698" name="T4"/>
              <a:gd fmla="*/ 0 h 687" name="T5"/>
              <a:gd fmla="*/ 504 w 698" name="T6"/>
              <a:gd fmla="*/ 27 h 687" name="T7"/>
              <a:gd fmla="*/ 504 w 698" name="T8"/>
              <a:gd fmla="*/ 28 h 687" name="T9"/>
              <a:gd fmla="*/ 504 w 698" name="T10"/>
              <a:gd fmla="*/ 371 h 687" name="T11"/>
              <a:gd fmla="*/ 692 w 698" name="T12"/>
              <a:gd fmla="*/ 579 h 687" name="T13"/>
              <a:gd fmla="*/ 698 w 698" name="T14"/>
              <a:gd fmla="*/ 596 h 687" name="T15"/>
              <a:gd fmla="*/ 698 w 698" name="T16"/>
              <a:gd fmla="*/ 596 h 687" name="T17"/>
              <a:gd fmla="*/ 698 w 698" name="T18"/>
              <a:gd fmla="*/ 660 h 687" name="T19"/>
              <a:gd fmla="*/ 672 w 698" name="T20"/>
              <a:gd fmla="*/ 687 h 687" name="T21"/>
              <a:gd fmla="*/ 671 w 698" name="T22"/>
              <a:gd fmla="*/ 687 h 687" name="T23"/>
              <a:gd fmla="*/ 27 w 698" name="T24"/>
              <a:gd fmla="*/ 687 h 687" name="T25"/>
              <a:gd fmla="*/ 0 w 698" name="T26"/>
              <a:gd fmla="*/ 660 h 687" name="T27"/>
              <a:gd fmla="*/ 0 w 698" name="T28"/>
              <a:gd fmla="*/ 660 h 687" name="T29"/>
              <a:gd fmla="*/ 0 w 698" name="T30"/>
              <a:gd fmla="*/ 596 h 687" name="T31"/>
              <a:gd fmla="*/ 9 w 698" name="T32"/>
              <a:gd fmla="*/ 577 h 687" name="T33"/>
              <a:gd fmla="*/ 195 w 698" name="T34"/>
              <a:gd fmla="*/ 371 h 687" name="T35"/>
              <a:gd fmla="*/ 195 w 698" name="T36"/>
              <a:gd fmla="*/ 27 h 687" name="T37"/>
              <a:gd fmla="*/ 222 w 698" name="T38"/>
              <a:gd fmla="*/ 0 h 687" name="T39"/>
              <a:gd fmla="*/ 248 w 698" name="T40"/>
              <a:gd fmla="*/ 365 h 687" name="T41"/>
              <a:gd fmla="*/ 248 w 698" name="T42"/>
              <a:gd fmla="*/ 365 h 687" name="T43"/>
              <a:gd fmla="*/ 450 w 698" name="T44"/>
              <a:gd fmla="*/ 365 h 687" name="T45"/>
              <a:gd fmla="*/ 450 w 698" name="T46"/>
              <a:gd fmla="*/ 54 h 687" name="T47"/>
              <a:gd fmla="*/ 248 w 698" name="T48"/>
              <a:gd fmla="*/ 54 h 687" name="T49"/>
              <a:gd fmla="*/ 248 w 698" name="T50"/>
              <a:gd fmla="*/ 365 h 687" name="T51"/>
              <a:gd fmla="*/ 456 w 698" name="T52"/>
              <a:gd fmla="*/ 397 h 687" name="T53"/>
              <a:gd fmla="*/ 456 w 698" name="T54"/>
              <a:gd fmla="*/ 397 h 687" name="T55"/>
              <a:gd fmla="*/ 243 w 698" name="T56"/>
              <a:gd fmla="*/ 397 h 687" name="T57"/>
              <a:gd fmla="*/ 242 w 698" name="T58"/>
              <a:gd fmla="*/ 399 h 687" name="T59"/>
              <a:gd fmla="*/ 85 w 698" name="T60"/>
              <a:gd fmla="*/ 573 h 687" name="T61"/>
              <a:gd fmla="*/ 614 w 698" name="T62"/>
              <a:gd fmla="*/ 573 h 687" name="T63"/>
              <a:gd fmla="*/ 459 w 698" name="T64"/>
              <a:gd fmla="*/ 401 h 687" name="T65"/>
              <a:gd fmla="*/ 456 w 698" name="T66"/>
              <a:gd fmla="*/ 397 h 687" name="T67"/>
              <a:gd fmla="*/ 56 w 698" name="T68"/>
              <a:gd fmla="*/ 605 h 687" name="T69"/>
              <a:gd fmla="*/ 56 w 698" name="T70"/>
              <a:gd fmla="*/ 605 h 687" name="T71"/>
              <a:gd fmla="*/ 54 w 698" name="T72"/>
              <a:gd fmla="*/ 607 h 687" name="T73"/>
              <a:gd fmla="*/ 54 w 698" name="T74"/>
              <a:gd fmla="*/ 634 h 687" name="T75"/>
              <a:gd fmla="*/ 645 w 698" name="T76"/>
              <a:gd fmla="*/ 634 h 687" name="T77"/>
              <a:gd fmla="*/ 645 w 698" name="T78"/>
              <a:gd fmla="*/ 607 h 687" name="T79"/>
              <a:gd fmla="*/ 644 w 698" name="T80"/>
              <a:gd fmla="*/ 605 h 687" name="T81"/>
              <a:gd fmla="*/ 56 w 698" name="T82"/>
              <a:gd fmla="*/ 605 h 687" name="T8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b="b" l="0" r="r" t="0"/>
            <a:pathLst>
              <a:path h="687" w="698">
                <a:moveTo>
                  <a:pt x="222" y="0"/>
                </a:moveTo>
                <a:cubicBezTo>
                  <a:pt x="222" y="0"/>
                  <a:pt x="222" y="0"/>
                  <a:pt x="222" y="0"/>
                </a:cubicBezTo>
                <a:cubicBezTo>
                  <a:pt x="477" y="0"/>
                  <a:pt x="477" y="0"/>
                  <a:pt x="477" y="0"/>
                </a:cubicBezTo>
                <a:cubicBezTo>
                  <a:pt x="492" y="0"/>
                  <a:pt x="504" y="12"/>
                  <a:pt x="504" y="27"/>
                </a:cubicBezTo>
                <a:cubicBezTo>
                  <a:pt x="504" y="28"/>
                  <a:pt x="504" y="28"/>
                  <a:pt x="504" y="28"/>
                </a:cubicBezTo>
                <a:cubicBezTo>
                  <a:pt x="504" y="371"/>
                  <a:pt x="504" y="371"/>
                  <a:pt x="504" y="371"/>
                </a:cubicBezTo>
                <a:cubicBezTo>
                  <a:pt x="692" y="579"/>
                  <a:pt x="692" y="579"/>
                  <a:pt x="692" y="579"/>
                </a:cubicBezTo>
                <a:cubicBezTo>
                  <a:pt x="696" y="583"/>
                  <a:pt x="698" y="590"/>
                  <a:pt x="698" y="596"/>
                </a:cubicBezTo>
                <a:cubicBezTo>
                  <a:pt x="698" y="596"/>
                  <a:pt x="698" y="596"/>
                  <a:pt x="698" y="596"/>
                </a:cubicBezTo>
                <a:cubicBezTo>
                  <a:pt x="698" y="660"/>
                  <a:pt x="698" y="660"/>
                  <a:pt x="698" y="660"/>
                </a:cubicBezTo>
                <a:cubicBezTo>
                  <a:pt x="698" y="675"/>
                  <a:pt x="687" y="687"/>
                  <a:pt x="672" y="687"/>
                </a:cubicBezTo>
                <a:cubicBezTo>
                  <a:pt x="671" y="687"/>
                  <a:pt x="671" y="687"/>
                  <a:pt x="671" y="687"/>
                </a:cubicBezTo>
                <a:cubicBezTo>
                  <a:pt x="27" y="687"/>
                  <a:pt x="27" y="687"/>
                  <a:pt x="27" y="687"/>
                </a:cubicBezTo>
                <a:cubicBezTo>
                  <a:pt x="13" y="687"/>
                  <a:pt x="0" y="675"/>
                  <a:pt x="0" y="660"/>
                </a:cubicBezTo>
                <a:cubicBezTo>
                  <a:pt x="0" y="660"/>
                  <a:pt x="0" y="660"/>
                  <a:pt x="0" y="660"/>
                </a:cubicBezTo>
                <a:cubicBezTo>
                  <a:pt x="0" y="596"/>
                  <a:pt x="0" y="596"/>
                  <a:pt x="0" y="596"/>
                </a:cubicBezTo>
                <a:cubicBezTo>
                  <a:pt x="0" y="589"/>
                  <a:pt x="4" y="582"/>
                  <a:pt x="9" y="577"/>
                </a:cubicBezTo>
                <a:cubicBezTo>
                  <a:pt x="195" y="371"/>
                  <a:pt x="195" y="371"/>
                  <a:pt x="195" y="371"/>
                </a:cubicBezTo>
                <a:cubicBezTo>
                  <a:pt x="195" y="27"/>
                  <a:pt x="195" y="27"/>
                  <a:pt x="195" y="27"/>
                </a:cubicBezTo>
                <a:cubicBezTo>
                  <a:pt x="195" y="12"/>
                  <a:pt x="207" y="0"/>
                  <a:pt x="222" y="0"/>
                </a:cubicBezTo>
                <a:close/>
                <a:moveTo>
                  <a:pt x="248" y="365"/>
                </a:moveTo>
                <a:cubicBezTo>
                  <a:pt x="248" y="365"/>
                  <a:pt x="248" y="365"/>
                  <a:pt x="248" y="365"/>
                </a:cubicBezTo>
                <a:cubicBezTo>
                  <a:pt x="450" y="365"/>
                  <a:pt x="450" y="365"/>
                  <a:pt x="450" y="365"/>
                </a:cubicBezTo>
                <a:cubicBezTo>
                  <a:pt x="450" y="54"/>
                  <a:pt x="450" y="54"/>
                  <a:pt x="450" y="54"/>
                </a:cubicBezTo>
                <a:cubicBezTo>
                  <a:pt x="248" y="54"/>
                  <a:pt x="248" y="54"/>
                  <a:pt x="248" y="54"/>
                </a:cubicBezTo>
                <a:cubicBezTo>
                  <a:pt x="248" y="365"/>
                  <a:pt x="248" y="365"/>
                  <a:pt x="248" y="365"/>
                </a:cubicBezTo>
                <a:close/>
                <a:moveTo>
                  <a:pt x="456" y="397"/>
                </a:moveTo>
                <a:cubicBezTo>
                  <a:pt x="456" y="397"/>
                  <a:pt x="456" y="397"/>
                  <a:pt x="456" y="397"/>
                </a:cubicBezTo>
                <a:cubicBezTo>
                  <a:pt x="243" y="397"/>
                  <a:pt x="243" y="397"/>
                  <a:pt x="243" y="397"/>
                </a:cubicBezTo>
                <a:cubicBezTo>
                  <a:pt x="242" y="399"/>
                  <a:pt x="242" y="399"/>
                  <a:pt x="242" y="399"/>
                </a:cubicBezTo>
                <a:cubicBezTo>
                  <a:pt x="85" y="573"/>
                  <a:pt x="85" y="573"/>
                  <a:pt x="85" y="573"/>
                </a:cubicBezTo>
                <a:cubicBezTo>
                  <a:pt x="614" y="573"/>
                  <a:pt x="614" y="573"/>
                  <a:pt x="614" y="573"/>
                </a:cubicBezTo>
                <a:cubicBezTo>
                  <a:pt x="459" y="401"/>
                  <a:pt x="459" y="401"/>
                  <a:pt x="459" y="401"/>
                </a:cubicBezTo>
                <a:cubicBezTo>
                  <a:pt x="458" y="400"/>
                  <a:pt x="457" y="399"/>
                  <a:pt x="456" y="397"/>
                </a:cubicBezTo>
                <a:close/>
                <a:moveTo>
                  <a:pt x="56" y="605"/>
                </a:moveTo>
                <a:cubicBezTo>
                  <a:pt x="56" y="605"/>
                  <a:pt x="56" y="605"/>
                  <a:pt x="56" y="605"/>
                </a:cubicBezTo>
                <a:cubicBezTo>
                  <a:pt x="54" y="607"/>
                  <a:pt x="54" y="607"/>
                  <a:pt x="54" y="607"/>
                </a:cubicBezTo>
                <a:cubicBezTo>
                  <a:pt x="54" y="634"/>
                  <a:pt x="54" y="634"/>
                  <a:pt x="54" y="634"/>
                </a:cubicBezTo>
                <a:cubicBezTo>
                  <a:pt x="645" y="634"/>
                  <a:pt x="645" y="634"/>
                  <a:pt x="645" y="634"/>
                </a:cubicBezTo>
                <a:cubicBezTo>
                  <a:pt x="645" y="607"/>
                  <a:pt x="645" y="607"/>
                  <a:pt x="645" y="607"/>
                </a:cubicBezTo>
                <a:cubicBezTo>
                  <a:pt x="644" y="605"/>
                  <a:pt x="644" y="605"/>
                  <a:pt x="644" y="605"/>
                </a:cubicBezTo>
                <a:cubicBezTo>
                  <a:pt x="56" y="605"/>
                  <a:pt x="56" y="605"/>
                  <a:pt x="56" y="605"/>
                </a:cubicBezTo>
                <a:close/>
              </a:path>
            </a:pathLst>
          </a:custGeom>
          <a:solidFill>
            <a:schemeClr val="bg1">
              <a:lumMod val="50000"/>
            </a:schemeClr>
          </a:solidFill>
          <a:ln>
            <a:noFill/>
          </a:ln>
        </p:spPr>
        <p:txBody>
          <a:bodyPr anchor="t" anchorCtr="0" bIns="45720" compatLnSpc="1" lIns="91440" numCol="1" rIns="91440" tIns="45720" vert="horz" wrap="square"/>
          <a:lstStyle/>
          <a:p>
            <a:endParaRPr altLang="en-US" lang="zh-CN"/>
          </a:p>
        </p:txBody>
      </p:sp>
      <p:sp>
        <p:nvSpPr>
          <p:cNvPr id="39" name="原创设计师QQ598969553             _38"/>
          <p:cNvSpPr>
            <a:spLocks noEditPoints="1"/>
          </p:cNvSpPr>
          <p:nvPr/>
        </p:nvSpPr>
        <p:spPr bwMode="auto">
          <a:xfrm>
            <a:off x="5687504" y="1788491"/>
            <a:ext cx="168750" cy="218897"/>
          </a:xfrm>
          <a:custGeom>
            <a:gdLst>
              <a:gd fmla="*/ 350 w 530" name="T0"/>
              <a:gd fmla="*/ 251 h 687" name="T1"/>
              <a:gd fmla="*/ 265 w 530" name="T2"/>
              <a:gd fmla="*/ 286 h 687" name="T3"/>
              <a:gd fmla="*/ 219 w 530" name="T4"/>
              <a:gd fmla="*/ 277 h 687" name="T5"/>
              <a:gd fmla="*/ 180 w 530" name="T6"/>
              <a:gd fmla="*/ 251 h 687" name="T7"/>
              <a:gd fmla="*/ 157 w 530" name="T8"/>
              <a:gd fmla="*/ 251 h 687" name="T9"/>
              <a:gd fmla="*/ 157 w 530" name="T10"/>
              <a:gd fmla="*/ 274 h 687" name="T11"/>
              <a:gd fmla="*/ 207 w 530" name="T12"/>
              <a:gd fmla="*/ 307 h 687" name="T13"/>
              <a:gd fmla="*/ 265 w 530" name="T14"/>
              <a:gd fmla="*/ 318 h 687" name="T15"/>
              <a:gd fmla="*/ 373 w 530" name="T16"/>
              <a:gd fmla="*/ 274 h 687" name="T17"/>
              <a:gd fmla="*/ 373 w 530" name="T18"/>
              <a:gd fmla="*/ 251 h 687" name="T19"/>
              <a:gd fmla="*/ 350 w 530" name="T20"/>
              <a:gd fmla="*/ 251 h 687" name="T21"/>
              <a:gd fmla="*/ 388 w 530" name="T22"/>
              <a:gd fmla="*/ 599 h 687" name="T23"/>
              <a:gd fmla="*/ 388 w 530" name="T24"/>
              <a:gd fmla="*/ 599 h 687" name="T25"/>
              <a:gd fmla="*/ 142 w 530" name="T26"/>
              <a:gd fmla="*/ 599 h 687" name="T27"/>
              <a:gd fmla="*/ 126 w 530" name="T28"/>
              <a:gd fmla="*/ 615 h 687" name="T29"/>
              <a:gd fmla="*/ 142 w 530" name="T30"/>
              <a:gd fmla="*/ 632 h 687" name="T31"/>
              <a:gd fmla="*/ 388 w 530" name="T32"/>
              <a:gd fmla="*/ 632 h 687" name="T33"/>
              <a:gd fmla="*/ 404 w 530" name="T34"/>
              <a:gd fmla="*/ 615 h 687" name="T35"/>
              <a:gd fmla="*/ 388 w 530" name="T36"/>
              <a:gd fmla="*/ 599 h 687" name="T37"/>
              <a:gd fmla="*/ 530 w 530" name="T38"/>
              <a:gd fmla="*/ 265 h 687" name="T39"/>
              <a:gd fmla="*/ 530 w 530" name="T40"/>
              <a:gd fmla="*/ 265 h 687" name="T41"/>
              <a:gd fmla="*/ 452 w 530" name="T42"/>
              <a:gd fmla="*/ 78 h 687" name="T43"/>
              <a:gd fmla="*/ 265 w 530" name="T44"/>
              <a:gd fmla="*/ 0 h 687" name="T45"/>
              <a:gd fmla="*/ 78 w 530" name="T46"/>
              <a:gd fmla="*/ 78 h 687" name="T47"/>
              <a:gd fmla="*/ 0 w 530" name="T48"/>
              <a:gd fmla="*/ 265 h 687" name="T49"/>
              <a:gd fmla="*/ 34 w 530" name="T50"/>
              <a:gd fmla="*/ 395 h 687" name="T51"/>
              <a:gd fmla="*/ 34 w 530" name="T52"/>
              <a:gd fmla="*/ 395 h 687" name="T53"/>
              <a:gd fmla="*/ 115 w 530" name="T54"/>
              <a:gd fmla="*/ 483 h 687" name="T55"/>
              <a:gd fmla="*/ 115 w 530" name="T56"/>
              <a:gd fmla="*/ 557 h 687" name="T57"/>
              <a:gd fmla="*/ 142 w 530" name="T58"/>
              <a:gd fmla="*/ 584 h 687" name="T59"/>
              <a:gd fmla="*/ 388 w 530" name="T60"/>
              <a:gd fmla="*/ 584 h 687" name="T61"/>
              <a:gd fmla="*/ 415 w 530" name="T62"/>
              <a:gd fmla="*/ 557 h 687" name="T63"/>
              <a:gd fmla="*/ 415 w 530" name="T64"/>
              <a:gd fmla="*/ 483 h 687" name="T65"/>
              <a:gd fmla="*/ 496 w 530" name="T66"/>
              <a:gd fmla="*/ 395 h 687" name="T67"/>
              <a:gd fmla="*/ 496 w 530" name="T68"/>
              <a:gd fmla="*/ 395 h 687" name="T69"/>
              <a:gd fmla="*/ 530 w 530" name="T70"/>
              <a:gd fmla="*/ 265 h 687" name="T71"/>
              <a:gd fmla="*/ 449 w 530" name="T72"/>
              <a:gd fmla="*/ 368 h 687" name="T73"/>
              <a:gd fmla="*/ 449 w 530" name="T74"/>
              <a:gd fmla="*/ 368 h 687" name="T75"/>
              <a:gd fmla="*/ 449 w 530" name="T76"/>
              <a:gd fmla="*/ 368 h 687" name="T77"/>
              <a:gd fmla="*/ 449 w 530" name="T78"/>
              <a:gd fmla="*/ 368 h 687" name="T79"/>
              <a:gd fmla="*/ 374 w 530" name="T80"/>
              <a:gd fmla="*/ 446 h 687" name="T81"/>
              <a:gd fmla="*/ 361 w 530" name="T82"/>
              <a:gd fmla="*/ 469 h 687" name="T83"/>
              <a:gd fmla="*/ 361 w 530" name="T84"/>
              <a:gd fmla="*/ 469 h 687" name="T85"/>
              <a:gd fmla="*/ 361 w 530" name="T86"/>
              <a:gd fmla="*/ 530 h 687" name="T87"/>
              <a:gd fmla="*/ 169 w 530" name="T88"/>
              <a:gd fmla="*/ 530 h 687" name="T89"/>
              <a:gd fmla="*/ 169 w 530" name="T90"/>
              <a:gd fmla="*/ 469 h 687" name="T91"/>
              <a:gd fmla="*/ 154 w 530" name="T92"/>
              <a:gd fmla="*/ 445 h 687" name="T93"/>
              <a:gd fmla="*/ 81 w 530" name="T94"/>
              <a:gd fmla="*/ 368 h 687" name="T95"/>
              <a:gd fmla="*/ 81 w 530" name="T96"/>
              <a:gd fmla="*/ 368 h 687" name="T97"/>
              <a:gd fmla="*/ 54 w 530" name="T98"/>
              <a:gd fmla="*/ 265 h 687" name="T99"/>
              <a:gd fmla="*/ 116 w 530" name="T100"/>
              <a:gd fmla="*/ 116 h 687" name="T101"/>
              <a:gd fmla="*/ 265 w 530" name="T102"/>
              <a:gd fmla="*/ 54 h 687" name="T103"/>
              <a:gd fmla="*/ 414 w 530" name="T104"/>
              <a:gd fmla="*/ 116 h 687" name="T105"/>
              <a:gd fmla="*/ 476 w 530" name="T106"/>
              <a:gd fmla="*/ 265 h 687" name="T107"/>
              <a:gd fmla="*/ 449 w 530" name="T108"/>
              <a:gd fmla="*/ 368 h 687" name="T109"/>
              <a:gd fmla="*/ 336 w 530" name="T110"/>
              <a:gd fmla="*/ 655 h 687" name="T111"/>
              <a:gd fmla="*/ 336 w 530" name="T112"/>
              <a:gd fmla="*/ 655 h 687" name="T113"/>
              <a:gd fmla="*/ 194 w 530" name="T114"/>
              <a:gd fmla="*/ 655 h 687" name="T115"/>
              <a:gd fmla="*/ 178 w 530" name="T116"/>
              <a:gd fmla="*/ 671 h 687" name="T117"/>
              <a:gd fmla="*/ 194 w 530" name="T118"/>
              <a:gd fmla="*/ 687 h 687" name="T119"/>
              <a:gd fmla="*/ 336 w 530" name="T120"/>
              <a:gd fmla="*/ 687 h 687" name="T121"/>
              <a:gd fmla="*/ 353 w 530" name="T122"/>
              <a:gd fmla="*/ 671 h 687" name="T123"/>
              <a:gd fmla="*/ 336 w 530" name="T124"/>
              <a:gd fmla="*/ 655 h 687"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687" w="530">
                <a:moveTo>
                  <a:pt x="350" y="251"/>
                </a:moveTo>
                <a:cubicBezTo>
                  <a:pt x="329" y="273"/>
                  <a:pt x="299" y="286"/>
                  <a:pt x="265" y="286"/>
                </a:cubicBezTo>
                <a:cubicBezTo>
                  <a:pt x="249" y="286"/>
                  <a:pt x="233" y="283"/>
                  <a:pt x="219" y="277"/>
                </a:cubicBezTo>
                <a:cubicBezTo>
                  <a:pt x="204" y="271"/>
                  <a:pt x="191" y="262"/>
                  <a:pt x="180" y="251"/>
                </a:cubicBezTo>
                <a:cubicBezTo>
                  <a:pt x="173" y="245"/>
                  <a:pt x="163" y="245"/>
                  <a:pt x="157" y="251"/>
                </a:cubicBezTo>
                <a:cubicBezTo>
                  <a:pt x="151" y="257"/>
                  <a:pt x="151" y="267"/>
                  <a:pt x="157" y="274"/>
                </a:cubicBezTo>
                <a:cubicBezTo>
                  <a:pt x="171" y="288"/>
                  <a:pt x="188" y="299"/>
                  <a:pt x="207" y="307"/>
                </a:cubicBezTo>
                <a:cubicBezTo>
                  <a:pt x="225" y="314"/>
                  <a:pt x="244" y="318"/>
                  <a:pt x="265" y="318"/>
                </a:cubicBezTo>
                <a:cubicBezTo>
                  <a:pt x="307" y="318"/>
                  <a:pt x="346" y="301"/>
                  <a:pt x="373" y="274"/>
                </a:cubicBezTo>
                <a:cubicBezTo>
                  <a:pt x="380" y="267"/>
                  <a:pt x="380" y="257"/>
                  <a:pt x="373" y="251"/>
                </a:cubicBezTo>
                <a:cubicBezTo>
                  <a:pt x="367" y="245"/>
                  <a:pt x="357" y="245"/>
                  <a:pt x="350" y="251"/>
                </a:cubicBezTo>
                <a:close/>
                <a:moveTo>
                  <a:pt x="388" y="599"/>
                </a:moveTo>
                <a:cubicBezTo>
                  <a:pt x="388" y="599"/>
                  <a:pt x="388" y="599"/>
                  <a:pt x="388" y="599"/>
                </a:cubicBezTo>
                <a:cubicBezTo>
                  <a:pt x="142" y="599"/>
                  <a:pt x="142" y="599"/>
                  <a:pt x="142" y="599"/>
                </a:cubicBezTo>
                <a:cubicBezTo>
                  <a:pt x="133" y="599"/>
                  <a:pt x="126" y="606"/>
                  <a:pt x="126" y="615"/>
                </a:cubicBezTo>
                <a:cubicBezTo>
                  <a:pt x="126" y="624"/>
                  <a:pt x="133" y="632"/>
                  <a:pt x="142" y="632"/>
                </a:cubicBezTo>
                <a:cubicBezTo>
                  <a:pt x="388" y="632"/>
                  <a:pt x="388" y="632"/>
                  <a:pt x="388" y="632"/>
                </a:cubicBezTo>
                <a:cubicBezTo>
                  <a:pt x="397" y="632"/>
                  <a:pt x="404" y="624"/>
                  <a:pt x="404" y="615"/>
                </a:cubicBezTo>
                <a:cubicBezTo>
                  <a:pt x="404" y="606"/>
                  <a:pt x="397" y="599"/>
                  <a:pt x="388" y="599"/>
                </a:cubicBezTo>
                <a:close/>
                <a:moveTo>
                  <a:pt x="530" y="265"/>
                </a:moveTo>
                <a:cubicBezTo>
                  <a:pt x="530" y="265"/>
                  <a:pt x="530" y="265"/>
                  <a:pt x="530" y="265"/>
                </a:cubicBezTo>
                <a:cubicBezTo>
                  <a:pt x="530" y="192"/>
                  <a:pt x="500" y="126"/>
                  <a:pt x="452" y="78"/>
                </a:cubicBezTo>
                <a:cubicBezTo>
                  <a:pt x="404" y="30"/>
                  <a:pt x="338" y="0"/>
                  <a:pt x="265" y="0"/>
                </a:cubicBezTo>
                <a:cubicBezTo>
                  <a:pt x="192" y="0"/>
                  <a:pt x="126" y="30"/>
                  <a:pt x="78" y="78"/>
                </a:cubicBezTo>
                <a:cubicBezTo>
                  <a:pt x="30" y="126"/>
                  <a:pt x="0" y="192"/>
                  <a:pt x="0" y="265"/>
                </a:cubicBezTo>
                <a:cubicBezTo>
                  <a:pt x="0" y="312"/>
                  <a:pt x="13" y="356"/>
                  <a:pt x="34" y="395"/>
                </a:cubicBezTo>
                <a:cubicBezTo>
                  <a:pt x="34" y="395"/>
                  <a:pt x="34" y="395"/>
                  <a:pt x="34" y="395"/>
                </a:cubicBezTo>
                <a:cubicBezTo>
                  <a:pt x="54" y="430"/>
                  <a:pt x="82" y="460"/>
                  <a:pt x="115" y="483"/>
                </a:cubicBezTo>
                <a:cubicBezTo>
                  <a:pt x="115" y="557"/>
                  <a:pt x="115" y="557"/>
                  <a:pt x="115" y="557"/>
                </a:cubicBezTo>
                <a:cubicBezTo>
                  <a:pt x="115" y="572"/>
                  <a:pt x="127" y="584"/>
                  <a:pt x="142" y="584"/>
                </a:cubicBezTo>
                <a:cubicBezTo>
                  <a:pt x="388" y="584"/>
                  <a:pt x="388" y="584"/>
                  <a:pt x="388" y="584"/>
                </a:cubicBezTo>
                <a:cubicBezTo>
                  <a:pt x="403" y="584"/>
                  <a:pt x="415" y="572"/>
                  <a:pt x="415" y="557"/>
                </a:cubicBezTo>
                <a:cubicBezTo>
                  <a:pt x="415" y="483"/>
                  <a:pt x="415" y="483"/>
                  <a:pt x="415" y="483"/>
                </a:cubicBezTo>
                <a:cubicBezTo>
                  <a:pt x="448" y="460"/>
                  <a:pt x="476" y="430"/>
                  <a:pt x="496" y="395"/>
                </a:cubicBezTo>
                <a:cubicBezTo>
                  <a:pt x="496" y="395"/>
                  <a:pt x="496" y="395"/>
                  <a:pt x="496" y="395"/>
                </a:cubicBezTo>
                <a:cubicBezTo>
                  <a:pt x="517" y="356"/>
                  <a:pt x="530" y="312"/>
                  <a:pt x="530" y="265"/>
                </a:cubicBezTo>
                <a:close/>
                <a:moveTo>
                  <a:pt x="449" y="368"/>
                </a:moveTo>
                <a:cubicBezTo>
                  <a:pt x="449" y="368"/>
                  <a:pt x="449" y="368"/>
                  <a:pt x="449" y="368"/>
                </a:cubicBezTo>
                <a:cubicBezTo>
                  <a:pt x="449" y="368"/>
                  <a:pt x="449" y="368"/>
                  <a:pt x="449" y="368"/>
                </a:cubicBezTo>
                <a:cubicBezTo>
                  <a:pt x="449" y="368"/>
                  <a:pt x="449" y="368"/>
                  <a:pt x="449" y="368"/>
                </a:cubicBezTo>
                <a:cubicBezTo>
                  <a:pt x="431" y="400"/>
                  <a:pt x="405" y="427"/>
                  <a:pt x="374" y="446"/>
                </a:cubicBezTo>
                <a:cubicBezTo>
                  <a:pt x="366" y="451"/>
                  <a:pt x="361" y="460"/>
                  <a:pt x="361" y="469"/>
                </a:cubicBezTo>
                <a:cubicBezTo>
                  <a:pt x="361" y="469"/>
                  <a:pt x="361" y="469"/>
                  <a:pt x="361" y="469"/>
                </a:cubicBezTo>
                <a:cubicBezTo>
                  <a:pt x="361" y="530"/>
                  <a:pt x="361" y="530"/>
                  <a:pt x="361" y="530"/>
                </a:cubicBezTo>
                <a:cubicBezTo>
                  <a:pt x="169" y="530"/>
                  <a:pt x="169" y="530"/>
                  <a:pt x="169" y="530"/>
                </a:cubicBezTo>
                <a:cubicBezTo>
                  <a:pt x="169" y="469"/>
                  <a:pt x="169" y="469"/>
                  <a:pt x="169" y="469"/>
                </a:cubicBezTo>
                <a:cubicBezTo>
                  <a:pt x="169" y="458"/>
                  <a:pt x="162" y="449"/>
                  <a:pt x="154" y="445"/>
                </a:cubicBezTo>
                <a:cubicBezTo>
                  <a:pt x="124" y="426"/>
                  <a:pt x="98" y="399"/>
                  <a:pt x="81" y="368"/>
                </a:cubicBezTo>
                <a:cubicBezTo>
                  <a:pt x="81" y="368"/>
                  <a:pt x="81" y="368"/>
                  <a:pt x="81" y="368"/>
                </a:cubicBezTo>
                <a:cubicBezTo>
                  <a:pt x="64" y="338"/>
                  <a:pt x="54" y="303"/>
                  <a:pt x="54" y="265"/>
                </a:cubicBezTo>
                <a:cubicBezTo>
                  <a:pt x="54" y="207"/>
                  <a:pt x="78" y="154"/>
                  <a:pt x="116" y="116"/>
                </a:cubicBezTo>
                <a:cubicBezTo>
                  <a:pt x="154" y="78"/>
                  <a:pt x="207" y="54"/>
                  <a:pt x="265" y="54"/>
                </a:cubicBezTo>
                <a:cubicBezTo>
                  <a:pt x="323" y="54"/>
                  <a:pt x="376" y="78"/>
                  <a:pt x="414" y="116"/>
                </a:cubicBezTo>
                <a:cubicBezTo>
                  <a:pt x="452" y="154"/>
                  <a:pt x="476" y="207"/>
                  <a:pt x="476" y="265"/>
                </a:cubicBezTo>
                <a:cubicBezTo>
                  <a:pt x="476" y="303"/>
                  <a:pt x="466" y="338"/>
                  <a:pt x="449" y="368"/>
                </a:cubicBezTo>
                <a:close/>
                <a:moveTo>
                  <a:pt x="336" y="655"/>
                </a:moveTo>
                <a:cubicBezTo>
                  <a:pt x="336" y="655"/>
                  <a:pt x="336" y="655"/>
                  <a:pt x="336" y="655"/>
                </a:cubicBezTo>
                <a:cubicBezTo>
                  <a:pt x="194" y="655"/>
                  <a:pt x="194" y="655"/>
                  <a:pt x="194" y="655"/>
                </a:cubicBezTo>
                <a:cubicBezTo>
                  <a:pt x="185" y="655"/>
                  <a:pt x="178" y="662"/>
                  <a:pt x="178" y="671"/>
                </a:cubicBezTo>
                <a:cubicBezTo>
                  <a:pt x="178" y="680"/>
                  <a:pt x="185" y="687"/>
                  <a:pt x="194" y="687"/>
                </a:cubicBezTo>
                <a:cubicBezTo>
                  <a:pt x="336" y="687"/>
                  <a:pt x="336" y="687"/>
                  <a:pt x="336" y="687"/>
                </a:cubicBezTo>
                <a:cubicBezTo>
                  <a:pt x="345" y="687"/>
                  <a:pt x="353" y="680"/>
                  <a:pt x="353" y="671"/>
                </a:cubicBezTo>
                <a:cubicBezTo>
                  <a:pt x="353" y="662"/>
                  <a:pt x="345" y="655"/>
                  <a:pt x="336" y="655"/>
                </a:cubicBezTo>
                <a:close/>
              </a:path>
            </a:pathLst>
          </a:custGeom>
          <a:solidFill>
            <a:schemeClr val="bg1">
              <a:lumMod val="50000"/>
            </a:schemeClr>
          </a:solidFill>
          <a:ln>
            <a:noFill/>
          </a:ln>
        </p:spPr>
        <p:txBody>
          <a:bodyPr anchor="t" anchorCtr="0" bIns="45720" compatLnSpc="1" lIns="91440" numCol="1" rIns="91440" tIns="45720" vert="horz" wrap="square"/>
          <a:lstStyle/>
          <a:p>
            <a:endParaRPr altLang="en-US" lang="zh-CN"/>
          </a:p>
        </p:txBody>
      </p:sp>
      <p:sp>
        <p:nvSpPr>
          <p:cNvPr id="40" name="原创设计师QQ598969553             _39"/>
          <p:cNvSpPr>
            <a:spLocks noEditPoints="1"/>
          </p:cNvSpPr>
          <p:nvPr/>
        </p:nvSpPr>
        <p:spPr bwMode="auto">
          <a:xfrm>
            <a:off x="3706118" y="4166315"/>
            <a:ext cx="199794" cy="222242"/>
          </a:xfrm>
          <a:custGeom>
            <a:gdLst>
              <a:gd fmla="*/ 27 w 627" name="T0"/>
              <a:gd fmla="*/ 0 h 698" name="T1"/>
              <a:gd fmla="*/ 28 w 627" name="T2"/>
              <a:gd fmla="*/ 0 h 698" name="T3"/>
              <a:gd fmla="*/ 152 w 627" name="T4"/>
              <a:gd fmla="*/ 0 h 698" name="T5"/>
              <a:gd fmla="*/ 600 w 627" name="T6"/>
              <a:gd fmla="*/ 0 h 698" name="T7"/>
              <a:gd fmla="*/ 627 w 627" name="T8"/>
              <a:gd fmla="*/ 26 h 698" name="T9"/>
              <a:gd fmla="*/ 627 w 627" name="T10"/>
              <a:gd fmla="*/ 28 h 698" name="T11"/>
              <a:gd fmla="*/ 627 w 627" name="T12"/>
              <a:gd fmla="*/ 671 h 698" name="T13"/>
              <a:gd fmla="*/ 600 w 627" name="T14"/>
              <a:gd fmla="*/ 698 h 698" name="T15"/>
              <a:gd fmla="*/ 599 w 627" name="T16"/>
              <a:gd fmla="*/ 698 h 698" name="T17"/>
              <a:gd fmla="*/ 152 w 627" name="T18"/>
              <a:gd fmla="*/ 698 h 698" name="T19"/>
              <a:gd fmla="*/ 27 w 627" name="T20"/>
              <a:gd fmla="*/ 698 h 698" name="T21"/>
              <a:gd fmla="*/ 0 w 627" name="T22"/>
              <a:gd fmla="*/ 671 h 698" name="T23"/>
              <a:gd fmla="*/ 0 w 627" name="T24"/>
              <a:gd fmla="*/ 670 h 698" name="T25"/>
              <a:gd fmla="*/ 0 w 627" name="T26"/>
              <a:gd fmla="*/ 26 h 698" name="T27"/>
              <a:gd fmla="*/ 27 w 627" name="T28"/>
              <a:gd fmla="*/ 0 h 698" name="T29"/>
              <a:gd fmla="*/ 168 w 627" name="T30"/>
              <a:gd fmla="*/ 53 h 698" name="T31"/>
              <a:gd fmla="*/ 168 w 627" name="T32"/>
              <a:gd fmla="*/ 53 h 698" name="T33"/>
              <a:gd fmla="*/ 168 w 627" name="T34"/>
              <a:gd fmla="*/ 644 h 698" name="T35"/>
              <a:gd fmla="*/ 573 w 627" name="T36"/>
              <a:gd fmla="*/ 644 h 698" name="T37"/>
              <a:gd fmla="*/ 573 w 627" name="T38"/>
              <a:gd fmla="*/ 53 h 698" name="T39"/>
              <a:gd fmla="*/ 479 w 627" name="T40"/>
              <a:gd fmla="*/ 53 h 698" name="T41"/>
              <a:gd fmla="*/ 479 w 627" name="T42"/>
              <a:gd fmla="*/ 234 h 698" name="T43"/>
              <a:gd fmla="*/ 479 w 627" name="T44"/>
              <a:gd fmla="*/ 441 h 698" name="T45"/>
              <a:gd fmla="*/ 463 w 627" name="T46"/>
              <a:gd fmla="*/ 457 h 698" name="T47"/>
              <a:gd fmla="*/ 452 w 627" name="T48"/>
              <a:gd fmla="*/ 452 h 698" name="T49"/>
              <a:gd fmla="*/ 363 w 627" name="T50"/>
              <a:gd fmla="*/ 371 h 698" name="T51"/>
              <a:gd fmla="*/ 274 w 627" name="T52"/>
              <a:gd fmla="*/ 453 h 698" name="T53"/>
              <a:gd fmla="*/ 251 w 627" name="T54"/>
              <a:gd fmla="*/ 452 h 698" name="T55"/>
              <a:gd fmla="*/ 247 w 627" name="T56"/>
              <a:gd fmla="*/ 441 h 698" name="T57"/>
              <a:gd fmla="*/ 247 w 627" name="T58"/>
              <a:gd fmla="*/ 234 h 698" name="T59"/>
              <a:gd fmla="*/ 247 w 627" name="T60"/>
              <a:gd fmla="*/ 53 h 698" name="T61"/>
              <a:gd fmla="*/ 168 w 627" name="T62"/>
              <a:gd fmla="*/ 53 h 698" name="T63"/>
              <a:gd fmla="*/ 136 w 627" name="T64"/>
              <a:gd fmla="*/ 644 h 698" name="T65"/>
              <a:gd fmla="*/ 136 w 627" name="T66"/>
              <a:gd fmla="*/ 644 h 698" name="T67"/>
              <a:gd fmla="*/ 136 w 627" name="T68"/>
              <a:gd fmla="*/ 53 h 698" name="T69"/>
              <a:gd fmla="*/ 54 w 627" name="T70"/>
              <a:gd fmla="*/ 53 h 698" name="T71"/>
              <a:gd fmla="*/ 54 w 627" name="T72"/>
              <a:gd fmla="*/ 644 h 698" name="T73"/>
              <a:gd fmla="*/ 136 w 627" name="T74"/>
              <a:gd fmla="*/ 644 h 698" name="T75"/>
              <a:gd fmla="*/ 447 w 627" name="T76"/>
              <a:gd fmla="*/ 53 h 698" name="T77"/>
              <a:gd fmla="*/ 447 w 627" name="T78"/>
              <a:gd fmla="*/ 53 h 698" name="T79"/>
              <a:gd fmla="*/ 279 w 627" name="T80"/>
              <a:gd fmla="*/ 53 h 698" name="T81"/>
              <a:gd fmla="*/ 279 w 627" name="T82"/>
              <a:gd fmla="*/ 234 h 698" name="T83"/>
              <a:gd fmla="*/ 279 w 627" name="T84"/>
              <a:gd fmla="*/ 404 h 698" name="T85"/>
              <a:gd fmla="*/ 352 w 627" name="T86"/>
              <a:gd fmla="*/ 337 h 698" name="T87"/>
              <a:gd fmla="*/ 374 w 627" name="T88"/>
              <a:gd fmla="*/ 337 h 698" name="T89"/>
              <a:gd fmla="*/ 447 w 627" name="T90"/>
              <a:gd fmla="*/ 404 h 698" name="T91"/>
              <a:gd fmla="*/ 447 w 627" name="T92"/>
              <a:gd fmla="*/ 234 h 698" name="T93"/>
              <a:gd fmla="*/ 447 w 627" name="T94"/>
              <a:gd fmla="*/ 53 h 698" name="T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b="b" l="0" r="r" t="0"/>
            <a:pathLst>
              <a:path h="698" w="627">
                <a:moveTo>
                  <a:pt x="27" y="0"/>
                </a:moveTo>
                <a:cubicBezTo>
                  <a:pt x="28" y="0"/>
                  <a:pt x="28" y="0"/>
                  <a:pt x="28" y="0"/>
                </a:cubicBezTo>
                <a:cubicBezTo>
                  <a:pt x="152" y="0"/>
                  <a:pt x="152" y="0"/>
                  <a:pt x="152" y="0"/>
                </a:cubicBezTo>
                <a:cubicBezTo>
                  <a:pt x="600" y="0"/>
                  <a:pt x="600" y="0"/>
                  <a:pt x="600" y="0"/>
                </a:cubicBezTo>
                <a:cubicBezTo>
                  <a:pt x="615" y="0"/>
                  <a:pt x="627" y="12"/>
                  <a:pt x="627" y="26"/>
                </a:cubicBezTo>
                <a:cubicBezTo>
                  <a:pt x="627" y="28"/>
                  <a:pt x="627" y="28"/>
                  <a:pt x="627" y="28"/>
                </a:cubicBezTo>
                <a:cubicBezTo>
                  <a:pt x="627" y="671"/>
                  <a:pt x="627" y="671"/>
                  <a:pt x="627" y="671"/>
                </a:cubicBezTo>
                <a:cubicBezTo>
                  <a:pt x="627" y="686"/>
                  <a:pt x="615" y="698"/>
                  <a:pt x="600" y="698"/>
                </a:cubicBezTo>
                <a:cubicBezTo>
                  <a:pt x="599" y="698"/>
                  <a:pt x="599" y="698"/>
                  <a:pt x="599" y="698"/>
                </a:cubicBezTo>
                <a:cubicBezTo>
                  <a:pt x="152" y="698"/>
                  <a:pt x="152" y="698"/>
                  <a:pt x="152" y="698"/>
                </a:cubicBezTo>
                <a:cubicBezTo>
                  <a:pt x="27" y="698"/>
                  <a:pt x="27" y="698"/>
                  <a:pt x="27" y="698"/>
                </a:cubicBezTo>
                <a:cubicBezTo>
                  <a:pt x="12" y="698"/>
                  <a:pt x="0" y="686"/>
                  <a:pt x="0" y="671"/>
                </a:cubicBezTo>
                <a:cubicBezTo>
                  <a:pt x="0" y="670"/>
                  <a:pt x="0" y="670"/>
                  <a:pt x="0" y="670"/>
                </a:cubicBezTo>
                <a:cubicBezTo>
                  <a:pt x="0" y="26"/>
                  <a:pt x="0" y="26"/>
                  <a:pt x="0" y="26"/>
                </a:cubicBezTo>
                <a:cubicBezTo>
                  <a:pt x="0" y="12"/>
                  <a:pt x="12" y="0"/>
                  <a:pt x="27" y="0"/>
                </a:cubicBezTo>
                <a:close/>
                <a:moveTo>
                  <a:pt x="168" y="53"/>
                </a:moveTo>
                <a:cubicBezTo>
                  <a:pt x="168" y="53"/>
                  <a:pt x="168" y="53"/>
                  <a:pt x="168" y="53"/>
                </a:cubicBezTo>
                <a:cubicBezTo>
                  <a:pt x="168" y="644"/>
                  <a:pt x="168" y="644"/>
                  <a:pt x="168" y="644"/>
                </a:cubicBezTo>
                <a:cubicBezTo>
                  <a:pt x="573" y="644"/>
                  <a:pt x="573" y="644"/>
                  <a:pt x="573" y="644"/>
                </a:cubicBezTo>
                <a:cubicBezTo>
                  <a:pt x="573" y="53"/>
                  <a:pt x="573" y="53"/>
                  <a:pt x="573" y="53"/>
                </a:cubicBezTo>
                <a:cubicBezTo>
                  <a:pt x="479" y="53"/>
                  <a:pt x="479" y="53"/>
                  <a:pt x="479" y="53"/>
                </a:cubicBezTo>
                <a:cubicBezTo>
                  <a:pt x="479" y="234"/>
                  <a:pt x="479" y="234"/>
                  <a:pt x="479" y="234"/>
                </a:cubicBezTo>
                <a:cubicBezTo>
                  <a:pt x="479" y="441"/>
                  <a:pt x="479" y="441"/>
                  <a:pt x="479" y="441"/>
                </a:cubicBezTo>
                <a:cubicBezTo>
                  <a:pt x="479" y="450"/>
                  <a:pt x="472" y="457"/>
                  <a:pt x="463" y="457"/>
                </a:cubicBezTo>
                <a:cubicBezTo>
                  <a:pt x="458" y="457"/>
                  <a:pt x="454" y="455"/>
                  <a:pt x="452" y="452"/>
                </a:cubicBezTo>
                <a:cubicBezTo>
                  <a:pt x="363" y="371"/>
                  <a:pt x="363" y="371"/>
                  <a:pt x="363" y="371"/>
                </a:cubicBezTo>
                <a:cubicBezTo>
                  <a:pt x="274" y="453"/>
                  <a:pt x="274" y="453"/>
                  <a:pt x="274" y="453"/>
                </a:cubicBezTo>
                <a:cubicBezTo>
                  <a:pt x="268" y="459"/>
                  <a:pt x="257" y="458"/>
                  <a:pt x="251" y="452"/>
                </a:cubicBezTo>
                <a:cubicBezTo>
                  <a:pt x="248" y="449"/>
                  <a:pt x="247" y="444"/>
                  <a:pt x="247" y="441"/>
                </a:cubicBezTo>
                <a:cubicBezTo>
                  <a:pt x="247" y="234"/>
                  <a:pt x="247" y="234"/>
                  <a:pt x="247" y="234"/>
                </a:cubicBezTo>
                <a:cubicBezTo>
                  <a:pt x="247" y="53"/>
                  <a:pt x="247" y="53"/>
                  <a:pt x="247" y="53"/>
                </a:cubicBezTo>
                <a:cubicBezTo>
                  <a:pt x="168" y="53"/>
                  <a:pt x="168" y="53"/>
                  <a:pt x="168" y="53"/>
                </a:cubicBezTo>
                <a:close/>
                <a:moveTo>
                  <a:pt x="136" y="644"/>
                </a:moveTo>
                <a:cubicBezTo>
                  <a:pt x="136" y="644"/>
                  <a:pt x="136" y="644"/>
                  <a:pt x="136" y="644"/>
                </a:cubicBezTo>
                <a:cubicBezTo>
                  <a:pt x="136" y="53"/>
                  <a:pt x="136" y="53"/>
                  <a:pt x="136" y="53"/>
                </a:cubicBezTo>
                <a:cubicBezTo>
                  <a:pt x="54" y="53"/>
                  <a:pt x="54" y="53"/>
                  <a:pt x="54" y="53"/>
                </a:cubicBezTo>
                <a:cubicBezTo>
                  <a:pt x="54" y="644"/>
                  <a:pt x="54" y="644"/>
                  <a:pt x="54" y="644"/>
                </a:cubicBezTo>
                <a:cubicBezTo>
                  <a:pt x="136" y="644"/>
                  <a:pt x="136" y="644"/>
                  <a:pt x="136" y="644"/>
                </a:cubicBezTo>
                <a:close/>
                <a:moveTo>
                  <a:pt x="447" y="53"/>
                </a:moveTo>
                <a:cubicBezTo>
                  <a:pt x="447" y="53"/>
                  <a:pt x="447" y="53"/>
                  <a:pt x="447" y="53"/>
                </a:cubicBezTo>
                <a:cubicBezTo>
                  <a:pt x="279" y="53"/>
                  <a:pt x="279" y="53"/>
                  <a:pt x="279" y="53"/>
                </a:cubicBezTo>
                <a:cubicBezTo>
                  <a:pt x="279" y="234"/>
                  <a:pt x="279" y="234"/>
                  <a:pt x="279" y="234"/>
                </a:cubicBezTo>
                <a:cubicBezTo>
                  <a:pt x="279" y="404"/>
                  <a:pt x="279" y="404"/>
                  <a:pt x="279" y="404"/>
                </a:cubicBezTo>
                <a:cubicBezTo>
                  <a:pt x="352" y="337"/>
                  <a:pt x="352" y="337"/>
                  <a:pt x="352" y="337"/>
                </a:cubicBezTo>
                <a:cubicBezTo>
                  <a:pt x="358" y="332"/>
                  <a:pt x="368" y="332"/>
                  <a:pt x="374" y="337"/>
                </a:cubicBezTo>
                <a:cubicBezTo>
                  <a:pt x="447" y="404"/>
                  <a:pt x="447" y="404"/>
                  <a:pt x="447" y="404"/>
                </a:cubicBezTo>
                <a:cubicBezTo>
                  <a:pt x="447" y="234"/>
                  <a:pt x="447" y="234"/>
                  <a:pt x="447" y="234"/>
                </a:cubicBezTo>
                <a:cubicBezTo>
                  <a:pt x="447" y="53"/>
                  <a:pt x="447" y="53"/>
                  <a:pt x="447" y="53"/>
                </a:cubicBezTo>
                <a:close/>
              </a:path>
            </a:pathLst>
          </a:custGeom>
          <a:solidFill>
            <a:schemeClr val="bg1">
              <a:lumMod val="50000"/>
            </a:schemeClr>
          </a:solidFill>
          <a:ln>
            <a:noFill/>
          </a:ln>
        </p:spPr>
        <p:txBody>
          <a:bodyPr anchor="t" anchorCtr="0" bIns="45720" compatLnSpc="1" lIns="91440" numCol="1" rIns="91440" tIns="45720" vert="horz" wrap="square"/>
          <a:lstStyle/>
          <a:p>
            <a:endParaRPr altLang="en-US" lang="zh-CN"/>
          </a:p>
        </p:txBody>
      </p:sp>
      <p:sp>
        <p:nvSpPr>
          <p:cNvPr id="41" name="原创设计师QQ598969553             _40"/>
          <p:cNvSpPr>
            <a:spLocks noEditPoints="1"/>
          </p:cNvSpPr>
          <p:nvPr/>
        </p:nvSpPr>
        <p:spPr bwMode="auto">
          <a:xfrm>
            <a:off x="7625748" y="1788491"/>
            <a:ext cx="190083" cy="219535"/>
          </a:xfrm>
          <a:custGeom>
            <a:gdLst>
              <a:gd fmla="*/ 551 w 597" name="T0"/>
              <a:gd fmla="*/ 438 h 689" name="T1"/>
              <a:gd fmla="*/ 548 w 597" name="T2"/>
              <a:gd fmla="*/ 359 h 689" name="T3"/>
              <a:gd fmla="*/ 577 w 597" name="T4"/>
              <a:gd fmla="*/ 257 h 689" name="T5"/>
              <a:gd fmla="*/ 522 w 597" name="T6"/>
              <a:gd fmla="*/ 122 h 689" name="T7"/>
              <a:gd fmla="*/ 445 w 597" name="T8"/>
              <a:gd fmla="*/ 39 h 689" name="T9"/>
              <a:gd fmla="*/ 335 w 597" name="T10"/>
              <a:gd fmla="*/ 15 h 689" name="T11"/>
              <a:gd fmla="*/ 233 w 597" name="T12"/>
              <a:gd fmla="*/ 42 h 689" name="T13"/>
              <a:gd fmla="*/ 129 w 597" name="T14"/>
              <a:gd fmla="*/ 69 h 689" name="T15"/>
              <a:gd fmla="*/ 46 w 597" name="T16"/>
              <a:gd fmla="*/ 146 h 689" name="T17"/>
              <a:gd fmla="*/ 20 w 597" name="T18"/>
              <a:gd fmla="*/ 257 h 689" name="T19"/>
              <a:gd fmla="*/ 48 w 597" name="T20"/>
              <a:gd fmla="*/ 358 h 689" name="T21"/>
              <a:gd fmla="*/ 46 w 597" name="T22"/>
              <a:gd fmla="*/ 438 h 689" name="T23"/>
              <a:gd fmla="*/ 18 w 597" name="T24"/>
              <a:gd fmla="*/ 601 h 689" name="T25"/>
              <a:gd fmla="*/ 176 w 597" name="T26"/>
              <a:gd fmla="*/ 685 h 689" name="T27"/>
              <a:gd fmla="*/ 298 w 597" name="T28"/>
              <a:gd fmla="*/ 584 h 689" name="T29"/>
              <a:gd fmla="*/ 421 w 597" name="T30"/>
              <a:gd fmla="*/ 685 h 689" name="T31"/>
              <a:gd fmla="*/ 578 w 597" name="T32"/>
              <a:gd fmla="*/ 601 h 689" name="T33"/>
              <a:gd fmla="*/ 168 w 597" name="T34"/>
              <a:gd fmla="*/ 639 h 689" name="T35"/>
              <a:gd fmla="*/ 103 w 597" name="T36"/>
              <a:gd fmla="*/ 470 h 689" name="T37"/>
              <a:gd fmla="*/ 190 w 597" name="T38"/>
              <a:gd fmla="*/ 551 h 689" name="T39"/>
              <a:gd fmla="*/ 349 w 597" name="T40"/>
              <a:gd fmla="*/ 490 h 689" name="T41"/>
              <a:gd fmla="*/ 267 w 597" name="T42"/>
              <a:gd fmla="*/ 502 h 689" name="T43"/>
              <a:gd fmla="*/ 221 w 597" name="T44"/>
              <a:gd fmla="*/ 489 h 689" name="T45"/>
              <a:gd fmla="*/ 167 w 597" name="T46"/>
              <a:gd fmla="*/ 458 h 689" name="T47"/>
              <a:gd fmla="*/ 102 w 597" name="T48"/>
              <a:gd fmla="*/ 370 h 689" name="T49"/>
              <a:gd fmla="*/ 88 w 597" name="T50"/>
              <a:gd fmla="*/ 322 h 689" name="T51"/>
              <a:gd fmla="*/ 101 w 597" name="T52"/>
              <a:gd fmla="*/ 239 h 689" name="T53"/>
              <a:gd fmla="*/ 93 w 597" name="T54"/>
              <a:gd fmla="*/ 173 h 689" name="T55"/>
              <a:gd fmla="*/ 167 w 597" name="T56"/>
              <a:gd fmla="*/ 125 h 689" name="T57"/>
              <a:gd fmla="*/ 246 w 597" name="T58"/>
              <a:gd fmla="*/ 95 h 689" name="T59"/>
              <a:gd fmla="*/ 299 w 597" name="T60"/>
              <a:gd fmla="*/ 54 h 689" name="T61"/>
              <a:gd fmla="*/ 376 w 597" name="T62"/>
              <a:gd fmla="*/ 95 h 689" name="T63"/>
              <a:gd fmla="*/ 430 w 597" name="T64"/>
              <a:gd fmla="*/ 126 h 689" name="T65"/>
              <a:gd fmla="*/ 495 w 597" name="T66"/>
              <a:gd fmla="*/ 214 h 689" name="T67"/>
              <a:gd fmla="*/ 536 w 597" name="T68"/>
              <a:gd fmla="*/ 293 h 689" name="T69"/>
              <a:gd fmla="*/ 495 w 597" name="T70"/>
              <a:gd fmla="*/ 370 h 689" name="T71"/>
              <a:gd fmla="*/ 443 w 597" name="T72"/>
              <a:gd fmla="*/ 436 h 689" name="T73"/>
              <a:gd fmla="*/ 376 w 597" name="T74"/>
              <a:gd fmla="*/ 489 h 689" name="T75"/>
              <a:gd fmla="*/ 478 w 597" name="T76"/>
              <a:gd fmla="*/ 567 h 689" name="T77"/>
              <a:gd fmla="*/ 406 w 597" name="T78"/>
              <a:gd fmla="*/ 551 h 689" name="T79"/>
              <a:gd fmla="*/ 468 w 597" name="T80"/>
              <a:gd fmla="*/ 517 h 689" name="T81"/>
              <a:gd fmla="*/ 495 w 597" name="T82"/>
              <a:gd fmla="*/ 470 h 689" name="T83"/>
              <a:gd fmla="*/ 398 w 597" name="T84"/>
              <a:gd fmla="*/ 392 h 689" name="T85"/>
              <a:gd fmla="*/ 199 w 597" name="T86"/>
              <a:gd fmla="*/ 193 h 689" name="T87"/>
              <a:gd fmla="*/ 298 w 597" name="T88"/>
              <a:gd fmla="*/ 433 h 689" name="T89"/>
              <a:gd fmla="*/ 375 w 597" name="T90"/>
              <a:gd fmla="*/ 369 h 689" name="T91"/>
              <a:gd fmla="*/ 190 w 597" name="T92"/>
              <a:gd fmla="*/ 292 h 689" name="T93"/>
              <a:gd fmla="*/ 407 w 597" name="T94"/>
              <a:gd fmla="*/ 292 h 689" name="T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b="b" l="0" r="r" t="0"/>
            <a:pathLst>
              <a:path h="689" w="597">
                <a:moveTo>
                  <a:pt x="593" y="577"/>
                </a:moveTo>
                <a:cubicBezTo>
                  <a:pt x="526" y="461"/>
                  <a:pt x="526" y="461"/>
                  <a:pt x="526" y="461"/>
                </a:cubicBezTo>
                <a:cubicBezTo>
                  <a:pt x="537" y="456"/>
                  <a:pt x="546" y="448"/>
                  <a:pt x="551" y="438"/>
                </a:cubicBezTo>
                <a:cubicBezTo>
                  <a:pt x="551" y="438"/>
                  <a:pt x="551" y="438"/>
                  <a:pt x="551" y="438"/>
                </a:cubicBezTo>
                <a:cubicBezTo>
                  <a:pt x="551" y="438"/>
                  <a:pt x="551" y="438"/>
                  <a:pt x="551" y="438"/>
                </a:cubicBezTo>
                <a:cubicBezTo>
                  <a:pt x="558" y="427"/>
                  <a:pt x="560" y="414"/>
                  <a:pt x="557" y="401"/>
                </a:cubicBezTo>
                <a:cubicBezTo>
                  <a:pt x="548" y="359"/>
                  <a:pt x="548" y="359"/>
                  <a:pt x="548" y="359"/>
                </a:cubicBezTo>
                <a:cubicBezTo>
                  <a:pt x="548" y="359"/>
                  <a:pt x="548" y="359"/>
                  <a:pt x="548" y="359"/>
                </a:cubicBezTo>
                <a:cubicBezTo>
                  <a:pt x="575" y="329"/>
                  <a:pt x="575" y="329"/>
                  <a:pt x="575" y="329"/>
                </a:cubicBezTo>
                <a:cubicBezTo>
                  <a:pt x="577" y="328"/>
                  <a:pt x="577" y="328"/>
                  <a:pt x="577" y="328"/>
                </a:cubicBezTo>
                <a:cubicBezTo>
                  <a:pt x="586" y="318"/>
                  <a:pt x="591" y="305"/>
                  <a:pt x="591" y="292"/>
                </a:cubicBezTo>
                <a:cubicBezTo>
                  <a:pt x="591" y="280"/>
                  <a:pt x="586" y="267"/>
                  <a:pt x="577" y="257"/>
                </a:cubicBezTo>
                <a:cubicBezTo>
                  <a:pt x="548" y="225"/>
                  <a:pt x="548" y="225"/>
                  <a:pt x="548" y="225"/>
                </a:cubicBezTo>
                <a:cubicBezTo>
                  <a:pt x="557" y="184"/>
                  <a:pt x="557" y="184"/>
                  <a:pt x="557" y="184"/>
                </a:cubicBezTo>
                <a:cubicBezTo>
                  <a:pt x="560" y="170"/>
                  <a:pt x="558" y="157"/>
                  <a:pt x="551" y="146"/>
                </a:cubicBezTo>
                <a:cubicBezTo>
                  <a:pt x="545" y="135"/>
                  <a:pt x="535" y="126"/>
                  <a:pt x="522" y="122"/>
                </a:cubicBezTo>
                <a:cubicBezTo>
                  <a:pt x="481" y="110"/>
                  <a:pt x="481" y="110"/>
                  <a:pt x="481" y="110"/>
                </a:cubicBezTo>
                <a:cubicBezTo>
                  <a:pt x="468" y="69"/>
                  <a:pt x="468" y="69"/>
                  <a:pt x="468" y="69"/>
                </a:cubicBezTo>
                <a:cubicBezTo>
                  <a:pt x="464" y="56"/>
                  <a:pt x="455" y="45"/>
                  <a:pt x="445" y="39"/>
                </a:cubicBezTo>
                <a:cubicBezTo>
                  <a:pt x="445" y="39"/>
                  <a:pt x="445" y="39"/>
                  <a:pt x="445" y="39"/>
                </a:cubicBezTo>
                <a:cubicBezTo>
                  <a:pt x="434" y="33"/>
                  <a:pt x="420" y="31"/>
                  <a:pt x="407" y="33"/>
                </a:cubicBezTo>
                <a:cubicBezTo>
                  <a:pt x="366" y="43"/>
                  <a:pt x="366" y="43"/>
                  <a:pt x="366" y="43"/>
                </a:cubicBezTo>
                <a:cubicBezTo>
                  <a:pt x="365" y="43"/>
                  <a:pt x="365" y="43"/>
                  <a:pt x="365" y="43"/>
                </a:cubicBezTo>
                <a:cubicBezTo>
                  <a:pt x="335" y="15"/>
                  <a:pt x="335" y="15"/>
                  <a:pt x="335" y="15"/>
                </a:cubicBezTo>
                <a:cubicBezTo>
                  <a:pt x="334" y="14"/>
                  <a:pt x="334" y="14"/>
                  <a:pt x="334" y="14"/>
                </a:cubicBezTo>
                <a:cubicBezTo>
                  <a:pt x="324" y="5"/>
                  <a:pt x="311" y="0"/>
                  <a:pt x="298" y="0"/>
                </a:cubicBezTo>
                <a:cubicBezTo>
                  <a:pt x="286" y="0"/>
                  <a:pt x="273" y="5"/>
                  <a:pt x="263" y="14"/>
                </a:cubicBezTo>
                <a:cubicBezTo>
                  <a:pt x="233" y="42"/>
                  <a:pt x="233" y="42"/>
                  <a:pt x="233" y="42"/>
                </a:cubicBezTo>
                <a:cubicBezTo>
                  <a:pt x="232" y="43"/>
                  <a:pt x="232" y="43"/>
                  <a:pt x="232" y="43"/>
                </a:cubicBezTo>
                <a:cubicBezTo>
                  <a:pt x="190" y="33"/>
                  <a:pt x="190" y="33"/>
                  <a:pt x="190" y="33"/>
                </a:cubicBezTo>
                <a:cubicBezTo>
                  <a:pt x="176" y="31"/>
                  <a:pt x="164" y="33"/>
                  <a:pt x="152" y="39"/>
                </a:cubicBezTo>
                <a:cubicBezTo>
                  <a:pt x="142" y="45"/>
                  <a:pt x="133" y="56"/>
                  <a:pt x="129" y="69"/>
                </a:cubicBezTo>
                <a:cubicBezTo>
                  <a:pt x="116" y="109"/>
                  <a:pt x="116" y="109"/>
                  <a:pt x="116" y="109"/>
                </a:cubicBezTo>
                <a:cubicBezTo>
                  <a:pt x="116" y="110"/>
                  <a:pt x="116" y="110"/>
                  <a:pt x="116" y="110"/>
                </a:cubicBezTo>
                <a:cubicBezTo>
                  <a:pt x="75" y="122"/>
                  <a:pt x="75" y="122"/>
                  <a:pt x="75" y="122"/>
                </a:cubicBezTo>
                <a:cubicBezTo>
                  <a:pt x="62" y="126"/>
                  <a:pt x="52" y="135"/>
                  <a:pt x="46" y="146"/>
                </a:cubicBezTo>
                <a:cubicBezTo>
                  <a:pt x="39" y="157"/>
                  <a:pt x="37" y="170"/>
                  <a:pt x="40" y="184"/>
                </a:cubicBezTo>
                <a:cubicBezTo>
                  <a:pt x="50" y="225"/>
                  <a:pt x="50" y="225"/>
                  <a:pt x="50" y="225"/>
                </a:cubicBezTo>
                <a:cubicBezTo>
                  <a:pt x="22" y="255"/>
                  <a:pt x="22" y="255"/>
                  <a:pt x="22" y="255"/>
                </a:cubicBezTo>
                <a:cubicBezTo>
                  <a:pt x="20" y="257"/>
                  <a:pt x="20" y="257"/>
                  <a:pt x="20" y="257"/>
                </a:cubicBezTo>
                <a:cubicBezTo>
                  <a:pt x="11" y="267"/>
                  <a:pt x="6" y="279"/>
                  <a:pt x="6" y="292"/>
                </a:cubicBezTo>
                <a:cubicBezTo>
                  <a:pt x="6" y="305"/>
                  <a:pt x="11" y="318"/>
                  <a:pt x="20" y="328"/>
                </a:cubicBezTo>
                <a:cubicBezTo>
                  <a:pt x="20" y="328"/>
                  <a:pt x="20" y="328"/>
                  <a:pt x="20" y="328"/>
                </a:cubicBezTo>
                <a:cubicBezTo>
                  <a:pt x="48" y="358"/>
                  <a:pt x="48" y="358"/>
                  <a:pt x="48" y="358"/>
                </a:cubicBezTo>
                <a:cubicBezTo>
                  <a:pt x="50" y="359"/>
                  <a:pt x="50" y="359"/>
                  <a:pt x="50" y="359"/>
                </a:cubicBezTo>
                <a:cubicBezTo>
                  <a:pt x="40" y="400"/>
                  <a:pt x="40" y="400"/>
                  <a:pt x="40" y="400"/>
                </a:cubicBezTo>
                <a:cubicBezTo>
                  <a:pt x="40" y="401"/>
                  <a:pt x="40" y="401"/>
                  <a:pt x="40" y="401"/>
                </a:cubicBezTo>
                <a:cubicBezTo>
                  <a:pt x="37" y="414"/>
                  <a:pt x="39" y="427"/>
                  <a:pt x="46" y="438"/>
                </a:cubicBezTo>
                <a:cubicBezTo>
                  <a:pt x="52" y="448"/>
                  <a:pt x="60" y="456"/>
                  <a:pt x="71" y="461"/>
                </a:cubicBezTo>
                <a:cubicBezTo>
                  <a:pt x="4" y="577"/>
                  <a:pt x="4" y="577"/>
                  <a:pt x="4" y="577"/>
                </a:cubicBezTo>
                <a:cubicBezTo>
                  <a:pt x="0" y="584"/>
                  <a:pt x="2" y="594"/>
                  <a:pt x="10" y="598"/>
                </a:cubicBezTo>
                <a:cubicBezTo>
                  <a:pt x="13" y="600"/>
                  <a:pt x="16" y="601"/>
                  <a:pt x="18" y="601"/>
                </a:cubicBezTo>
                <a:cubicBezTo>
                  <a:pt x="18" y="601"/>
                  <a:pt x="18" y="601"/>
                  <a:pt x="18" y="601"/>
                </a:cubicBezTo>
                <a:cubicBezTo>
                  <a:pt x="109" y="600"/>
                  <a:pt x="109" y="600"/>
                  <a:pt x="109" y="600"/>
                </a:cubicBezTo>
                <a:cubicBezTo>
                  <a:pt x="154" y="679"/>
                  <a:pt x="154" y="679"/>
                  <a:pt x="154" y="679"/>
                </a:cubicBezTo>
                <a:cubicBezTo>
                  <a:pt x="158" y="687"/>
                  <a:pt x="168" y="689"/>
                  <a:pt x="176" y="685"/>
                </a:cubicBezTo>
                <a:cubicBezTo>
                  <a:pt x="179" y="683"/>
                  <a:pt x="181" y="681"/>
                  <a:pt x="182" y="679"/>
                </a:cubicBezTo>
                <a:cubicBezTo>
                  <a:pt x="251" y="559"/>
                  <a:pt x="251" y="559"/>
                  <a:pt x="251" y="559"/>
                </a:cubicBezTo>
                <a:cubicBezTo>
                  <a:pt x="263" y="571"/>
                  <a:pt x="263" y="571"/>
                  <a:pt x="263" y="571"/>
                </a:cubicBezTo>
                <a:cubicBezTo>
                  <a:pt x="273" y="580"/>
                  <a:pt x="286" y="584"/>
                  <a:pt x="298" y="584"/>
                </a:cubicBezTo>
                <a:cubicBezTo>
                  <a:pt x="311" y="584"/>
                  <a:pt x="324" y="580"/>
                  <a:pt x="334" y="571"/>
                </a:cubicBezTo>
                <a:cubicBezTo>
                  <a:pt x="346" y="559"/>
                  <a:pt x="346" y="559"/>
                  <a:pt x="346" y="559"/>
                </a:cubicBezTo>
                <a:cubicBezTo>
                  <a:pt x="415" y="679"/>
                  <a:pt x="415" y="679"/>
                  <a:pt x="415" y="679"/>
                </a:cubicBezTo>
                <a:cubicBezTo>
                  <a:pt x="416" y="681"/>
                  <a:pt x="418" y="683"/>
                  <a:pt x="421" y="685"/>
                </a:cubicBezTo>
                <a:cubicBezTo>
                  <a:pt x="429" y="689"/>
                  <a:pt x="439" y="687"/>
                  <a:pt x="443" y="679"/>
                </a:cubicBezTo>
                <a:cubicBezTo>
                  <a:pt x="487" y="600"/>
                  <a:pt x="487" y="600"/>
                  <a:pt x="487" y="600"/>
                </a:cubicBezTo>
                <a:cubicBezTo>
                  <a:pt x="578" y="601"/>
                  <a:pt x="578" y="601"/>
                  <a:pt x="578" y="601"/>
                </a:cubicBezTo>
                <a:cubicBezTo>
                  <a:pt x="578" y="601"/>
                  <a:pt x="578" y="601"/>
                  <a:pt x="578" y="601"/>
                </a:cubicBezTo>
                <a:cubicBezTo>
                  <a:pt x="582" y="601"/>
                  <a:pt x="584" y="600"/>
                  <a:pt x="586" y="598"/>
                </a:cubicBezTo>
                <a:cubicBezTo>
                  <a:pt x="594" y="594"/>
                  <a:pt x="597" y="584"/>
                  <a:pt x="593" y="577"/>
                </a:cubicBezTo>
                <a:close/>
                <a:moveTo>
                  <a:pt x="168" y="639"/>
                </a:moveTo>
                <a:cubicBezTo>
                  <a:pt x="168" y="639"/>
                  <a:pt x="168" y="639"/>
                  <a:pt x="168" y="639"/>
                </a:cubicBezTo>
                <a:cubicBezTo>
                  <a:pt x="133" y="575"/>
                  <a:pt x="133" y="575"/>
                  <a:pt x="133" y="575"/>
                </a:cubicBezTo>
                <a:cubicBezTo>
                  <a:pt x="130" y="571"/>
                  <a:pt x="125" y="567"/>
                  <a:pt x="119" y="567"/>
                </a:cubicBezTo>
                <a:cubicBezTo>
                  <a:pt x="46" y="568"/>
                  <a:pt x="46" y="568"/>
                  <a:pt x="46" y="568"/>
                </a:cubicBezTo>
                <a:cubicBezTo>
                  <a:pt x="103" y="470"/>
                  <a:pt x="103" y="470"/>
                  <a:pt x="103" y="470"/>
                </a:cubicBezTo>
                <a:cubicBezTo>
                  <a:pt x="116" y="474"/>
                  <a:pt x="116" y="474"/>
                  <a:pt x="116" y="474"/>
                </a:cubicBezTo>
                <a:cubicBezTo>
                  <a:pt x="129" y="515"/>
                  <a:pt x="129" y="515"/>
                  <a:pt x="129" y="515"/>
                </a:cubicBezTo>
                <a:cubicBezTo>
                  <a:pt x="133" y="528"/>
                  <a:pt x="142" y="539"/>
                  <a:pt x="152" y="545"/>
                </a:cubicBezTo>
                <a:cubicBezTo>
                  <a:pt x="164" y="551"/>
                  <a:pt x="176" y="554"/>
                  <a:pt x="190" y="551"/>
                </a:cubicBezTo>
                <a:cubicBezTo>
                  <a:pt x="223" y="543"/>
                  <a:pt x="223" y="543"/>
                  <a:pt x="223" y="543"/>
                </a:cubicBezTo>
                <a:cubicBezTo>
                  <a:pt x="168" y="639"/>
                  <a:pt x="168" y="639"/>
                  <a:pt x="168" y="639"/>
                </a:cubicBezTo>
                <a:close/>
                <a:moveTo>
                  <a:pt x="349" y="490"/>
                </a:moveTo>
                <a:cubicBezTo>
                  <a:pt x="349" y="490"/>
                  <a:pt x="349" y="490"/>
                  <a:pt x="349" y="490"/>
                </a:cubicBezTo>
                <a:cubicBezTo>
                  <a:pt x="342" y="492"/>
                  <a:pt x="335" y="496"/>
                  <a:pt x="330" y="502"/>
                </a:cubicBezTo>
                <a:cubicBezTo>
                  <a:pt x="328" y="503"/>
                  <a:pt x="328" y="503"/>
                  <a:pt x="328" y="503"/>
                </a:cubicBezTo>
                <a:cubicBezTo>
                  <a:pt x="298" y="531"/>
                  <a:pt x="298" y="531"/>
                  <a:pt x="298" y="531"/>
                </a:cubicBezTo>
                <a:cubicBezTo>
                  <a:pt x="267" y="502"/>
                  <a:pt x="267" y="502"/>
                  <a:pt x="267" y="502"/>
                </a:cubicBezTo>
                <a:cubicBezTo>
                  <a:pt x="268" y="502"/>
                  <a:pt x="268" y="502"/>
                  <a:pt x="268" y="502"/>
                </a:cubicBezTo>
                <a:cubicBezTo>
                  <a:pt x="261" y="496"/>
                  <a:pt x="254" y="491"/>
                  <a:pt x="246" y="489"/>
                </a:cubicBezTo>
                <a:cubicBezTo>
                  <a:pt x="246" y="489"/>
                  <a:pt x="246" y="489"/>
                  <a:pt x="246" y="489"/>
                </a:cubicBezTo>
                <a:cubicBezTo>
                  <a:pt x="238" y="487"/>
                  <a:pt x="229" y="487"/>
                  <a:pt x="221" y="489"/>
                </a:cubicBezTo>
                <a:cubicBezTo>
                  <a:pt x="180" y="498"/>
                  <a:pt x="180" y="498"/>
                  <a:pt x="180" y="498"/>
                </a:cubicBezTo>
                <a:cubicBezTo>
                  <a:pt x="167" y="458"/>
                  <a:pt x="167" y="458"/>
                  <a:pt x="167" y="458"/>
                </a:cubicBezTo>
                <a:cubicBezTo>
                  <a:pt x="167" y="458"/>
                  <a:pt x="167" y="458"/>
                  <a:pt x="167" y="458"/>
                </a:cubicBezTo>
                <a:cubicBezTo>
                  <a:pt x="167" y="458"/>
                  <a:pt x="167" y="458"/>
                  <a:pt x="167" y="458"/>
                </a:cubicBezTo>
                <a:cubicBezTo>
                  <a:pt x="165" y="450"/>
                  <a:pt x="160" y="442"/>
                  <a:pt x="154" y="436"/>
                </a:cubicBezTo>
                <a:cubicBezTo>
                  <a:pt x="148" y="431"/>
                  <a:pt x="141" y="426"/>
                  <a:pt x="133" y="424"/>
                </a:cubicBezTo>
                <a:cubicBezTo>
                  <a:pt x="93" y="411"/>
                  <a:pt x="93" y="411"/>
                  <a:pt x="93" y="411"/>
                </a:cubicBezTo>
                <a:cubicBezTo>
                  <a:pt x="102" y="370"/>
                  <a:pt x="102" y="370"/>
                  <a:pt x="102" y="370"/>
                </a:cubicBezTo>
                <a:cubicBezTo>
                  <a:pt x="104" y="362"/>
                  <a:pt x="103" y="353"/>
                  <a:pt x="101" y="345"/>
                </a:cubicBezTo>
                <a:cubicBezTo>
                  <a:pt x="101" y="343"/>
                  <a:pt x="101" y="343"/>
                  <a:pt x="101" y="343"/>
                </a:cubicBezTo>
                <a:cubicBezTo>
                  <a:pt x="98" y="335"/>
                  <a:pt x="94" y="329"/>
                  <a:pt x="89" y="323"/>
                </a:cubicBezTo>
                <a:cubicBezTo>
                  <a:pt x="88" y="322"/>
                  <a:pt x="88" y="322"/>
                  <a:pt x="88" y="322"/>
                </a:cubicBezTo>
                <a:cubicBezTo>
                  <a:pt x="61" y="292"/>
                  <a:pt x="61" y="292"/>
                  <a:pt x="61" y="292"/>
                </a:cubicBezTo>
                <a:cubicBezTo>
                  <a:pt x="61" y="292"/>
                  <a:pt x="61" y="292"/>
                  <a:pt x="61" y="292"/>
                </a:cubicBezTo>
                <a:cubicBezTo>
                  <a:pt x="89" y="261"/>
                  <a:pt x="89" y="261"/>
                  <a:pt x="89" y="261"/>
                </a:cubicBezTo>
                <a:cubicBezTo>
                  <a:pt x="95" y="255"/>
                  <a:pt x="99" y="248"/>
                  <a:pt x="101" y="239"/>
                </a:cubicBezTo>
                <a:cubicBezTo>
                  <a:pt x="101" y="239"/>
                  <a:pt x="101" y="239"/>
                  <a:pt x="101" y="239"/>
                </a:cubicBezTo>
                <a:cubicBezTo>
                  <a:pt x="101" y="239"/>
                  <a:pt x="101" y="239"/>
                  <a:pt x="101" y="239"/>
                </a:cubicBezTo>
                <a:cubicBezTo>
                  <a:pt x="103" y="231"/>
                  <a:pt x="104" y="223"/>
                  <a:pt x="102" y="214"/>
                </a:cubicBezTo>
                <a:cubicBezTo>
                  <a:pt x="93" y="173"/>
                  <a:pt x="93" y="173"/>
                  <a:pt x="93" y="173"/>
                </a:cubicBezTo>
                <a:cubicBezTo>
                  <a:pt x="133" y="161"/>
                  <a:pt x="133" y="161"/>
                  <a:pt x="133" y="161"/>
                </a:cubicBezTo>
                <a:cubicBezTo>
                  <a:pt x="141" y="158"/>
                  <a:pt x="148" y="154"/>
                  <a:pt x="154" y="148"/>
                </a:cubicBezTo>
                <a:cubicBezTo>
                  <a:pt x="160" y="142"/>
                  <a:pt x="165" y="135"/>
                  <a:pt x="167" y="126"/>
                </a:cubicBezTo>
                <a:cubicBezTo>
                  <a:pt x="167" y="125"/>
                  <a:pt x="167" y="125"/>
                  <a:pt x="167" y="125"/>
                </a:cubicBezTo>
                <a:cubicBezTo>
                  <a:pt x="180" y="86"/>
                  <a:pt x="180" y="86"/>
                  <a:pt x="180" y="86"/>
                </a:cubicBezTo>
                <a:cubicBezTo>
                  <a:pt x="221" y="95"/>
                  <a:pt x="221" y="95"/>
                  <a:pt x="221" y="95"/>
                </a:cubicBezTo>
                <a:cubicBezTo>
                  <a:pt x="229" y="97"/>
                  <a:pt x="238" y="97"/>
                  <a:pt x="246" y="95"/>
                </a:cubicBezTo>
                <a:cubicBezTo>
                  <a:pt x="246" y="95"/>
                  <a:pt x="246" y="95"/>
                  <a:pt x="246" y="95"/>
                </a:cubicBezTo>
                <a:cubicBezTo>
                  <a:pt x="253" y="93"/>
                  <a:pt x="261" y="89"/>
                  <a:pt x="268" y="83"/>
                </a:cubicBezTo>
                <a:cubicBezTo>
                  <a:pt x="269" y="81"/>
                  <a:pt x="269" y="81"/>
                  <a:pt x="269" y="81"/>
                </a:cubicBezTo>
                <a:cubicBezTo>
                  <a:pt x="298" y="54"/>
                  <a:pt x="298" y="54"/>
                  <a:pt x="298" y="54"/>
                </a:cubicBezTo>
                <a:cubicBezTo>
                  <a:pt x="299" y="54"/>
                  <a:pt x="299" y="54"/>
                  <a:pt x="299" y="54"/>
                </a:cubicBezTo>
                <a:cubicBezTo>
                  <a:pt x="330" y="83"/>
                  <a:pt x="330" y="83"/>
                  <a:pt x="330" y="83"/>
                </a:cubicBezTo>
                <a:cubicBezTo>
                  <a:pt x="330" y="83"/>
                  <a:pt x="330" y="83"/>
                  <a:pt x="330" y="83"/>
                </a:cubicBezTo>
                <a:cubicBezTo>
                  <a:pt x="336" y="89"/>
                  <a:pt x="343" y="93"/>
                  <a:pt x="351" y="95"/>
                </a:cubicBezTo>
                <a:cubicBezTo>
                  <a:pt x="359" y="97"/>
                  <a:pt x="368" y="97"/>
                  <a:pt x="376" y="95"/>
                </a:cubicBezTo>
                <a:cubicBezTo>
                  <a:pt x="377" y="95"/>
                  <a:pt x="377" y="95"/>
                  <a:pt x="377" y="95"/>
                </a:cubicBezTo>
                <a:cubicBezTo>
                  <a:pt x="417" y="86"/>
                  <a:pt x="417" y="86"/>
                  <a:pt x="417" y="86"/>
                </a:cubicBezTo>
                <a:cubicBezTo>
                  <a:pt x="430" y="126"/>
                  <a:pt x="430" y="126"/>
                  <a:pt x="430" y="126"/>
                </a:cubicBezTo>
                <a:cubicBezTo>
                  <a:pt x="430" y="126"/>
                  <a:pt x="430" y="126"/>
                  <a:pt x="430" y="126"/>
                </a:cubicBezTo>
                <a:cubicBezTo>
                  <a:pt x="430" y="126"/>
                  <a:pt x="430" y="126"/>
                  <a:pt x="430" y="126"/>
                </a:cubicBezTo>
                <a:cubicBezTo>
                  <a:pt x="435" y="143"/>
                  <a:pt x="448" y="156"/>
                  <a:pt x="464" y="161"/>
                </a:cubicBezTo>
                <a:cubicBezTo>
                  <a:pt x="505" y="173"/>
                  <a:pt x="505" y="173"/>
                  <a:pt x="505" y="173"/>
                </a:cubicBezTo>
                <a:cubicBezTo>
                  <a:pt x="495" y="214"/>
                  <a:pt x="495" y="214"/>
                  <a:pt x="495" y="214"/>
                </a:cubicBezTo>
                <a:cubicBezTo>
                  <a:pt x="494" y="223"/>
                  <a:pt x="494" y="231"/>
                  <a:pt x="495" y="239"/>
                </a:cubicBezTo>
                <a:cubicBezTo>
                  <a:pt x="498" y="247"/>
                  <a:pt x="502" y="255"/>
                  <a:pt x="508" y="261"/>
                </a:cubicBezTo>
                <a:cubicBezTo>
                  <a:pt x="537" y="292"/>
                  <a:pt x="537" y="292"/>
                  <a:pt x="537" y="292"/>
                </a:cubicBezTo>
                <a:cubicBezTo>
                  <a:pt x="536" y="293"/>
                  <a:pt x="536" y="293"/>
                  <a:pt x="536" y="293"/>
                </a:cubicBezTo>
                <a:cubicBezTo>
                  <a:pt x="508" y="323"/>
                  <a:pt x="508" y="323"/>
                  <a:pt x="508" y="323"/>
                </a:cubicBezTo>
                <a:cubicBezTo>
                  <a:pt x="502" y="330"/>
                  <a:pt x="498" y="337"/>
                  <a:pt x="495" y="345"/>
                </a:cubicBezTo>
                <a:cubicBezTo>
                  <a:pt x="495" y="346"/>
                  <a:pt x="495" y="346"/>
                  <a:pt x="495" y="346"/>
                </a:cubicBezTo>
                <a:cubicBezTo>
                  <a:pt x="494" y="354"/>
                  <a:pt x="494" y="362"/>
                  <a:pt x="495" y="370"/>
                </a:cubicBezTo>
                <a:cubicBezTo>
                  <a:pt x="495" y="371"/>
                  <a:pt x="495" y="371"/>
                  <a:pt x="495" y="371"/>
                </a:cubicBezTo>
                <a:cubicBezTo>
                  <a:pt x="505" y="411"/>
                  <a:pt x="505" y="411"/>
                  <a:pt x="505" y="411"/>
                </a:cubicBezTo>
                <a:cubicBezTo>
                  <a:pt x="464" y="424"/>
                  <a:pt x="464" y="424"/>
                  <a:pt x="464" y="424"/>
                </a:cubicBezTo>
                <a:cubicBezTo>
                  <a:pt x="456" y="426"/>
                  <a:pt x="449" y="431"/>
                  <a:pt x="443" y="436"/>
                </a:cubicBezTo>
                <a:cubicBezTo>
                  <a:pt x="437" y="442"/>
                  <a:pt x="433" y="450"/>
                  <a:pt x="430" y="458"/>
                </a:cubicBezTo>
                <a:cubicBezTo>
                  <a:pt x="430" y="459"/>
                  <a:pt x="430" y="459"/>
                  <a:pt x="430" y="459"/>
                </a:cubicBezTo>
                <a:cubicBezTo>
                  <a:pt x="417" y="498"/>
                  <a:pt x="417" y="498"/>
                  <a:pt x="417" y="498"/>
                </a:cubicBezTo>
                <a:cubicBezTo>
                  <a:pt x="376" y="489"/>
                  <a:pt x="376" y="489"/>
                  <a:pt x="376" y="489"/>
                </a:cubicBezTo>
                <a:cubicBezTo>
                  <a:pt x="368" y="487"/>
                  <a:pt x="359" y="487"/>
                  <a:pt x="351" y="489"/>
                </a:cubicBezTo>
                <a:cubicBezTo>
                  <a:pt x="349" y="490"/>
                  <a:pt x="349" y="490"/>
                  <a:pt x="349" y="490"/>
                </a:cubicBezTo>
                <a:close/>
                <a:moveTo>
                  <a:pt x="478" y="567"/>
                </a:moveTo>
                <a:cubicBezTo>
                  <a:pt x="478" y="567"/>
                  <a:pt x="478" y="567"/>
                  <a:pt x="478" y="567"/>
                </a:cubicBezTo>
                <a:cubicBezTo>
                  <a:pt x="472" y="567"/>
                  <a:pt x="467" y="571"/>
                  <a:pt x="464" y="575"/>
                </a:cubicBezTo>
                <a:cubicBezTo>
                  <a:pt x="429" y="639"/>
                  <a:pt x="429" y="639"/>
                  <a:pt x="429" y="639"/>
                </a:cubicBezTo>
                <a:cubicBezTo>
                  <a:pt x="374" y="543"/>
                  <a:pt x="374" y="543"/>
                  <a:pt x="374" y="543"/>
                </a:cubicBezTo>
                <a:cubicBezTo>
                  <a:pt x="406" y="551"/>
                  <a:pt x="406" y="551"/>
                  <a:pt x="406" y="551"/>
                </a:cubicBezTo>
                <a:cubicBezTo>
                  <a:pt x="407" y="551"/>
                  <a:pt x="407" y="551"/>
                  <a:pt x="407" y="551"/>
                </a:cubicBezTo>
                <a:cubicBezTo>
                  <a:pt x="420" y="554"/>
                  <a:pt x="432" y="552"/>
                  <a:pt x="442" y="546"/>
                </a:cubicBezTo>
                <a:cubicBezTo>
                  <a:pt x="445" y="545"/>
                  <a:pt x="445" y="545"/>
                  <a:pt x="445" y="545"/>
                </a:cubicBezTo>
                <a:cubicBezTo>
                  <a:pt x="455" y="539"/>
                  <a:pt x="463" y="529"/>
                  <a:pt x="468" y="517"/>
                </a:cubicBezTo>
                <a:cubicBezTo>
                  <a:pt x="468" y="515"/>
                  <a:pt x="468" y="515"/>
                  <a:pt x="468" y="515"/>
                </a:cubicBezTo>
                <a:cubicBezTo>
                  <a:pt x="481" y="475"/>
                  <a:pt x="481" y="475"/>
                  <a:pt x="481" y="475"/>
                </a:cubicBezTo>
                <a:cubicBezTo>
                  <a:pt x="481" y="474"/>
                  <a:pt x="481" y="474"/>
                  <a:pt x="481" y="474"/>
                </a:cubicBezTo>
                <a:cubicBezTo>
                  <a:pt x="495" y="470"/>
                  <a:pt x="495" y="470"/>
                  <a:pt x="495" y="470"/>
                </a:cubicBezTo>
                <a:cubicBezTo>
                  <a:pt x="551" y="568"/>
                  <a:pt x="551" y="568"/>
                  <a:pt x="551" y="568"/>
                </a:cubicBezTo>
                <a:cubicBezTo>
                  <a:pt x="478" y="567"/>
                  <a:pt x="478" y="567"/>
                  <a:pt x="478" y="567"/>
                </a:cubicBezTo>
                <a:close/>
                <a:moveTo>
                  <a:pt x="398" y="392"/>
                </a:moveTo>
                <a:cubicBezTo>
                  <a:pt x="398" y="392"/>
                  <a:pt x="398" y="392"/>
                  <a:pt x="398" y="392"/>
                </a:cubicBezTo>
                <a:cubicBezTo>
                  <a:pt x="423" y="366"/>
                  <a:pt x="439" y="331"/>
                  <a:pt x="439" y="292"/>
                </a:cubicBezTo>
                <a:cubicBezTo>
                  <a:pt x="439" y="253"/>
                  <a:pt x="423" y="218"/>
                  <a:pt x="398" y="193"/>
                </a:cubicBezTo>
                <a:cubicBezTo>
                  <a:pt x="372" y="167"/>
                  <a:pt x="337" y="151"/>
                  <a:pt x="298" y="151"/>
                </a:cubicBezTo>
                <a:cubicBezTo>
                  <a:pt x="260" y="151"/>
                  <a:pt x="225" y="167"/>
                  <a:pt x="199" y="193"/>
                </a:cubicBezTo>
                <a:cubicBezTo>
                  <a:pt x="173" y="218"/>
                  <a:pt x="157" y="253"/>
                  <a:pt x="157" y="292"/>
                </a:cubicBezTo>
                <a:cubicBezTo>
                  <a:pt x="157" y="330"/>
                  <a:pt x="173" y="365"/>
                  <a:pt x="198" y="391"/>
                </a:cubicBezTo>
                <a:cubicBezTo>
                  <a:pt x="199" y="392"/>
                  <a:pt x="199" y="392"/>
                  <a:pt x="199" y="392"/>
                </a:cubicBezTo>
                <a:cubicBezTo>
                  <a:pt x="225" y="417"/>
                  <a:pt x="260" y="433"/>
                  <a:pt x="298" y="433"/>
                </a:cubicBezTo>
                <a:cubicBezTo>
                  <a:pt x="337" y="433"/>
                  <a:pt x="372" y="417"/>
                  <a:pt x="398" y="392"/>
                </a:cubicBezTo>
                <a:close/>
                <a:moveTo>
                  <a:pt x="375" y="369"/>
                </a:moveTo>
                <a:cubicBezTo>
                  <a:pt x="375" y="369"/>
                  <a:pt x="375" y="369"/>
                  <a:pt x="375" y="369"/>
                </a:cubicBezTo>
                <a:cubicBezTo>
                  <a:pt x="375" y="369"/>
                  <a:pt x="375" y="369"/>
                  <a:pt x="375" y="369"/>
                </a:cubicBezTo>
                <a:cubicBezTo>
                  <a:pt x="356" y="389"/>
                  <a:pt x="329" y="401"/>
                  <a:pt x="298" y="401"/>
                </a:cubicBezTo>
                <a:cubicBezTo>
                  <a:pt x="269" y="401"/>
                  <a:pt x="241" y="389"/>
                  <a:pt x="221" y="369"/>
                </a:cubicBezTo>
                <a:cubicBezTo>
                  <a:pt x="221" y="368"/>
                  <a:pt x="221" y="368"/>
                  <a:pt x="221" y="368"/>
                </a:cubicBezTo>
                <a:cubicBezTo>
                  <a:pt x="202" y="349"/>
                  <a:pt x="190" y="322"/>
                  <a:pt x="190" y="292"/>
                </a:cubicBezTo>
                <a:cubicBezTo>
                  <a:pt x="190" y="262"/>
                  <a:pt x="202" y="235"/>
                  <a:pt x="221" y="215"/>
                </a:cubicBezTo>
                <a:cubicBezTo>
                  <a:pt x="241" y="196"/>
                  <a:pt x="269" y="184"/>
                  <a:pt x="298" y="184"/>
                </a:cubicBezTo>
                <a:cubicBezTo>
                  <a:pt x="329" y="184"/>
                  <a:pt x="356" y="196"/>
                  <a:pt x="375" y="215"/>
                </a:cubicBezTo>
                <a:cubicBezTo>
                  <a:pt x="395" y="235"/>
                  <a:pt x="407" y="262"/>
                  <a:pt x="407" y="292"/>
                </a:cubicBezTo>
                <a:cubicBezTo>
                  <a:pt x="407" y="322"/>
                  <a:pt x="395" y="349"/>
                  <a:pt x="375" y="369"/>
                </a:cubicBezTo>
                <a:cubicBezTo>
                  <a:pt x="375" y="369"/>
                  <a:pt x="375" y="369"/>
                  <a:pt x="375" y="369"/>
                </a:cubicBezTo>
                <a:close/>
              </a:path>
            </a:pathLst>
          </a:custGeom>
          <a:solidFill>
            <a:schemeClr val="bg1">
              <a:lumMod val="50000"/>
            </a:schemeClr>
          </a:solidFill>
          <a:ln>
            <a:noFill/>
          </a:ln>
        </p:spPr>
        <p:txBody>
          <a:bodyPr anchor="t" anchorCtr="0" bIns="45720" compatLnSpc="1" lIns="91440" numCol="1" rIns="91440" tIns="45720" vert="horz" wrap="square"/>
          <a:lstStyle/>
          <a:p>
            <a:endParaRPr altLang="en-US" lang="zh-CN"/>
          </a:p>
        </p:txBody>
      </p:sp>
      <p:sp>
        <p:nvSpPr>
          <p:cNvPr id="42" name="原创设计师QQ598969553             _41"/>
          <p:cNvSpPr>
            <a:spLocks noEditPoints="1"/>
          </p:cNvSpPr>
          <p:nvPr/>
        </p:nvSpPr>
        <p:spPr bwMode="auto">
          <a:xfrm>
            <a:off x="4942613" y="1786900"/>
            <a:ext cx="222242" cy="222401"/>
          </a:xfrm>
          <a:custGeom>
            <a:gdLst>
              <a:gd fmla="*/ 349 w 698" name="T0"/>
              <a:gd fmla="*/ 0 h 698" name="T1"/>
              <a:gd fmla="*/ 0 w 698" name="T2"/>
              <a:gd fmla="*/ 349 h 698" name="T3"/>
              <a:gd fmla="*/ 349 w 698" name="T4"/>
              <a:gd fmla="*/ 698 h 698" name="T5"/>
              <a:gd fmla="*/ 698 w 698" name="T6"/>
              <a:gd fmla="*/ 349 h 698" name="T7"/>
              <a:gd fmla="*/ 349 w 698" name="T8"/>
              <a:gd fmla="*/ 0 h 698" name="T9"/>
              <a:gd fmla="*/ 116 w 698" name="T10"/>
              <a:gd fmla="*/ 167 h 698" name="T11"/>
              <a:gd fmla="*/ 116 w 698" name="T12"/>
              <a:gd fmla="*/ 167 h 698" name="T13"/>
              <a:gd fmla="*/ 154 w 698" name="T14"/>
              <a:gd fmla="*/ 237 h 698" name="T15"/>
              <a:gd fmla="*/ 175 w 698" name="T16"/>
              <a:gd fmla="*/ 333 h 698" name="T17"/>
              <a:gd fmla="*/ 54 w 698" name="T18"/>
              <a:gd fmla="*/ 333 h 698" name="T19"/>
              <a:gd fmla="*/ 116 w 698" name="T20"/>
              <a:gd fmla="*/ 167 h 698" name="T21"/>
              <a:gd fmla="*/ 54 w 698" name="T22"/>
              <a:gd fmla="*/ 365 h 698" name="T23"/>
              <a:gd fmla="*/ 54 w 698" name="T24"/>
              <a:gd fmla="*/ 365 h 698" name="T25"/>
              <a:gd fmla="*/ 175 w 698" name="T26"/>
              <a:gd fmla="*/ 365 h 698" name="T27"/>
              <a:gd fmla="*/ 154 w 698" name="T28"/>
              <a:gd fmla="*/ 460 h 698" name="T29"/>
              <a:gd fmla="*/ 116 w 698" name="T30"/>
              <a:gd fmla="*/ 530 h 698" name="T31"/>
              <a:gd fmla="*/ 54 w 698" name="T32"/>
              <a:gd fmla="*/ 365 h 698" name="T33"/>
              <a:gd fmla="*/ 333 w 698" name="T34"/>
              <a:gd fmla="*/ 643 h 698" name="T35"/>
              <a:gd fmla="*/ 333 w 698" name="T36"/>
              <a:gd fmla="*/ 643 h 698" name="T37"/>
              <a:gd fmla="*/ 140 w 698" name="T38"/>
              <a:gd fmla="*/ 558 h 698" name="T39"/>
              <a:gd fmla="*/ 139 w 698" name="T40"/>
              <a:gd fmla="*/ 556 h 698" name="T41"/>
              <a:gd fmla="*/ 137 w 698" name="T42"/>
              <a:gd fmla="*/ 555 h 698" name="T43"/>
              <a:gd fmla="*/ 184 w 698" name="T44"/>
              <a:gd fmla="*/ 472 h 698" name="T45"/>
              <a:gd fmla="*/ 207 w 698" name="T46"/>
              <a:gd fmla="*/ 365 h 698" name="T47"/>
              <a:gd fmla="*/ 333 w 698" name="T48"/>
              <a:gd fmla="*/ 365 h 698" name="T49"/>
              <a:gd fmla="*/ 333 w 698" name="T50"/>
              <a:gd fmla="*/ 643 h 698" name="T51"/>
              <a:gd fmla="*/ 333 w 698" name="T52"/>
              <a:gd fmla="*/ 333 h 698" name="T53"/>
              <a:gd fmla="*/ 333 w 698" name="T54"/>
              <a:gd fmla="*/ 333 h 698" name="T55"/>
              <a:gd fmla="*/ 207 w 698" name="T56"/>
              <a:gd fmla="*/ 333 h 698" name="T57"/>
              <a:gd fmla="*/ 184 w 698" name="T58"/>
              <a:gd fmla="*/ 225 h 698" name="T59"/>
              <a:gd fmla="*/ 137 w 698" name="T60"/>
              <a:gd fmla="*/ 143 h 698" name="T61"/>
              <a:gd fmla="*/ 140 w 698" name="T62"/>
              <a:gd fmla="*/ 140 h 698" name="T63"/>
              <a:gd fmla="*/ 140 w 698" name="T64"/>
              <a:gd fmla="*/ 140 h 698" name="T65"/>
              <a:gd fmla="*/ 333 w 698" name="T66"/>
              <a:gd fmla="*/ 54 h 698" name="T67"/>
              <a:gd fmla="*/ 333 w 698" name="T68"/>
              <a:gd fmla="*/ 333 h 698" name="T69"/>
              <a:gd fmla="*/ 644 w 698" name="T70"/>
              <a:gd fmla="*/ 333 h 698" name="T71"/>
              <a:gd fmla="*/ 644 w 698" name="T72"/>
              <a:gd fmla="*/ 333 h 698" name="T73"/>
              <a:gd fmla="*/ 523 w 698" name="T74"/>
              <a:gd fmla="*/ 333 h 698" name="T75"/>
              <a:gd fmla="*/ 542 w 698" name="T76"/>
              <a:gd fmla="*/ 238 h 698" name="T77"/>
              <a:gd fmla="*/ 579 w 698" name="T78"/>
              <a:gd fmla="*/ 164 h 698" name="T79"/>
              <a:gd fmla="*/ 644 w 698" name="T80"/>
              <a:gd fmla="*/ 333 h 698" name="T81"/>
              <a:gd fmla="*/ 365 w 698" name="T82"/>
              <a:gd fmla="*/ 54 h 698" name="T83"/>
              <a:gd fmla="*/ 365 w 698" name="T84"/>
              <a:gd fmla="*/ 54 h 698" name="T85"/>
              <a:gd fmla="*/ 557 w 698" name="T86"/>
              <a:gd fmla="*/ 140 h 698" name="T87"/>
              <a:gd fmla="*/ 511 w 698" name="T88"/>
              <a:gd fmla="*/ 227 h 698" name="T89"/>
              <a:gd fmla="*/ 490 w 698" name="T90"/>
              <a:gd fmla="*/ 333 h 698" name="T91"/>
              <a:gd fmla="*/ 365 w 698" name="T92"/>
              <a:gd fmla="*/ 333 h 698" name="T93"/>
              <a:gd fmla="*/ 365 w 698" name="T94"/>
              <a:gd fmla="*/ 54 h 698" name="T95"/>
              <a:gd fmla="*/ 365 w 698" name="T96"/>
              <a:gd fmla="*/ 643 h 698" name="T97"/>
              <a:gd fmla="*/ 365 w 698" name="T98"/>
              <a:gd fmla="*/ 643 h 698" name="T99"/>
              <a:gd fmla="*/ 365 w 698" name="T100"/>
              <a:gd fmla="*/ 365 h 698" name="T101"/>
              <a:gd fmla="*/ 490 w 698" name="T102"/>
              <a:gd fmla="*/ 365 h 698" name="T103"/>
              <a:gd fmla="*/ 511 w 698" name="T104"/>
              <a:gd fmla="*/ 470 h 698" name="T105"/>
              <a:gd fmla="*/ 557 w 698" name="T106"/>
              <a:gd fmla="*/ 558 h 698" name="T107"/>
              <a:gd fmla="*/ 365 w 698" name="T108"/>
              <a:gd fmla="*/ 643 h 698" name="T109"/>
              <a:gd fmla="*/ 579 w 698" name="T110"/>
              <a:gd fmla="*/ 533 h 698" name="T111"/>
              <a:gd fmla="*/ 579 w 698" name="T112"/>
              <a:gd fmla="*/ 533 h 698" name="T113"/>
              <a:gd fmla="*/ 542 w 698" name="T114"/>
              <a:gd fmla="*/ 459 h 698" name="T115"/>
              <a:gd fmla="*/ 523 w 698" name="T116"/>
              <a:gd fmla="*/ 365 h 698" name="T117"/>
              <a:gd fmla="*/ 644 w 698" name="T118"/>
              <a:gd fmla="*/ 365 h 698" name="T119"/>
              <a:gd fmla="*/ 579 w 698" name="T120"/>
              <a:gd fmla="*/ 533 h 698" name="T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b="b" l="0" r="r" t="0"/>
            <a:pathLst>
              <a:path h="698" w="698">
                <a:moveTo>
                  <a:pt x="349" y="0"/>
                </a:moveTo>
                <a:cubicBezTo>
                  <a:pt x="156" y="0"/>
                  <a:pt x="0" y="157"/>
                  <a:pt x="0" y="349"/>
                </a:cubicBezTo>
                <a:cubicBezTo>
                  <a:pt x="0" y="541"/>
                  <a:pt x="157" y="698"/>
                  <a:pt x="349" y="698"/>
                </a:cubicBezTo>
                <a:cubicBezTo>
                  <a:pt x="541" y="698"/>
                  <a:pt x="698" y="541"/>
                  <a:pt x="698" y="349"/>
                </a:cubicBezTo>
                <a:cubicBezTo>
                  <a:pt x="698" y="157"/>
                  <a:pt x="542" y="0"/>
                  <a:pt x="349" y="0"/>
                </a:cubicBezTo>
                <a:close/>
                <a:moveTo>
                  <a:pt x="116" y="167"/>
                </a:moveTo>
                <a:cubicBezTo>
                  <a:pt x="116" y="167"/>
                  <a:pt x="116" y="167"/>
                  <a:pt x="116" y="167"/>
                </a:cubicBezTo>
                <a:cubicBezTo>
                  <a:pt x="131" y="189"/>
                  <a:pt x="144" y="212"/>
                  <a:pt x="154" y="237"/>
                </a:cubicBezTo>
                <a:cubicBezTo>
                  <a:pt x="166" y="267"/>
                  <a:pt x="173" y="299"/>
                  <a:pt x="175" y="333"/>
                </a:cubicBezTo>
                <a:cubicBezTo>
                  <a:pt x="54" y="333"/>
                  <a:pt x="54" y="333"/>
                  <a:pt x="54" y="333"/>
                </a:cubicBezTo>
                <a:cubicBezTo>
                  <a:pt x="57" y="271"/>
                  <a:pt x="80" y="213"/>
                  <a:pt x="116" y="167"/>
                </a:cubicBezTo>
                <a:close/>
                <a:moveTo>
                  <a:pt x="54" y="365"/>
                </a:moveTo>
                <a:cubicBezTo>
                  <a:pt x="54" y="365"/>
                  <a:pt x="54" y="365"/>
                  <a:pt x="54" y="365"/>
                </a:cubicBezTo>
                <a:cubicBezTo>
                  <a:pt x="175" y="365"/>
                  <a:pt x="175" y="365"/>
                  <a:pt x="175" y="365"/>
                </a:cubicBezTo>
                <a:cubicBezTo>
                  <a:pt x="173" y="398"/>
                  <a:pt x="166" y="431"/>
                  <a:pt x="154" y="460"/>
                </a:cubicBezTo>
                <a:cubicBezTo>
                  <a:pt x="144" y="485"/>
                  <a:pt x="131" y="509"/>
                  <a:pt x="116" y="530"/>
                </a:cubicBezTo>
                <a:cubicBezTo>
                  <a:pt x="80" y="484"/>
                  <a:pt x="57" y="427"/>
                  <a:pt x="54" y="365"/>
                </a:cubicBezTo>
                <a:close/>
                <a:moveTo>
                  <a:pt x="333" y="643"/>
                </a:moveTo>
                <a:cubicBezTo>
                  <a:pt x="333" y="643"/>
                  <a:pt x="333" y="643"/>
                  <a:pt x="333" y="643"/>
                </a:cubicBezTo>
                <a:cubicBezTo>
                  <a:pt x="257" y="639"/>
                  <a:pt x="190" y="607"/>
                  <a:pt x="140" y="558"/>
                </a:cubicBezTo>
                <a:cubicBezTo>
                  <a:pt x="139" y="556"/>
                  <a:pt x="139" y="556"/>
                  <a:pt x="139" y="556"/>
                </a:cubicBezTo>
                <a:cubicBezTo>
                  <a:pt x="137" y="555"/>
                  <a:pt x="137" y="555"/>
                  <a:pt x="137" y="555"/>
                </a:cubicBezTo>
                <a:cubicBezTo>
                  <a:pt x="156" y="530"/>
                  <a:pt x="173" y="502"/>
                  <a:pt x="184" y="472"/>
                </a:cubicBezTo>
                <a:cubicBezTo>
                  <a:pt x="197" y="438"/>
                  <a:pt x="205" y="402"/>
                  <a:pt x="207" y="365"/>
                </a:cubicBezTo>
                <a:cubicBezTo>
                  <a:pt x="333" y="365"/>
                  <a:pt x="333" y="365"/>
                  <a:pt x="333" y="365"/>
                </a:cubicBezTo>
                <a:cubicBezTo>
                  <a:pt x="333" y="643"/>
                  <a:pt x="333" y="643"/>
                  <a:pt x="333" y="643"/>
                </a:cubicBezTo>
                <a:close/>
                <a:moveTo>
                  <a:pt x="333" y="333"/>
                </a:moveTo>
                <a:cubicBezTo>
                  <a:pt x="333" y="333"/>
                  <a:pt x="333" y="333"/>
                  <a:pt x="333" y="333"/>
                </a:cubicBezTo>
                <a:cubicBezTo>
                  <a:pt x="207" y="333"/>
                  <a:pt x="207" y="333"/>
                  <a:pt x="207" y="333"/>
                </a:cubicBezTo>
                <a:cubicBezTo>
                  <a:pt x="205" y="295"/>
                  <a:pt x="197" y="259"/>
                  <a:pt x="184" y="225"/>
                </a:cubicBezTo>
                <a:cubicBezTo>
                  <a:pt x="173" y="196"/>
                  <a:pt x="156" y="168"/>
                  <a:pt x="137" y="143"/>
                </a:cubicBezTo>
                <a:cubicBezTo>
                  <a:pt x="140" y="140"/>
                  <a:pt x="140" y="140"/>
                  <a:pt x="140" y="140"/>
                </a:cubicBezTo>
                <a:cubicBezTo>
                  <a:pt x="140" y="140"/>
                  <a:pt x="140" y="140"/>
                  <a:pt x="140" y="140"/>
                </a:cubicBezTo>
                <a:cubicBezTo>
                  <a:pt x="190" y="90"/>
                  <a:pt x="257" y="58"/>
                  <a:pt x="333" y="54"/>
                </a:cubicBezTo>
                <a:cubicBezTo>
                  <a:pt x="333" y="333"/>
                  <a:pt x="333" y="333"/>
                  <a:pt x="333" y="333"/>
                </a:cubicBezTo>
                <a:close/>
                <a:moveTo>
                  <a:pt x="644" y="333"/>
                </a:moveTo>
                <a:cubicBezTo>
                  <a:pt x="644" y="333"/>
                  <a:pt x="644" y="333"/>
                  <a:pt x="644" y="333"/>
                </a:cubicBezTo>
                <a:cubicBezTo>
                  <a:pt x="523" y="333"/>
                  <a:pt x="523" y="333"/>
                  <a:pt x="523" y="333"/>
                </a:cubicBezTo>
                <a:cubicBezTo>
                  <a:pt x="524" y="299"/>
                  <a:pt x="531" y="268"/>
                  <a:pt x="542" y="238"/>
                </a:cubicBezTo>
                <a:cubicBezTo>
                  <a:pt x="551" y="212"/>
                  <a:pt x="564" y="187"/>
                  <a:pt x="579" y="164"/>
                </a:cubicBezTo>
                <a:cubicBezTo>
                  <a:pt x="617" y="211"/>
                  <a:pt x="640" y="269"/>
                  <a:pt x="644" y="333"/>
                </a:cubicBezTo>
                <a:close/>
                <a:moveTo>
                  <a:pt x="365" y="54"/>
                </a:moveTo>
                <a:cubicBezTo>
                  <a:pt x="365" y="54"/>
                  <a:pt x="365" y="54"/>
                  <a:pt x="365" y="54"/>
                </a:cubicBezTo>
                <a:cubicBezTo>
                  <a:pt x="440" y="58"/>
                  <a:pt x="507" y="90"/>
                  <a:pt x="557" y="140"/>
                </a:cubicBezTo>
                <a:cubicBezTo>
                  <a:pt x="538" y="166"/>
                  <a:pt x="523" y="196"/>
                  <a:pt x="511" y="227"/>
                </a:cubicBezTo>
                <a:cubicBezTo>
                  <a:pt x="499" y="260"/>
                  <a:pt x="492" y="296"/>
                  <a:pt x="490" y="333"/>
                </a:cubicBezTo>
                <a:cubicBezTo>
                  <a:pt x="365" y="333"/>
                  <a:pt x="365" y="333"/>
                  <a:pt x="365" y="333"/>
                </a:cubicBezTo>
                <a:cubicBezTo>
                  <a:pt x="365" y="54"/>
                  <a:pt x="365" y="54"/>
                  <a:pt x="365" y="54"/>
                </a:cubicBezTo>
                <a:close/>
                <a:moveTo>
                  <a:pt x="365" y="643"/>
                </a:moveTo>
                <a:cubicBezTo>
                  <a:pt x="365" y="643"/>
                  <a:pt x="365" y="643"/>
                  <a:pt x="365" y="643"/>
                </a:cubicBezTo>
                <a:cubicBezTo>
                  <a:pt x="365" y="365"/>
                  <a:pt x="365" y="365"/>
                  <a:pt x="365" y="365"/>
                </a:cubicBezTo>
                <a:cubicBezTo>
                  <a:pt x="490" y="365"/>
                  <a:pt x="490" y="365"/>
                  <a:pt x="490" y="365"/>
                </a:cubicBezTo>
                <a:cubicBezTo>
                  <a:pt x="492" y="401"/>
                  <a:pt x="499" y="437"/>
                  <a:pt x="511" y="470"/>
                </a:cubicBezTo>
                <a:cubicBezTo>
                  <a:pt x="523" y="502"/>
                  <a:pt x="538" y="531"/>
                  <a:pt x="557" y="558"/>
                </a:cubicBezTo>
                <a:cubicBezTo>
                  <a:pt x="507" y="607"/>
                  <a:pt x="440" y="639"/>
                  <a:pt x="365" y="643"/>
                </a:cubicBezTo>
                <a:close/>
                <a:moveTo>
                  <a:pt x="579" y="533"/>
                </a:moveTo>
                <a:cubicBezTo>
                  <a:pt x="579" y="533"/>
                  <a:pt x="579" y="533"/>
                  <a:pt x="579" y="533"/>
                </a:cubicBezTo>
                <a:cubicBezTo>
                  <a:pt x="564" y="511"/>
                  <a:pt x="551" y="486"/>
                  <a:pt x="542" y="459"/>
                </a:cubicBezTo>
                <a:cubicBezTo>
                  <a:pt x="531" y="430"/>
                  <a:pt x="524" y="398"/>
                  <a:pt x="523" y="365"/>
                </a:cubicBezTo>
                <a:cubicBezTo>
                  <a:pt x="644" y="365"/>
                  <a:pt x="644" y="365"/>
                  <a:pt x="644" y="365"/>
                </a:cubicBezTo>
                <a:cubicBezTo>
                  <a:pt x="640" y="429"/>
                  <a:pt x="617" y="487"/>
                  <a:pt x="579" y="533"/>
                </a:cubicBezTo>
                <a:close/>
              </a:path>
            </a:pathLst>
          </a:custGeom>
          <a:solidFill>
            <a:schemeClr val="bg1">
              <a:lumMod val="50000"/>
            </a:schemeClr>
          </a:solidFill>
          <a:ln>
            <a:noFill/>
          </a:ln>
        </p:spPr>
        <p:txBody>
          <a:bodyPr anchor="t" anchorCtr="0" bIns="45720" compatLnSpc="1" lIns="91440" numCol="1" rIns="91440" tIns="45720" vert="horz" wrap="square"/>
          <a:lstStyle/>
          <a:p>
            <a:endParaRPr altLang="en-US" lang="zh-CN"/>
          </a:p>
        </p:txBody>
      </p:sp>
      <p:sp>
        <p:nvSpPr>
          <p:cNvPr id="43" name="原创设计师QQ598969553             _42"/>
          <p:cNvSpPr>
            <a:spLocks noEditPoints="1"/>
          </p:cNvSpPr>
          <p:nvPr/>
        </p:nvSpPr>
        <p:spPr bwMode="auto">
          <a:xfrm>
            <a:off x="6962844" y="3639572"/>
            <a:ext cx="232431" cy="232431"/>
          </a:xfrm>
          <a:custGeom>
            <a:gdLst>
              <a:gd fmla="*/ 544 w 730" name="T0"/>
              <a:gd fmla="*/ 365 h 730" name="T1"/>
              <a:gd fmla="*/ 368 w 730" name="T2"/>
              <a:gd fmla="*/ 392 h 730" name="T3"/>
              <a:gd fmla="*/ 248 w 730" name="T4"/>
              <a:gd fmla="*/ 566 h 730" name="T5"/>
              <a:gd fmla="*/ 340 w 730" name="T6"/>
              <a:gd fmla="*/ 375 h 730" name="T7"/>
              <a:gd fmla="*/ 338 w 730" name="T8"/>
              <a:gd fmla="*/ 364 h 730" name="T9"/>
              <a:gd fmla="*/ 365 w 730" name="T10"/>
              <a:gd fmla="*/ 118 h 730" name="T11"/>
              <a:gd fmla="*/ 391 w 730" name="T12"/>
              <a:gd fmla="*/ 337 h 730" name="T13"/>
              <a:gd fmla="*/ 16 w 730" name="T14"/>
              <a:gd fmla="*/ 381 h 730" name="T15"/>
              <a:gd fmla="*/ 0 w 730" name="T16"/>
              <a:gd fmla="*/ 365 h 730" name="T17"/>
              <a:gd fmla="*/ 8 w 730" name="T18"/>
              <a:gd fmla="*/ 350 h 730" name="T19"/>
              <a:gd fmla="*/ 10 w 730" name="T20"/>
              <a:gd fmla="*/ 349 h 730" name="T21"/>
              <a:gd fmla="*/ 70 w 730" name="T22"/>
              <a:gd fmla="*/ 348 h 730" name="T23"/>
              <a:gd fmla="*/ 70 w 730" name="T24"/>
              <a:gd fmla="*/ 381 h 730" name="T25"/>
              <a:gd fmla="*/ 381 w 730" name="T26"/>
              <a:gd fmla="*/ 713 h 730" name="T27"/>
              <a:gd fmla="*/ 365 w 730" name="T28"/>
              <a:gd fmla="*/ 730 h 730" name="T29"/>
              <a:gd fmla="*/ 349 w 730" name="T30"/>
              <a:gd fmla="*/ 660 h 730" name="T31"/>
              <a:gd fmla="*/ 381 w 730" name="T32"/>
              <a:gd fmla="*/ 660 h 730" name="T33"/>
              <a:gd fmla="*/ 714 w 730" name="T34"/>
              <a:gd fmla="*/ 348 h 730" name="T35"/>
              <a:gd fmla="*/ 730 w 730" name="T36"/>
              <a:gd fmla="*/ 365 h 730" name="T37"/>
              <a:gd fmla="*/ 660 w 730" name="T38"/>
              <a:gd fmla="*/ 381 h 730" name="T39"/>
              <a:gd fmla="*/ 660 w 730" name="T40"/>
              <a:gd fmla="*/ 348 h 730" name="T41"/>
              <a:gd fmla="*/ 176 w 730" name="T42"/>
              <a:gd fmla="*/ 70 h 730" name="T43"/>
              <a:gd fmla="*/ 182 w 730" name="T44"/>
              <a:gd fmla="*/ 48 h 730" name="T45"/>
              <a:gd fmla="*/ 222 w 730" name="T46"/>
              <a:gd fmla="*/ 84 h 730" name="T47"/>
              <a:gd fmla="*/ 194 w 730" name="T48"/>
              <a:gd fmla="*/ 100 h 730" name="T49"/>
              <a:gd fmla="*/ 55 w 730" name="T50"/>
              <a:gd fmla="*/ 204 h 730" name="T51"/>
              <a:gd fmla="*/ 49 w 730" name="T52"/>
              <a:gd fmla="*/ 182 h 730" name="T53"/>
              <a:gd fmla="*/ 101 w 730" name="T54"/>
              <a:gd fmla="*/ 193 h 730" name="T55"/>
              <a:gd fmla="*/ 84 w 730" name="T56"/>
              <a:gd fmla="*/ 221 h 730" name="T57"/>
              <a:gd fmla="*/ 71 w 730" name="T58"/>
              <a:gd fmla="*/ 553 h 730" name="T59"/>
              <a:gd fmla="*/ 49 w 730" name="T60"/>
              <a:gd fmla="*/ 547 h 730" name="T61"/>
              <a:gd fmla="*/ 84 w 730" name="T62"/>
              <a:gd fmla="*/ 507 h 730" name="T63"/>
              <a:gd fmla="*/ 101 w 730" name="T64"/>
              <a:gd fmla="*/ 535 h 730" name="T65"/>
              <a:gd fmla="*/ 204 w 730" name="T66"/>
              <a:gd fmla="*/ 674 h 730" name="T67"/>
              <a:gd fmla="*/ 182 w 730" name="T68"/>
              <a:gd fmla="*/ 680 h 730" name="T69"/>
              <a:gd fmla="*/ 194 w 730" name="T70"/>
              <a:gd fmla="*/ 629 h 730" name="T71"/>
              <a:gd fmla="*/ 222 w 730" name="T72"/>
              <a:gd fmla="*/ 645 h 730" name="T73"/>
              <a:gd fmla="*/ 553 w 730" name="T74"/>
              <a:gd fmla="*/ 658 h 730" name="T75"/>
              <a:gd fmla="*/ 547 w 730" name="T76"/>
              <a:gd fmla="*/ 680 h 730" name="T77"/>
              <a:gd fmla="*/ 508 w 730" name="T78"/>
              <a:gd fmla="*/ 645 h 730" name="T79"/>
              <a:gd fmla="*/ 536 w 730" name="T80"/>
              <a:gd fmla="*/ 629 h 730" name="T81"/>
              <a:gd fmla="*/ 675 w 730" name="T82"/>
              <a:gd fmla="*/ 525 h 730" name="T83"/>
              <a:gd fmla="*/ 681 w 730" name="T84"/>
              <a:gd fmla="*/ 547 h 730" name="T85"/>
              <a:gd fmla="*/ 629 w 730" name="T86"/>
              <a:gd fmla="*/ 535 h 730" name="T87"/>
              <a:gd fmla="*/ 645 w 730" name="T88"/>
              <a:gd fmla="*/ 507 h 730" name="T89"/>
              <a:gd fmla="*/ 659 w 730" name="T90"/>
              <a:gd fmla="*/ 176 h 730" name="T91"/>
              <a:gd fmla="*/ 681 w 730" name="T92"/>
              <a:gd fmla="*/ 182 h 730" name="T93"/>
              <a:gd fmla="*/ 645 w 730" name="T94"/>
              <a:gd fmla="*/ 221 h 730" name="T95"/>
              <a:gd fmla="*/ 629 w 730" name="T96"/>
              <a:gd fmla="*/ 193 h 730" name="T97"/>
              <a:gd fmla="*/ 526 w 730" name="T98"/>
              <a:gd fmla="*/ 54 h 730" name="T99"/>
              <a:gd fmla="*/ 547 w 730" name="T100"/>
              <a:gd fmla="*/ 48 h 730" name="T101"/>
              <a:gd fmla="*/ 536 w 730" name="T102"/>
              <a:gd fmla="*/ 100 h 730" name="T103"/>
              <a:gd fmla="*/ 508 w 730" name="T104"/>
              <a:gd fmla="*/ 84 h 730" name="T105"/>
              <a:gd fmla="*/ 349 w 730" name="T106"/>
              <a:gd fmla="*/ 16 h 730" name="T107"/>
              <a:gd fmla="*/ 365 w 730" name="T108"/>
              <a:gd fmla="*/ 0 h 730" name="T109"/>
              <a:gd fmla="*/ 381 w 730" name="T110"/>
              <a:gd fmla="*/ 50 h 730" name="T111"/>
              <a:gd fmla="*/ 381 w 730" name="T112"/>
              <a:gd fmla="*/ 69 h 730" name="T113"/>
              <a:gd fmla="*/ 349 w 730" name="T114"/>
              <a:gd fmla="*/ 69 h 730" name="T115"/>
              <a:gd fmla="*/ 349 w 730" name="T116"/>
              <a:gd fmla="*/ 50 h 730" name="T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b="b" l="0" r="r" t="0"/>
            <a:pathLst>
              <a:path h="730" w="730">
                <a:moveTo>
                  <a:pt x="517" y="337"/>
                </a:moveTo>
                <a:cubicBezTo>
                  <a:pt x="532" y="337"/>
                  <a:pt x="544" y="349"/>
                  <a:pt x="544" y="365"/>
                </a:cubicBezTo>
                <a:cubicBezTo>
                  <a:pt x="544" y="379"/>
                  <a:pt x="532" y="392"/>
                  <a:pt x="517" y="392"/>
                </a:cubicBezTo>
                <a:cubicBezTo>
                  <a:pt x="368" y="392"/>
                  <a:pt x="368" y="392"/>
                  <a:pt x="368" y="392"/>
                </a:cubicBezTo>
                <a:cubicBezTo>
                  <a:pt x="270" y="561"/>
                  <a:pt x="270" y="561"/>
                  <a:pt x="270" y="561"/>
                </a:cubicBezTo>
                <a:cubicBezTo>
                  <a:pt x="266" y="568"/>
                  <a:pt x="256" y="571"/>
                  <a:pt x="248" y="566"/>
                </a:cubicBezTo>
                <a:cubicBezTo>
                  <a:pt x="240" y="562"/>
                  <a:pt x="238" y="552"/>
                  <a:pt x="242" y="545"/>
                </a:cubicBezTo>
                <a:cubicBezTo>
                  <a:pt x="340" y="375"/>
                  <a:pt x="340" y="375"/>
                  <a:pt x="340" y="375"/>
                </a:cubicBezTo>
                <a:cubicBezTo>
                  <a:pt x="339" y="372"/>
                  <a:pt x="338" y="368"/>
                  <a:pt x="338" y="365"/>
                </a:cubicBezTo>
                <a:cubicBezTo>
                  <a:pt x="338" y="364"/>
                  <a:pt x="338" y="364"/>
                  <a:pt x="338" y="364"/>
                </a:cubicBezTo>
                <a:cubicBezTo>
                  <a:pt x="338" y="145"/>
                  <a:pt x="338" y="145"/>
                  <a:pt x="338" y="145"/>
                </a:cubicBezTo>
                <a:cubicBezTo>
                  <a:pt x="338" y="131"/>
                  <a:pt x="350" y="118"/>
                  <a:pt x="365" y="118"/>
                </a:cubicBezTo>
                <a:cubicBezTo>
                  <a:pt x="380" y="118"/>
                  <a:pt x="391" y="131"/>
                  <a:pt x="391" y="145"/>
                </a:cubicBezTo>
                <a:cubicBezTo>
                  <a:pt x="391" y="337"/>
                  <a:pt x="391" y="337"/>
                  <a:pt x="391" y="337"/>
                </a:cubicBezTo>
                <a:cubicBezTo>
                  <a:pt x="517" y="337"/>
                  <a:pt x="517" y="337"/>
                  <a:pt x="517" y="337"/>
                </a:cubicBezTo>
                <a:close/>
                <a:moveTo>
                  <a:pt x="16" y="381"/>
                </a:moveTo>
                <a:cubicBezTo>
                  <a:pt x="16" y="381"/>
                  <a:pt x="16" y="381"/>
                  <a:pt x="16" y="381"/>
                </a:cubicBezTo>
                <a:cubicBezTo>
                  <a:pt x="7" y="381"/>
                  <a:pt x="0" y="373"/>
                  <a:pt x="0" y="365"/>
                </a:cubicBezTo>
                <a:cubicBezTo>
                  <a:pt x="0" y="358"/>
                  <a:pt x="3" y="353"/>
                  <a:pt x="8" y="350"/>
                </a:cubicBezTo>
                <a:cubicBezTo>
                  <a:pt x="8" y="350"/>
                  <a:pt x="8" y="350"/>
                  <a:pt x="8" y="350"/>
                </a:cubicBezTo>
                <a:cubicBezTo>
                  <a:pt x="9" y="350"/>
                  <a:pt x="10" y="349"/>
                  <a:pt x="10" y="349"/>
                </a:cubicBezTo>
                <a:cubicBezTo>
                  <a:pt x="10" y="349"/>
                  <a:pt x="10" y="349"/>
                  <a:pt x="10" y="349"/>
                </a:cubicBezTo>
                <a:cubicBezTo>
                  <a:pt x="12" y="349"/>
                  <a:pt x="14" y="348"/>
                  <a:pt x="16" y="348"/>
                </a:cubicBezTo>
                <a:cubicBezTo>
                  <a:pt x="70" y="348"/>
                  <a:pt x="70" y="348"/>
                  <a:pt x="70" y="348"/>
                </a:cubicBezTo>
                <a:cubicBezTo>
                  <a:pt x="78" y="348"/>
                  <a:pt x="85" y="356"/>
                  <a:pt x="85" y="365"/>
                </a:cubicBezTo>
                <a:cubicBezTo>
                  <a:pt x="85" y="373"/>
                  <a:pt x="78" y="381"/>
                  <a:pt x="70" y="381"/>
                </a:cubicBezTo>
                <a:cubicBezTo>
                  <a:pt x="16" y="381"/>
                  <a:pt x="16" y="381"/>
                  <a:pt x="16" y="381"/>
                </a:cubicBezTo>
                <a:close/>
                <a:moveTo>
                  <a:pt x="381" y="713"/>
                </a:moveTo>
                <a:cubicBezTo>
                  <a:pt x="381" y="713"/>
                  <a:pt x="381" y="713"/>
                  <a:pt x="381" y="713"/>
                </a:cubicBezTo>
                <a:cubicBezTo>
                  <a:pt x="381" y="722"/>
                  <a:pt x="374" y="730"/>
                  <a:pt x="365" y="730"/>
                </a:cubicBezTo>
                <a:cubicBezTo>
                  <a:pt x="356" y="730"/>
                  <a:pt x="349" y="722"/>
                  <a:pt x="349" y="713"/>
                </a:cubicBezTo>
                <a:cubicBezTo>
                  <a:pt x="349" y="660"/>
                  <a:pt x="349" y="660"/>
                  <a:pt x="349" y="660"/>
                </a:cubicBezTo>
                <a:cubicBezTo>
                  <a:pt x="349" y="651"/>
                  <a:pt x="356" y="644"/>
                  <a:pt x="365" y="644"/>
                </a:cubicBezTo>
                <a:cubicBezTo>
                  <a:pt x="374" y="644"/>
                  <a:pt x="381" y="651"/>
                  <a:pt x="381" y="660"/>
                </a:cubicBezTo>
                <a:cubicBezTo>
                  <a:pt x="381" y="713"/>
                  <a:pt x="381" y="713"/>
                  <a:pt x="381" y="713"/>
                </a:cubicBezTo>
                <a:close/>
                <a:moveTo>
                  <a:pt x="714" y="348"/>
                </a:moveTo>
                <a:cubicBezTo>
                  <a:pt x="714" y="348"/>
                  <a:pt x="714" y="348"/>
                  <a:pt x="714" y="348"/>
                </a:cubicBezTo>
                <a:cubicBezTo>
                  <a:pt x="723" y="348"/>
                  <a:pt x="730" y="356"/>
                  <a:pt x="730" y="365"/>
                </a:cubicBezTo>
                <a:cubicBezTo>
                  <a:pt x="730" y="373"/>
                  <a:pt x="723" y="381"/>
                  <a:pt x="714" y="381"/>
                </a:cubicBezTo>
                <a:cubicBezTo>
                  <a:pt x="660" y="381"/>
                  <a:pt x="660" y="381"/>
                  <a:pt x="660" y="381"/>
                </a:cubicBezTo>
                <a:cubicBezTo>
                  <a:pt x="651" y="381"/>
                  <a:pt x="644" y="373"/>
                  <a:pt x="644" y="365"/>
                </a:cubicBezTo>
                <a:cubicBezTo>
                  <a:pt x="644" y="356"/>
                  <a:pt x="651" y="348"/>
                  <a:pt x="660" y="348"/>
                </a:cubicBezTo>
                <a:cubicBezTo>
                  <a:pt x="714" y="348"/>
                  <a:pt x="714" y="348"/>
                  <a:pt x="714" y="348"/>
                </a:cubicBezTo>
                <a:close/>
                <a:moveTo>
                  <a:pt x="176" y="70"/>
                </a:moveTo>
                <a:cubicBezTo>
                  <a:pt x="176" y="70"/>
                  <a:pt x="176" y="70"/>
                  <a:pt x="176" y="70"/>
                </a:cubicBezTo>
                <a:cubicBezTo>
                  <a:pt x="172" y="63"/>
                  <a:pt x="175" y="52"/>
                  <a:pt x="182" y="48"/>
                </a:cubicBezTo>
                <a:cubicBezTo>
                  <a:pt x="190" y="44"/>
                  <a:pt x="199" y="46"/>
                  <a:pt x="204" y="54"/>
                </a:cubicBezTo>
                <a:cubicBezTo>
                  <a:pt x="222" y="84"/>
                  <a:pt x="222" y="84"/>
                  <a:pt x="222" y="84"/>
                </a:cubicBezTo>
                <a:cubicBezTo>
                  <a:pt x="226" y="92"/>
                  <a:pt x="223" y="102"/>
                  <a:pt x="216" y="106"/>
                </a:cubicBezTo>
                <a:cubicBezTo>
                  <a:pt x="208" y="110"/>
                  <a:pt x="198" y="108"/>
                  <a:pt x="194" y="100"/>
                </a:cubicBezTo>
                <a:cubicBezTo>
                  <a:pt x="176" y="70"/>
                  <a:pt x="176" y="70"/>
                  <a:pt x="176" y="70"/>
                </a:cubicBezTo>
                <a:close/>
                <a:moveTo>
                  <a:pt x="55" y="204"/>
                </a:moveTo>
                <a:cubicBezTo>
                  <a:pt x="55" y="204"/>
                  <a:pt x="55" y="204"/>
                  <a:pt x="55" y="204"/>
                </a:cubicBezTo>
                <a:cubicBezTo>
                  <a:pt x="47" y="200"/>
                  <a:pt x="44" y="189"/>
                  <a:pt x="49" y="182"/>
                </a:cubicBezTo>
                <a:cubicBezTo>
                  <a:pt x="53" y="174"/>
                  <a:pt x="63" y="171"/>
                  <a:pt x="71" y="176"/>
                </a:cubicBezTo>
                <a:cubicBezTo>
                  <a:pt x="101" y="193"/>
                  <a:pt x="101" y="193"/>
                  <a:pt x="101" y="193"/>
                </a:cubicBezTo>
                <a:cubicBezTo>
                  <a:pt x="108" y="198"/>
                  <a:pt x="111" y="208"/>
                  <a:pt x="106" y="215"/>
                </a:cubicBezTo>
                <a:cubicBezTo>
                  <a:pt x="102" y="223"/>
                  <a:pt x="92" y="225"/>
                  <a:pt x="84" y="221"/>
                </a:cubicBezTo>
                <a:cubicBezTo>
                  <a:pt x="55" y="204"/>
                  <a:pt x="55" y="204"/>
                  <a:pt x="55" y="204"/>
                </a:cubicBezTo>
                <a:close/>
                <a:moveTo>
                  <a:pt x="71" y="553"/>
                </a:moveTo>
                <a:cubicBezTo>
                  <a:pt x="71" y="553"/>
                  <a:pt x="71" y="553"/>
                  <a:pt x="71" y="553"/>
                </a:cubicBezTo>
                <a:cubicBezTo>
                  <a:pt x="63" y="557"/>
                  <a:pt x="53" y="554"/>
                  <a:pt x="49" y="547"/>
                </a:cubicBezTo>
                <a:cubicBezTo>
                  <a:pt x="44" y="539"/>
                  <a:pt x="47" y="530"/>
                  <a:pt x="55" y="525"/>
                </a:cubicBezTo>
                <a:cubicBezTo>
                  <a:pt x="84" y="507"/>
                  <a:pt x="84" y="507"/>
                  <a:pt x="84" y="507"/>
                </a:cubicBezTo>
                <a:cubicBezTo>
                  <a:pt x="92" y="503"/>
                  <a:pt x="102" y="506"/>
                  <a:pt x="106" y="514"/>
                </a:cubicBezTo>
                <a:cubicBezTo>
                  <a:pt x="111" y="521"/>
                  <a:pt x="108" y="531"/>
                  <a:pt x="101" y="535"/>
                </a:cubicBezTo>
                <a:cubicBezTo>
                  <a:pt x="71" y="553"/>
                  <a:pt x="71" y="553"/>
                  <a:pt x="71" y="553"/>
                </a:cubicBezTo>
                <a:close/>
                <a:moveTo>
                  <a:pt x="204" y="674"/>
                </a:moveTo>
                <a:cubicBezTo>
                  <a:pt x="204" y="674"/>
                  <a:pt x="204" y="674"/>
                  <a:pt x="204" y="674"/>
                </a:cubicBezTo>
                <a:cubicBezTo>
                  <a:pt x="199" y="682"/>
                  <a:pt x="190" y="685"/>
                  <a:pt x="182" y="680"/>
                </a:cubicBezTo>
                <a:cubicBezTo>
                  <a:pt x="175" y="676"/>
                  <a:pt x="172" y="666"/>
                  <a:pt x="176" y="658"/>
                </a:cubicBezTo>
                <a:cubicBezTo>
                  <a:pt x="194" y="629"/>
                  <a:pt x="194" y="629"/>
                  <a:pt x="194" y="629"/>
                </a:cubicBezTo>
                <a:cubicBezTo>
                  <a:pt x="198" y="621"/>
                  <a:pt x="208" y="618"/>
                  <a:pt x="216" y="622"/>
                </a:cubicBezTo>
                <a:cubicBezTo>
                  <a:pt x="223" y="627"/>
                  <a:pt x="226" y="637"/>
                  <a:pt x="222" y="645"/>
                </a:cubicBezTo>
                <a:cubicBezTo>
                  <a:pt x="204" y="674"/>
                  <a:pt x="204" y="674"/>
                  <a:pt x="204" y="674"/>
                </a:cubicBezTo>
                <a:close/>
                <a:moveTo>
                  <a:pt x="553" y="658"/>
                </a:moveTo>
                <a:cubicBezTo>
                  <a:pt x="553" y="658"/>
                  <a:pt x="553" y="658"/>
                  <a:pt x="553" y="658"/>
                </a:cubicBezTo>
                <a:cubicBezTo>
                  <a:pt x="558" y="666"/>
                  <a:pt x="555" y="676"/>
                  <a:pt x="547" y="680"/>
                </a:cubicBezTo>
                <a:cubicBezTo>
                  <a:pt x="540" y="685"/>
                  <a:pt x="529" y="682"/>
                  <a:pt x="526" y="674"/>
                </a:cubicBezTo>
                <a:cubicBezTo>
                  <a:pt x="508" y="645"/>
                  <a:pt x="508" y="645"/>
                  <a:pt x="508" y="645"/>
                </a:cubicBezTo>
                <a:cubicBezTo>
                  <a:pt x="503" y="637"/>
                  <a:pt x="506" y="627"/>
                  <a:pt x="514" y="622"/>
                </a:cubicBezTo>
                <a:cubicBezTo>
                  <a:pt x="521" y="618"/>
                  <a:pt x="531" y="621"/>
                  <a:pt x="536" y="629"/>
                </a:cubicBezTo>
                <a:cubicBezTo>
                  <a:pt x="553" y="658"/>
                  <a:pt x="553" y="658"/>
                  <a:pt x="553" y="658"/>
                </a:cubicBezTo>
                <a:close/>
                <a:moveTo>
                  <a:pt x="675" y="525"/>
                </a:moveTo>
                <a:cubicBezTo>
                  <a:pt x="675" y="525"/>
                  <a:pt x="675" y="525"/>
                  <a:pt x="675" y="525"/>
                </a:cubicBezTo>
                <a:cubicBezTo>
                  <a:pt x="683" y="530"/>
                  <a:pt x="685" y="539"/>
                  <a:pt x="681" y="547"/>
                </a:cubicBezTo>
                <a:cubicBezTo>
                  <a:pt x="676" y="554"/>
                  <a:pt x="667" y="557"/>
                  <a:pt x="659" y="553"/>
                </a:cubicBezTo>
                <a:cubicBezTo>
                  <a:pt x="629" y="535"/>
                  <a:pt x="629" y="535"/>
                  <a:pt x="629" y="535"/>
                </a:cubicBezTo>
                <a:cubicBezTo>
                  <a:pt x="621" y="531"/>
                  <a:pt x="619" y="521"/>
                  <a:pt x="623" y="514"/>
                </a:cubicBezTo>
                <a:cubicBezTo>
                  <a:pt x="628" y="506"/>
                  <a:pt x="637" y="503"/>
                  <a:pt x="645" y="507"/>
                </a:cubicBezTo>
                <a:cubicBezTo>
                  <a:pt x="675" y="525"/>
                  <a:pt x="675" y="525"/>
                  <a:pt x="675" y="525"/>
                </a:cubicBezTo>
                <a:close/>
                <a:moveTo>
                  <a:pt x="659" y="176"/>
                </a:moveTo>
                <a:cubicBezTo>
                  <a:pt x="659" y="176"/>
                  <a:pt x="659" y="176"/>
                  <a:pt x="659" y="176"/>
                </a:cubicBezTo>
                <a:cubicBezTo>
                  <a:pt x="667" y="171"/>
                  <a:pt x="676" y="174"/>
                  <a:pt x="681" y="182"/>
                </a:cubicBezTo>
                <a:cubicBezTo>
                  <a:pt x="685" y="190"/>
                  <a:pt x="683" y="200"/>
                  <a:pt x="675" y="204"/>
                </a:cubicBezTo>
                <a:cubicBezTo>
                  <a:pt x="645" y="221"/>
                  <a:pt x="645" y="221"/>
                  <a:pt x="645" y="221"/>
                </a:cubicBezTo>
                <a:cubicBezTo>
                  <a:pt x="637" y="225"/>
                  <a:pt x="628" y="223"/>
                  <a:pt x="623" y="215"/>
                </a:cubicBezTo>
                <a:cubicBezTo>
                  <a:pt x="619" y="207"/>
                  <a:pt x="621" y="198"/>
                  <a:pt x="629" y="193"/>
                </a:cubicBezTo>
                <a:cubicBezTo>
                  <a:pt x="659" y="176"/>
                  <a:pt x="659" y="176"/>
                  <a:pt x="659" y="176"/>
                </a:cubicBezTo>
                <a:close/>
                <a:moveTo>
                  <a:pt x="526" y="54"/>
                </a:moveTo>
                <a:cubicBezTo>
                  <a:pt x="526" y="54"/>
                  <a:pt x="526" y="54"/>
                  <a:pt x="526" y="54"/>
                </a:cubicBezTo>
                <a:cubicBezTo>
                  <a:pt x="529" y="46"/>
                  <a:pt x="540" y="44"/>
                  <a:pt x="547" y="48"/>
                </a:cubicBezTo>
                <a:cubicBezTo>
                  <a:pt x="555" y="52"/>
                  <a:pt x="558" y="63"/>
                  <a:pt x="553" y="70"/>
                </a:cubicBezTo>
                <a:cubicBezTo>
                  <a:pt x="536" y="100"/>
                  <a:pt x="536" y="100"/>
                  <a:pt x="536" y="100"/>
                </a:cubicBezTo>
                <a:cubicBezTo>
                  <a:pt x="531" y="108"/>
                  <a:pt x="521" y="110"/>
                  <a:pt x="514" y="106"/>
                </a:cubicBezTo>
                <a:cubicBezTo>
                  <a:pt x="506" y="102"/>
                  <a:pt x="503" y="92"/>
                  <a:pt x="508" y="84"/>
                </a:cubicBezTo>
                <a:cubicBezTo>
                  <a:pt x="526" y="54"/>
                  <a:pt x="526" y="54"/>
                  <a:pt x="526" y="54"/>
                </a:cubicBezTo>
                <a:close/>
                <a:moveTo>
                  <a:pt x="349" y="16"/>
                </a:moveTo>
                <a:cubicBezTo>
                  <a:pt x="349" y="16"/>
                  <a:pt x="349" y="16"/>
                  <a:pt x="349" y="16"/>
                </a:cubicBezTo>
                <a:cubicBezTo>
                  <a:pt x="349" y="6"/>
                  <a:pt x="356" y="0"/>
                  <a:pt x="365" y="0"/>
                </a:cubicBezTo>
                <a:cubicBezTo>
                  <a:pt x="374" y="0"/>
                  <a:pt x="381" y="6"/>
                  <a:pt x="381" y="16"/>
                </a:cubicBezTo>
                <a:cubicBezTo>
                  <a:pt x="381" y="50"/>
                  <a:pt x="381" y="50"/>
                  <a:pt x="381" y="50"/>
                </a:cubicBezTo>
                <a:cubicBezTo>
                  <a:pt x="381" y="51"/>
                  <a:pt x="381" y="51"/>
                  <a:pt x="381" y="51"/>
                </a:cubicBezTo>
                <a:cubicBezTo>
                  <a:pt x="381" y="69"/>
                  <a:pt x="381" y="69"/>
                  <a:pt x="381" y="69"/>
                </a:cubicBezTo>
                <a:cubicBezTo>
                  <a:pt x="381" y="78"/>
                  <a:pt x="374" y="85"/>
                  <a:pt x="365" y="85"/>
                </a:cubicBezTo>
                <a:cubicBezTo>
                  <a:pt x="356" y="85"/>
                  <a:pt x="349" y="78"/>
                  <a:pt x="349" y="69"/>
                </a:cubicBezTo>
                <a:cubicBezTo>
                  <a:pt x="349" y="51"/>
                  <a:pt x="349" y="51"/>
                  <a:pt x="349" y="51"/>
                </a:cubicBezTo>
                <a:cubicBezTo>
                  <a:pt x="349" y="50"/>
                  <a:pt x="349" y="50"/>
                  <a:pt x="349" y="50"/>
                </a:cubicBezTo>
                <a:cubicBezTo>
                  <a:pt x="349" y="16"/>
                  <a:pt x="349" y="16"/>
                  <a:pt x="349" y="16"/>
                </a:cubicBezTo>
                <a:close/>
              </a:path>
            </a:pathLst>
          </a:custGeom>
          <a:solidFill>
            <a:schemeClr val="bg1">
              <a:lumMod val="50000"/>
            </a:schemeClr>
          </a:solidFill>
          <a:ln>
            <a:noFill/>
          </a:ln>
        </p:spPr>
        <p:txBody>
          <a:bodyPr anchor="t" anchorCtr="0" bIns="45720" compatLnSpc="1" lIns="91440" numCol="1" rIns="91440" tIns="45720" vert="horz" wrap="square"/>
          <a:lstStyle/>
          <a:p>
            <a:endParaRPr altLang="en-US" lang="zh-CN"/>
          </a:p>
        </p:txBody>
      </p:sp>
      <p:sp>
        <p:nvSpPr>
          <p:cNvPr id="44" name="原创设计师QQ598969553             _43"/>
          <p:cNvSpPr>
            <a:spLocks noEditPoints="1"/>
          </p:cNvSpPr>
          <p:nvPr/>
        </p:nvSpPr>
        <p:spPr bwMode="auto">
          <a:xfrm>
            <a:off x="4289581" y="1190062"/>
            <a:ext cx="224152" cy="201227"/>
          </a:xfrm>
          <a:custGeom>
            <a:gdLst>
              <a:gd fmla="*/ 333 w 704" name="T0"/>
              <a:gd fmla="*/ 621 h 632" name="T1"/>
              <a:gd fmla="*/ 67 w 704" name="T2"/>
              <a:gd fmla="*/ 355 h 632" name="T3"/>
              <a:gd fmla="*/ 9 w 704" name="T4"/>
              <a:gd fmla="*/ 258 h 632" name="T5"/>
              <a:gd fmla="*/ 13 w 704" name="T6"/>
              <a:gd fmla="*/ 150 h 632" name="T7"/>
              <a:gd fmla="*/ 67 w 704" name="T8"/>
              <a:gd fmla="*/ 65 h 632" name="T9"/>
              <a:gd fmla="*/ 154 w 704" name="T10"/>
              <a:gd fmla="*/ 12 h 632" name="T11"/>
              <a:gd fmla="*/ 265 w 704" name="T12"/>
              <a:gd fmla="*/ 9 h 632" name="T13"/>
              <a:gd fmla="*/ 352 w 704" name="T14"/>
              <a:gd fmla="*/ 55 h 632" name="T15"/>
              <a:gd fmla="*/ 439 w 704" name="T16"/>
              <a:gd fmla="*/ 9 h 632" name="T17"/>
              <a:gd fmla="*/ 550 w 704" name="T18"/>
              <a:gd fmla="*/ 12 h 632" name="T19"/>
              <a:gd fmla="*/ 637 w 704" name="T20"/>
              <a:gd fmla="*/ 65 h 632" name="T21"/>
              <a:gd fmla="*/ 691 w 704" name="T22"/>
              <a:gd fmla="*/ 151 h 632" name="T23"/>
              <a:gd fmla="*/ 691 w 704" name="T24"/>
              <a:gd fmla="*/ 151 h 632" name="T25"/>
              <a:gd fmla="*/ 695 w 704" name="T26"/>
              <a:gd fmla="*/ 258 h 632" name="T27"/>
              <a:gd fmla="*/ 637 w 704" name="T28"/>
              <a:gd fmla="*/ 355 h 632" name="T29"/>
              <a:gd fmla="*/ 636 w 704" name="T30"/>
              <a:gd fmla="*/ 356 h 632" name="T31"/>
              <a:gd fmla="*/ 371 w 704" name="T32"/>
              <a:gd fmla="*/ 621 h 632" name="T33"/>
              <a:gd fmla="*/ 333 w 704" name="T34"/>
              <a:gd fmla="*/ 621 h 632" name="T35"/>
              <a:gd fmla="*/ 384 w 704" name="T36"/>
              <a:gd fmla="*/ 99 h 632" name="T37"/>
              <a:gd fmla="*/ 384 w 704" name="T38"/>
              <a:gd fmla="*/ 99 h 632" name="T39"/>
              <a:gd fmla="*/ 298 w 704" name="T40"/>
              <a:gd fmla="*/ 184 h 632" name="T41"/>
              <a:gd fmla="*/ 275 w 704" name="T42"/>
              <a:gd fmla="*/ 184 h 632" name="T43"/>
              <a:gd fmla="*/ 275 w 704" name="T44"/>
              <a:gd fmla="*/ 161 h 632" name="T45"/>
              <a:gd fmla="*/ 330 w 704" name="T46"/>
              <a:gd fmla="*/ 107 h 632" name="T47"/>
              <a:gd fmla="*/ 329 w 704" name="T48"/>
              <a:gd fmla="*/ 106 h 632" name="T49"/>
              <a:gd fmla="*/ 251 w 704" name="T50"/>
              <a:gd fmla="*/ 61 h 632" name="T51"/>
              <a:gd fmla="*/ 170 w 704" name="T52"/>
              <a:gd fmla="*/ 63 h 632" name="T53"/>
              <a:gd fmla="*/ 105 w 704" name="T54"/>
              <a:gd fmla="*/ 103 h 632" name="T55"/>
              <a:gd fmla="*/ 64 w 704" name="T56"/>
              <a:gd fmla="*/ 167 h 632" name="T57"/>
              <a:gd fmla="*/ 61 w 704" name="T58"/>
              <a:gd fmla="*/ 244 h 632" name="T59"/>
              <a:gd fmla="*/ 105 w 704" name="T60"/>
              <a:gd fmla="*/ 317 h 632" name="T61"/>
              <a:gd fmla="*/ 352 w 704" name="T62"/>
              <a:gd fmla="*/ 564 h 632" name="T63"/>
              <a:gd fmla="*/ 598 w 704" name="T64"/>
              <a:gd fmla="*/ 318 h 632" name="T65"/>
              <a:gd fmla="*/ 599 w 704" name="T66"/>
              <a:gd fmla="*/ 317 h 632" name="T67"/>
              <a:gd fmla="*/ 643 w 704" name="T68"/>
              <a:gd fmla="*/ 244 h 632" name="T69"/>
              <a:gd fmla="*/ 640 w 704" name="T70"/>
              <a:gd fmla="*/ 167 h 632" name="T71"/>
              <a:gd fmla="*/ 640 w 704" name="T72"/>
              <a:gd fmla="*/ 167 h 632" name="T73"/>
              <a:gd fmla="*/ 600 w 704" name="T74"/>
              <a:gd fmla="*/ 103 h 632" name="T75"/>
              <a:gd fmla="*/ 534 w 704" name="T76"/>
              <a:gd fmla="*/ 63 h 632" name="T77"/>
              <a:gd fmla="*/ 453 w 704" name="T78"/>
              <a:gd fmla="*/ 61 h 632" name="T79"/>
              <a:gd fmla="*/ 384 w 704" name="T80"/>
              <a:gd fmla="*/ 99 h 632" name="T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b="b" l="0" r="r" t="0"/>
            <a:pathLst>
              <a:path h="632" w="704">
                <a:moveTo>
                  <a:pt x="333" y="621"/>
                </a:moveTo>
                <a:cubicBezTo>
                  <a:pt x="67" y="355"/>
                  <a:pt x="67" y="355"/>
                  <a:pt x="67" y="355"/>
                </a:cubicBezTo>
                <a:cubicBezTo>
                  <a:pt x="39" y="327"/>
                  <a:pt x="19" y="294"/>
                  <a:pt x="9" y="258"/>
                </a:cubicBezTo>
                <a:cubicBezTo>
                  <a:pt x="0" y="224"/>
                  <a:pt x="1" y="188"/>
                  <a:pt x="13" y="150"/>
                </a:cubicBezTo>
                <a:cubicBezTo>
                  <a:pt x="24" y="118"/>
                  <a:pt x="43" y="89"/>
                  <a:pt x="67" y="65"/>
                </a:cubicBezTo>
                <a:cubicBezTo>
                  <a:pt x="91" y="41"/>
                  <a:pt x="121" y="23"/>
                  <a:pt x="154" y="12"/>
                </a:cubicBezTo>
                <a:cubicBezTo>
                  <a:pt x="192" y="0"/>
                  <a:pt x="230" y="0"/>
                  <a:pt x="265" y="9"/>
                </a:cubicBezTo>
                <a:cubicBezTo>
                  <a:pt x="296" y="17"/>
                  <a:pt x="326" y="33"/>
                  <a:pt x="352" y="55"/>
                </a:cubicBezTo>
                <a:cubicBezTo>
                  <a:pt x="378" y="34"/>
                  <a:pt x="408" y="17"/>
                  <a:pt x="439" y="9"/>
                </a:cubicBezTo>
                <a:cubicBezTo>
                  <a:pt x="475" y="0"/>
                  <a:pt x="512" y="0"/>
                  <a:pt x="550" y="12"/>
                </a:cubicBezTo>
                <a:cubicBezTo>
                  <a:pt x="583" y="23"/>
                  <a:pt x="613" y="41"/>
                  <a:pt x="637" y="65"/>
                </a:cubicBezTo>
                <a:cubicBezTo>
                  <a:pt x="661" y="89"/>
                  <a:pt x="680" y="118"/>
                  <a:pt x="691" y="151"/>
                </a:cubicBezTo>
                <a:cubicBezTo>
                  <a:pt x="691" y="151"/>
                  <a:pt x="691" y="151"/>
                  <a:pt x="691" y="151"/>
                </a:cubicBezTo>
                <a:cubicBezTo>
                  <a:pt x="704" y="188"/>
                  <a:pt x="704" y="224"/>
                  <a:pt x="695" y="258"/>
                </a:cubicBezTo>
                <a:cubicBezTo>
                  <a:pt x="685" y="294"/>
                  <a:pt x="665" y="327"/>
                  <a:pt x="637" y="355"/>
                </a:cubicBezTo>
                <a:cubicBezTo>
                  <a:pt x="636" y="356"/>
                  <a:pt x="636" y="356"/>
                  <a:pt x="636" y="356"/>
                </a:cubicBezTo>
                <a:cubicBezTo>
                  <a:pt x="371" y="621"/>
                  <a:pt x="371" y="621"/>
                  <a:pt x="371" y="621"/>
                </a:cubicBezTo>
                <a:cubicBezTo>
                  <a:pt x="361" y="632"/>
                  <a:pt x="344" y="632"/>
                  <a:pt x="333" y="621"/>
                </a:cubicBezTo>
                <a:close/>
                <a:moveTo>
                  <a:pt x="384" y="99"/>
                </a:moveTo>
                <a:cubicBezTo>
                  <a:pt x="384" y="99"/>
                  <a:pt x="384" y="99"/>
                  <a:pt x="384" y="99"/>
                </a:cubicBezTo>
                <a:cubicBezTo>
                  <a:pt x="298" y="184"/>
                  <a:pt x="298" y="184"/>
                  <a:pt x="298" y="184"/>
                </a:cubicBezTo>
                <a:cubicBezTo>
                  <a:pt x="292" y="190"/>
                  <a:pt x="282" y="190"/>
                  <a:pt x="275" y="184"/>
                </a:cubicBezTo>
                <a:cubicBezTo>
                  <a:pt x="269" y="178"/>
                  <a:pt x="269" y="167"/>
                  <a:pt x="275" y="161"/>
                </a:cubicBezTo>
                <a:cubicBezTo>
                  <a:pt x="330" y="107"/>
                  <a:pt x="330" y="107"/>
                  <a:pt x="330" y="107"/>
                </a:cubicBezTo>
                <a:cubicBezTo>
                  <a:pt x="329" y="106"/>
                  <a:pt x="329" y="106"/>
                  <a:pt x="329" y="106"/>
                </a:cubicBezTo>
                <a:cubicBezTo>
                  <a:pt x="306" y="84"/>
                  <a:pt x="280" y="69"/>
                  <a:pt x="251" y="61"/>
                </a:cubicBezTo>
                <a:cubicBezTo>
                  <a:pt x="226" y="54"/>
                  <a:pt x="198" y="55"/>
                  <a:pt x="170" y="63"/>
                </a:cubicBezTo>
                <a:cubicBezTo>
                  <a:pt x="146" y="71"/>
                  <a:pt x="123" y="85"/>
                  <a:pt x="105" y="103"/>
                </a:cubicBezTo>
                <a:cubicBezTo>
                  <a:pt x="86" y="121"/>
                  <a:pt x="72" y="143"/>
                  <a:pt x="64" y="167"/>
                </a:cubicBezTo>
                <a:cubicBezTo>
                  <a:pt x="55" y="194"/>
                  <a:pt x="55" y="220"/>
                  <a:pt x="61" y="244"/>
                </a:cubicBezTo>
                <a:cubicBezTo>
                  <a:pt x="68" y="271"/>
                  <a:pt x="84" y="295"/>
                  <a:pt x="105" y="317"/>
                </a:cubicBezTo>
                <a:cubicBezTo>
                  <a:pt x="352" y="564"/>
                  <a:pt x="352" y="564"/>
                  <a:pt x="352" y="564"/>
                </a:cubicBezTo>
                <a:cubicBezTo>
                  <a:pt x="598" y="318"/>
                  <a:pt x="598" y="318"/>
                  <a:pt x="598" y="318"/>
                </a:cubicBezTo>
                <a:cubicBezTo>
                  <a:pt x="599" y="317"/>
                  <a:pt x="599" y="317"/>
                  <a:pt x="599" y="317"/>
                </a:cubicBezTo>
                <a:cubicBezTo>
                  <a:pt x="621" y="295"/>
                  <a:pt x="636" y="271"/>
                  <a:pt x="643" y="244"/>
                </a:cubicBezTo>
                <a:cubicBezTo>
                  <a:pt x="650" y="220"/>
                  <a:pt x="649" y="194"/>
                  <a:pt x="640" y="167"/>
                </a:cubicBezTo>
                <a:cubicBezTo>
                  <a:pt x="640" y="167"/>
                  <a:pt x="640" y="167"/>
                  <a:pt x="640" y="167"/>
                </a:cubicBezTo>
                <a:cubicBezTo>
                  <a:pt x="632" y="143"/>
                  <a:pt x="618" y="121"/>
                  <a:pt x="600" y="103"/>
                </a:cubicBezTo>
                <a:cubicBezTo>
                  <a:pt x="581" y="85"/>
                  <a:pt x="559" y="71"/>
                  <a:pt x="534" y="63"/>
                </a:cubicBezTo>
                <a:cubicBezTo>
                  <a:pt x="507" y="55"/>
                  <a:pt x="479" y="55"/>
                  <a:pt x="453" y="61"/>
                </a:cubicBezTo>
                <a:cubicBezTo>
                  <a:pt x="428" y="68"/>
                  <a:pt x="405" y="81"/>
                  <a:pt x="384" y="99"/>
                </a:cubicBezTo>
                <a:close/>
              </a:path>
            </a:pathLst>
          </a:custGeom>
          <a:solidFill>
            <a:schemeClr val="bg1">
              <a:lumMod val="50000"/>
            </a:schemeClr>
          </a:solidFill>
          <a:ln>
            <a:noFill/>
          </a:ln>
        </p:spPr>
        <p:txBody>
          <a:bodyPr anchor="t" anchorCtr="0" bIns="45720" compatLnSpc="1" lIns="91440" numCol="1" rIns="91440" tIns="45720" vert="horz" wrap="square"/>
          <a:lstStyle/>
          <a:p>
            <a:endParaRPr altLang="en-US" lang="zh-CN"/>
          </a:p>
        </p:txBody>
      </p:sp>
      <p:sp>
        <p:nvSpPr>
          <p:cNvPr id="45" name="原创设计师QQ598969553             _44"/>
          <p:cNvSpPr>
            <a:spLocks noEditPoints="1"/>
          </p:cNvSpPr>
          <p:nvPr/>
        </p:nvSpPr>
        <p:spPr bwMode="auto">
          <a:xfrm>
            <a:off x="7618742" y="4175231"/>
            <a:ext cx="205048" cy="205048"/>
          </a:xfrm>
          <a:custGeom>
            <a:gdLst>
              <a:gd fmla="*/ 517 w 644" name="T0"/>
              <a:gd fmla="*/ 480 h 644" name="T1"/>
              <a:gd fmla="*/ 633 w 644" name="T2"/>
              <a:gd fmla="*/ 596 h 644" name="T3"/>
              <a:gd fmla="*/ 633 w 644" name="T4"/>
              <a:gd fmla="*/ 634 h 644" name="T5"/>
              <a:gd fmla="*/ 595 w 644" name="T6"/>
              <a:gd fmla="*/ 634 h 644" name="T7"/>
              <a:gd fmla="*/ 479 w 644" name="T8"/>
              <a:gd fmla="*/ 518 h 644" name="T9"/>
              <a:gd fmla="*/ 404 w 644" name="T10"/>
              <a:gd fmla="*/ 563 h 644" name="T11"/>
              <a:gd fmla="*/ 293 w 644" name="T12"/>
              <a:gd fmla="*/ 585 h 644" name="T13"/>
              <a:gd fmla="*/ 181 w 644" name="T14"/>
              <a:gd fmla="*/ 563 h 644" name="T15"/>
              <a:gd fmla="*/ 181 w 644" name="T16"/>
              <a:gd fmla="*/ 563 h 644" name="T17"/>
              <a:gd fmla="*/ 86 w 644" name="T18"/>
              <a:gd fmla="*/ 499 h 644" name="T19"/>
              <a:gd fmla="*/ 86 w 644" name="T20"/>
              <a:gd fmla="*/ 499 h 644" name="T21"/>
              <a:gd fmla="*/ 22 w 644" name="T22"/>
              <a:gd fmla="*/ 405 h 644" name="T23"/>
              <a:gd fmla="*/ 22 w 644" name="T24"/>
              <a:gd fmla="*/ 403 h 644" name="T25"/>
              <a:gd fmla="*/ 0 w 644" name="T26"/>
              <a:gd fmla="*/ 293 h 644" name="T27"/>
              <a:gd fmla="*/ 293 w 644" name="T28"/>
              <a:gd fmla="*/ 0 h 644" name="T29"/>
              <a:gd fmla="*/ 404 w 644" name="T30"/>
              <a:gd fmla="*/ 22 h 644" name="T31"/>
              <a:gd fmla="*/ 404 w 644" name="T32"/>
              <a:gd fmla="*/ 22 h 644" name="T33"/>
              <a:gd fmla="*/ 499 w 644" name="T34"/>
              <a:gd fmla="*/ 86 h 644" name="T35"/>
              <a:gd fmla="*/ 500 w 644" name="T36"/>
              <a:gd fmla="*/ 87 h 644" name="T37"/>
              <a:gd fmla="*/ 563 w 644" name="T38"/>
              <a:gd fmla="*/ 181 h 644" name="T39"/>
              <a:gd fmla="*/ 563 w 644" name="T40"/>
              <a:gd fmla="*/ 182 h 644" name="T41"/>
              <a:gd fmla="*/ 585 w 644" name="T42"/>
              <a:gd fmla="*/ 293 h 644" name="T43"/>
              <a:gd fmla="*/ 563 w 644" name="T44"/>
              <a:gd fmla="*/ 405 h 644" name="T45"/>
              <a:gd fmla="*/ 517 w 644" name="T46"/>
              <a:gd fmla="*/ 480 h 644" name="T47"/>
              <a:gd fmla="*/ 402 w 644" name="T48"/>
              <a:gd fmla="*/ 277 h 644" name="T49"/>
              <a:gd fmla="*/ 402 w 644" name="T50"/>
              <a:gd fmla="*/ 277 h 644" name="T51"/>
              <a:gd fmla="*/ 308 w 644" name="T52"/>
              <a:gd fmla="*/ 277 h 644" name="T53"/>
              <a:gd fmla="*/ 308 w 644" name="T54"/>
              <a:gd fmla="*/ 183 h 644" name="T55"/>
              <a:gd fmla="*/ 293 w 644" name="T56"/>
              <a:gd fmla="*/ 167 h 644" name="T57"/>
              <a:gd fmla="*/ 276 w 644" name="T58"/>
              <a:gd fmla="*/ 183 h 644" name="T59"/>
              <a:gd fmla="*/ 276 w 644" name="T60"/>
              <a:gd fmla="*/ 277 h 644" name="T61"/>
              <a:gd fmla="*/ 183 w 644" name="T62"/>
              <a:gd fmla="*/ 277 h 644" name="T63"/>
              <a:gd fmla="*/ 166 w 644" name="T64"/>
              <a:gd fmla="*/ 293 h 644" name="T65"/>
              <a:gd fmla="*/ 183 w 644" name="T66"/>
              <a:gd fmla="*/ 309 h 644" name="T67"/>
              <a:gd fmla="*/ 276 w 644" name="T68"/>
              <a:gd fmla="*/ 309 h 644" name="T69"/>
              <a:gd fmla="*/ 276 w 644" name="T70"/>
              <a:gd fmla="*/ 402 h 644" name="T71"/>
              <a:gd fmla="*/ 293 w 644" name="T72"/>
              <a:gd fmla="*/ 419 h 644" name="T73"/>
              <a:gd fmla="*/ 308 w 644" name="T74"/>
              <a:gd fmla="*/ 402 h 644" name="T75"/>
              <a:gd fmla="*/ 308 w 644" name="T76"/>
              <a:gd fmla="*/ 309 h 644" name="T77"/>
              <a:gd fmla="*/ 402 w 644" name="T78"/>
              <a:gd fmla="*/ 309 h 644" name="T79"/>
              <a:gd fmla="*/ 418 w 644" name="T80"/>
              <a:gd fmla="*/ 293 h 644" name="T81"/>
              <a:gd fmla="*/ 402 w 644" name="T82"/>
              <a:gd fmla="*/ 277 h 644" name="T83"/>
              <a:gd fmla="*/ 384 w 644" name="T84"/>
              <a:gd fmla="*/ 72 h 644" name="T85"/>
              <a:gd fmla="*/ 384 w 644" name="T86"/>
              <a:gd fmla="*/ 72 h 644" name="T87"/>
              <a:gd fmla="*/ 293 w 644" name="T88"/>
              <a:gd fmla="*/ 54 h 644" name="T89"/>
              <a:gd fmla="*/ 54 w 644" name="T90"/>
              <a:gd fmla="*/ 293 h 644" name="T91"/>
              <a:gd fmla="*/ 71 w 644" name="T92"/>
              <a:gd fmla="*/ 383 h 644" name="T93"/>
              <a:gd fmla="*/ 72 w 644" name="T94"/>
              <a:gd fmla="*/ 384 h 644" name="T95"/>
              <a:gd fmla="*/ 124 w 644" name="T96"/>
              <a:gd fmla="*/ 462 h 644" name="T97"/>
              <a:gd fmla="*/ 123 w 644" name="T98"/>
              <a:gd fmla="*/ 462 h 644" name="T99"/>
              <a:gd fmla="*/ 124 w 644" name="T100"/>
              <a:gd fmla="*/ 462 h 644" name="T101"/>
              <a:gd fmla="*/ 201 w 644" name="T102"/>
              <a:gd fmla="*/ 514 h 644" name="T103"/>
              <a:gd fmla="*/ 293 w 644" name="T104"/>
              <a:gd fmla="*/ 531 h 644" name="T105"/>
              <a:gd fmla="*/ 384 w 644" name="T106"/>
              <a:gd fmla="*/ 514 h 644" name="T107"/>
              <a:gd fmla="*/ 513 w 644" name="T108"/>
              <a:gd fmla="*/ 384 h 644" name="T109"/>
              <a:gd fmla="*/ 531 w 644" name="T110"/>
              <a:gd fmla="*/ 293 h 644" name="T111"/>
              <a:gd fmla="*/ 514 w 644" name="T112"/>
              <a:gd fmla="*/ 203 h 644" name="T113"/>
              <a:gd fmla="*/ 513 w 644" name="T114"/>
              <a:gd fmla="*/ 201 h 644" name="T115"/>
              <a:gd fmla="*/ 463 w 644" name="T116"/>
              <a:gd fmla="*/ 125 h 644" name="T117"/>
              <a:gd fmla="*/ 461 w 644" name="T118"/>
              <a:gd fmla="*/ 124 h 644" name="T119"/>
              <a:gd fmla="*/ 384 w 644" name="T120"/>
              <a:gd fmla="*/ 72 h 644" name="T121"/>
              <a:gd fmla="*/ 384 w 644" name="T122"/>
              <a:gd fmla="*/ 72 h 644"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644" w="644">
                <a:moveTo>
                  <a:pt x="517" y="480"/>
                </a:moveTo>
                <a:cubicBezTo>
                  <a:pt x="633" y="596"/>
                  <a:pt x="633" y="596"/>
                  <a:pt x="633" y="596"/>
                </a:cubicBezTo>
                <a:cubicBezTo>
                  <a:pt x="644" y="606"/>
                  <a:pt x="644" y="623"/>
                  <a:pt x="633" y="634"/>
                </a:cubicBezTo>
                <a:cubicBezTo>
                  <a:pt x="623" y="644"/>
                  <a:pt x="606" y="644"/>
                  <a:pt x="595" y="634"/>
                </a:cubicBezTo>
                <a:cubicBezTo>
                  <a:pt x="479" y="518"/>
                  <a:pt x="479" y="518"/>
                  <a:pt x="479" y="518"/>
                </a:cubicBezTo>
                <a:cubicBezTo>
                  <a:pt x="457" y="536"/>
                  <a:pt x="432" y="552"/>
                  <a:pt x="404" y="563"/>
                </a:cubicBezTo>
                <a:cubicBezTo>
                  <a:pt x="370" y="577"/>
                  <a:pt x="332" y="585"/>
                  <a:pt x="293" y="585"/>
                </a:cubicBezTo>
                <a:cubicBezTo>
                  <a:pt x="253" y="585"/>
                  <a:pt x="215" y="577"/>
                  <a:pt x="181" y="563"/>
                </a:cubicBezTo>
                <a:cubicBezTo>
                  <a:pt x="181" y="563"/>
                  <a:pt x="181" y="563"/>
                  <a:pt x="181" y="563"/>
                </a:cubicBezTo>
                <a:cubicBezTo>
                  <a:pt x="145" y="548"/>
                  <a:pt x="113" y="526"/>
                  <a:pt x="86" y="499"/>
                </a:cubicBezTo>
                <a:cubicBezTo>
                  <a:pt x="86" y="499"/>
                  <a:pt x="86" y="499"/>
                  <a:pt x="86" y="499"/>
                </a:cubicBezTo>
                <a:cubicBezTo>
                  <a:pt x="59" y="473"/>
                  <a:pt x="37" y="440"/>
                  <a:pt x="22" y="405"/>
                </a:cubicBezTo>
                <a:cubicBezTo>
                  <a:pt x="22" y="403"/>
                  <a:pt x="22" y="403"/>
                  <a:pt x="22" y="403"/>
                </a:cubicBezTo>
                <a:cubicBezTo>
                  <a:pt x="8" y="369"/>
                  <a:pt x="0" y="332"/>
                  <a:pt x="0" y="293"/>
                </a:cubicBezTo>
                <a:cubicBezTo>
                  <a:pt x="0" y="134"/>
                  <a:pt x="131" y="0"/>
                  <a:pt x="293" y="0"/>
                </a:cubicBezTo>
                <a:cubicBezTo>
                  <a:pt x="332" y="0"/>
                  <a:pt x="370" y="8"/>
                  <a:pt x="404" y="22"/>
                </a:cubicBezTo>
                <a:cubicBezTo>
                  <a:pt x="404" y="22"/>
                  <a:pt x="404" y="22"/>
                  <a:pt x="404" y="22"/>
                </a:cubicBezTo>
                <a:cubicBezTo>
                  <a:pt x="440" y="37"/>
                  <a:pt x="472" y="59"/>
                  <a:pt x="499" y="86"/>
                </a:cubicBezTo>
                <a:cubicBezTo>
                  <a:pt x="500" y="87"/>
                  <a:pt x="500" y="87"/>
                  <a:pt x="500" y="87"/>
                </a:cubicBezTo>
                <a:cubicBezTo>
                  <a:pt x="527" y="114"/>
                  <a:pt x="548" y="146"/>
                  <a:pt x="563" y="181"/>
                </a:cubicBezTo>
                <a:cubicBezTo>
                  <a:pt x="563" y="182"/>
                  <a:pt x="563" y="182"/>
                  <a:pt x="563" y="182"/>
                </a:cubicBezTo>
                <a:cubicBezTo>
                  <a:pt x="577" y="217"/>
                  <a:pt x="585" y="254"/>
                  <a:pt x="585" y="293"/>
                </a:cubicBezTo>
                <a:cubicBezTo>
                  <a:pt x="585" y="332"/>
                  <a:pt x="577" y="370"/>
                  <a:pt x="563" y="405"/>
                </a:cubicBezTo>
                <a:cubicBezTo>
                  <a:pt x="551" y="432"/>
                  <a:pt x="536" y="457"/>
                  <a:pt x="517" y="480"/>
                </a:cubicBezTo>
                <a:close/>
                <a:moveTo>
                  <a:pt x="402" y="277"/>
                </a:moveTo>
                <a:cubicBezTo>
                  <a:pt x="402" y="277"/>
                  <a:pt x="402" y="277"/>
                  <a:pt x="402" y="277"/>
                </a:cubicBezTo>
                <a:cubicBezTo>
                  <a:pt x="308" y="277"/>
                  <a:pt x="308" y="277"/>
                  <a:pt x="308" y="277"/>
                </a:cubicBezTo>
                <a:cubicBezTo>
                  <a:pt x="308" y="183"/>
                  <a:pt x="308" y="183"/>
                  <a:pt x="308" y="183"/>
                </a:cubicBezTo>
                <a:cubicBezTo>
                  <a:pt x="308" y="174"/>
                  <a:pt x="301" y="167"/>
                  <a:pt x="293" y="167"/>
                </a:cubicBezTo>
                <a:cubicBezTo>
                  <a:pt x="283" y="167"/>
                  <a:pt x="276" y="174"/>
                  <a:pt x="276" y="183"/>
                </a:cubicBezTo>
                <a:cubicBezTo>
                  <a:pt x="276" y="277"/>
                  <a:pt x="276" y="277"/>
                  <a:pt x="276" y="277"/>
                </a:cubicBezTo>
                <a:cubicBezTo>
                  <a:pt x="183" y="277"/>
                  <a:pt x="183" y="277"/>
                  <a:pt x="183" y="277"/>
                </a:cubicBezTo>
                <a:cubicBezTo>
                  <a:pt x="174" y="277"/>
                  <a:pt x="166" y="283"/>
                  <a:pt x="166" y="293"/>
                </a:cubicBezTo>
                <a:cubicBezTo>
                  <a:pt x="166" y="302"/>
                  <a:pt x="174" y="309"/>
                  <a:pt x="183" y="309"/>
                </a:cubicBezTo>
                <a:cubicBezTo>
                  <a:pt x="276" y="309"/>
                  <a:pt x="276" y="309"/>
                  <a:pt x="276" y="309"/>
                </a:cubicBezTo>
                <a:cubicBezTo>
                  <a:pt x="276" y="402"/>
                  <a:pt x="276" y="402"/>
                  <a:pt x="276" y="402"/>
                </a:cubicBezTo>
                <a:cubicBezTo>
                  <a:pt x="276" y="411"/>
                  <a:pt x="283" y="419"/>
                  <a:pt x="293" y="419"/>
                </a:cubicBezTo>
                <a:cubicBezTo>
                  <a:pt x="301" y="419"/>
                  <a:pt x="308" y="411"/>
                  <a:pt x="308" y="402"/>
                </a:cubicBezTo>
                <a:cubicBezTo>
                  <a:pt x="308" y="309"/>
                  <a:pt x="308" y="309"/>
                  <a:pt x="308" y="309"/>
                </a:cubicBezTo>
                <a:cubicBezTo>
                  <a:pt x="402" y="309"/>
                  <a:pt x="402" y="309"/>
                  <a:pt x="402" y="309"/>
                </a:cubicBezTo>
                <a:cubicBezTo>
                  <a:pt x="411" y="309"/>
                  <a:pt x="418" y="302"/>
                  <a:pt x="418" y="293"/>
                </a:cubicBezTo>
                <a:cubicBezTo>
                  <a:pt x="418" y="283"/>
                  <a:pt x="411" y="277"/>
                  <a:pt x="402" y="277"/>
                </a:cubicBezTo>
                <a:close/>
                <a:moveTo>
                  <a:pt x="384" y="72"/>
                </a:moveTo>
                <a:cubicBezTo>
                  <a:pt x="384" y="72"/>
                  <a:pt x="384" y="72"/>
                  <a:pt x="384" y="72"/>
                </a:cubicBezTo>
                <a:cubicBezTo>
                  <a:pt x="356" y="61"/>
                  <a:pt x="325" y="54"/>
                  <a:pt x="293" y="54"/>
                </a:cubicBezTo>
                <a:cubicBezTo>
                  <a:pt x="160" y="54"/>
                  <a:pt x="54" y="163"/>
                  <a:pt x="54" y="293"/>
                </a:cubicBezTo>
                <a:cubicBezTo>
                  <a:pt x="54" y="325"/>
                  <a:pt x="60" y="355"/>
                  <a:pt x="71" y="383"/>
                </a:cubicBezTo>
                <a:cubicBezTo>
                  <a:pt x="72" y="384"/>
                  <a:pt x="72" y="384"/>
                  <a:pt x="72" y="384"/>
                </a:cubicBezTo>
                <a:cubicBezTo>
                  <a:pt x="84" y="413"/>
                  <a:pt x="102" y="439"/>
                  <a:pt x="124" y="462"/>
                </a:cubicBezTo>
                <a:cubicBezTo>
                  <a:pt x="123" y="462"/>
                  <a:pt x="123" y="462"/>
                  <a:pt x="123" y="462"/>
                </a:cubicBezTo>
                <a:cubicBezTo>
                  <a:pt x="124" y="462"/>
                  <a:pt x="124" y="462"/>
                  <a:pt x="124" y="462"/>
                </a:cubicBezTo>
                <a:cubicBezTo>
                  <a:pt x="146" y="483"/>
                  <a:pt x="172" y="501"/>
                  <a:pt x="201" y="514"/>
                </a:cubicBezTo>
                <a:cubicBezTo>
                  <a:pt x="229" y="525"/>
                  <a:pt x="260" y="531"/>
                  <a:pt x="293" y="531"/>
                </a:cubicBezTo>
                <a:cubicBezTo>
                  <a:pt x="325" y="531"/>
                  <a:pt x="356" y="525"/>
                  <a:pt x="384" y="514"/>
                </a:cubicBezTo>
                <a:cubicBezTo>
                  <a:pt x="442" y="489"/>
                  <a:pt x="489" y="443"/>
                  <a:pt x="513" y="384"/>
                </a:cubicBezTo>
                <a:cubicBezTo>
                  <a:pt x="525" y="356"/>
                  <a:pt x="531" y="325"/>
                  <a:pt x="531" y="293"/>
                </a:cubicBezTo>
                <a:cubicBezTo>
                  <a:pt x="531" y="261"/>
                  <a:pt x="525" y="230"/>
                  <a:pt x="514" y="203"/>
                </a:cubicBezTo>
                <a:cubicBezTo>
                  <a:pt x="513" y="201"/>
                  <a:pt x="513" y="201"/>
                  <a:pt x="513" y="201"/>
                </a:cubicBezTo>
                <a:cubicBezTo>
                  <a:pt x="501" y="173"/>
                  <a:pt x="484" y="147"/>
                  <a:pt x="463" y="125"/>
                </a:cubicBezTo>
                <a:cubicBezTo>
                  <a:pt x="461" y="124"/>
                  <a:pt x="461" y="124"/>
                  <a:pt x="461" y="124"/>
                </a:cubicBezTo>
                <a:cubicBezTo>
                  <a:pt x="439" y="102"/>
                  <a:pt x="413" y="84"/>
                  <a:pt x="384" y="72"/>
                </a:cubicBezTo>
                <a:cubicBezTo>
                  <a:pt x="384" y="72"/>
                  <a:pt x="384" y="72"/>
                  <a:pt x="384" y="72"/>
                </a:cubicBezTo>
                <a:close/>
              </a:path>
            </a:pathLst>
          </a:custGeom>
          <a:solidFill>
            <a:schemeClr val="bg1">
              <a:lumMod val="50000"/>
            </a:schemeClr>
          </a:solidFill>
          <a:ln>
            <a:noFill/>
          </a:ln>
        </p:spPr>
        <p:txBody>
          <a:bodyPr anchor="t" anchorCtr="0" bIns="45720" compatLnSpc="1" lIns="91440" numCol="1" rIns="91440" tIns="45720" vert="horz" wrap="square"/>
          <a:lstStyle/>
          <a:p>
            <a:endParaRPr altLang="en-US" lang="zh-CN"/>
          </a:p>
        </p:txBody>
      </p:sp>
      <p:sp>
        <p:nvSpPr>
          <p:cNvPr id="46" name="原创设计师QQ598969553             _45"/>
          <p:cNvSpPr>
            <a:spLocks noEditPoints="1"/>
          </p:cNvSpPr>
          <p:nvPr/>
        </p:nvSpPr>
        <p:spPr bwMode="auto">
          <a:xfrm>
            <a:off x="7623519" y="3644667"/>
            <a:ext cx="194541" cy="221923"/>
          </a:xfrm>
          <a:custGeom>
            <a:gdLst>
              <a:gd fmla="*/ 72 w 611" name="T0"/>
              <a:gd fmla="*/ 0 h 697" name="T1"/>
              <a:gd fmla="*/ 390 w 611" name="T2"/>
              <a:gd fmla="*/ 0 h 697" name="T3"/>
              <a:gd fmla="*/ 409 w 611" name="T4"/>
              <a:gd fmla="*/ 7 h 697" name="T5"/>
              <a:gd fmla="*/ 603 w 611" name="T6"/>
              <a:gd fmla="*/ 201 h 697" name="T7"/>
              <a:gd fmla="*/ 611 w 611" name="T8"/>
              <a:gd fmla="*/ 221 h 697" name="T9"/>
              <a:gd fmla="*/ 611 w 611" name="T10"/>
              <a:gd fmla="*/ 221 h 697" name="T11"/>
              <a:gd fmla="*/ 611 w 611" name="T12"/>
              <a:gd fmla="*/ 626 h 697" name="T13"/>
              <a:gd fmla="*/ 590 w 611" name="T14"/>
              <a:gd fmla="*/ 676 h 697" name="T15"/>
              <a:gd fmla="*/ 589 w 611" name="T16"/>
              <a:gd fmla="*/ 676 h 697" name="T17"/>
              <a:gd fmla="*/ 589 w 611" name="T18"/>
              <a:gd fmla="*/ 677 h 697" name="T19"/>
              <a:gd fmla="*/ 539 w 611" name="T20"/>
              <a:gd fmla="*/ 697 h 697" name="T21"/>
              <a:gd fmla="*/ 72 w 611" name="T22"/>
              <a:gd fmla="*/ 697 h 697" name="T23"/>
              <a:gd fmla="*/ 21 w 611" name="T24"/>
              <a:gd fmla="*/ 676 h 697" name="T25"/>
              <a:gd fmla="*/ 0 w 611" name="T26"/>
              <a:gd fmla="*/ 626 h 697" name="T27"/>
              <a:gd fmla="*/ 0 w 611" name="T28"/>
              <a:gd fmla="*/ 72 h 697" name="T29"/>
              <a:gd fmla="*/ 21 w 611" name="T30"/>
              <a:gd fmla="*/ 21 h 697" name="T31"/>
              <a:gd fmla="*/ 72 w 611" name="T32"/>
              <a:gd fmla="*/ 0 h 697" name="T33"/>
              <a:gd fmla="*/ 557 w 611" name="T34"/>
              <a:gd fmla="*/ 237 h 697" name="T35"/>
              <a:gd fmla="*/ 557 w 611" name="T36"/>
              <a:gd fmla="*/ 237 h 697" name="T37"/>
              <a:gd fmla="*/ 435 w 611" name="T38"/>
              <a:gd fmla="*/ 237 h 697" name="T39"/>
              <a:gd fmla="*/ 392 w 611" name="T40"/>
              <a:gd fmla="*/ 219 h 697" name="T41"/>
              <a:gd fmla="*/ 391 w 611" name="T42"/>
              <a:gd fmla="*/ 218 h 697" name="T43"/>
              <a:gd fmla="*/ 374 w 611" name="T44"/>
              <a:gd fmla="*/ 176 h 697" name="T45"/>
              <a:gd fmla="*/ 374 w 611" name="T46"/>
              <a:gd fmla="*/ 53 h 697" name="T47"/>
              <a:gd fmla="*/ 72 w 611" name="T48"/>
              <a:gd fmla="*/ 53 h 697" name="T49"/>
              <a:gd fmla="*/ 59 w 611" name="T50"/>
              <a:gd fmla="*/ 59 h 697" name="T51"/>
              <a:gd fmla="*/ 54 w 611" name="T52"/>
              <a:gd fmla="*/ 72 h 697" name="T53"/>
              <a:gd fmla="*/ 54 w 611" name="T54"/>
              <a:gd fmla="*/ 626 h 697" name="T55"/>
              <a:gd fmla="*/ 59 w 611" name="T56"/>
              <a:gd fmla="*/ 638 h 697" name="T57"/>
              <a:gd fmla="*/ 59 w 611" name="T58"/>
              <a:gd fmla="*/ 638 h 697" name="T59"/>
              <a:gd fmla="*/ 72 w 611" name="T60"/>
              <a:gd fmla="*/ 644 h 697" name="T61"/>
              <a:gd fmla="*/ 539 w 611" name="T62"/>
              <a:gd fmla="*/ 644 h 697" name="T63"/>
              <a:gd fmla="*/ 552 w 611" name="T64"/>
              <a:gd fmla="*/ 638 h 697" name="T65"/>
              <a:gd fmla="*/ 552 w 611" name="T66"/>
              <a:gd fmla="*/ 638 h 697" name="T67"/>
              <a:gd fmla="*/ 557 w 611" name="T68"/>
              <a:gd fmla="*/ 626 h 697" name="T69"/>
              <a:gd fmla="*/ 557 w 611" name="T70"/>
              <a:gd fmla="*/ 237 h 697" name="T71"/>
              <a:gd fmla="*/ 530 w 611" name="T72"/>
              <a:gd fmla="*/ 204 h 697" name="T73"/>
              <a:gd fmla="*/ 530 w 611" name="T74"/>
              <a:gd fmla="*/ 204 h 697" name="T75"/>
              <a:gd fmla="*/ 406 w 611" name="T76"/>
              <a:gd fmla="*/ 80 h 697" name="T77"/>
              <a:gd fmla="*/ 406 w 611" name="T78"/>
              <a:gd fmla="*/ 176 h 697" name="T79"/>
              <a:gd fmla="*/ 414 w 611" name="T80"/>
              <a:gd fmla="*/ 195 h 697" name="T81"/>
              <a:gd fmla="*/ 414 w 611" name="T82"/>
              <a:gd fmla="*/ 196 h 697" name="T83"/>
              <a:gd fmla="*/ 435 w 611" name="T84"/>
              <a:gd fmla="*/ 204 h 697" name="T85"/>
              <a:gd fmla="*/ 530 w 611" name="T86"/>
              <a:gd fmla="*/ 204 h 697" name="T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b="b" l="0" r="r" t="0"/>
            <a:pathLst>
              <a:path h="697" w="611">
                <a:moveTo>
                  <a:pt x="72" y="0"/>
                </a:moveTo>
                <a:cubicBezTo>
                  <a:pt x="390" y="0"/>
                  <a:pt x="390" y="0"/>
                  <a:pt x="390" y="0"/>
                </a:cubicBezTo>
                <a:cubicBezTo>
                  <a:pt x="397" y="0"/>
                  <a:pt x="404" y="3"/>
                  <a:pt x="409" y="7"/>
                </a:cubicBezTo>
                <a:cubicBezTo>
                  <a:pt x="603" y="201"/>
                  <a:pt x="603" y="201"/>
                  <a:pt x="603" y="201"/>
                </a:cubicBezTo>
                <a:cubicBezTo>
                  <a:pt x="608" y="207"/>
                  <a:pt x="611" y="214"/>
                  <a:pt x="611" y="221"/>
                </a:cubicBezTo>
                <a:cubicBezTo>
                  <a:pt x="611" y="221"/>
                  <a:pt x="611" y="221"/>
                  <a:pt x="611" y="221"/>
                </a:cubicBezTo>
                <a:cubicBezTo>
                  <a:pt x="611" y="626"/>
                  <a:pt x="611" y="626"/>
                  <a:pt x="611" y="626"/>
                </a:cubicBezTo>
                <a:cubicBezTo>
                  <a:pt x="611" y="645"/>
                  <a:pt x="603" y="663"/>
                  <a:pt x="590" y="676"/>
                </a:cubicBezTo>
                <a:cubicBezTo>
                  <a:pt x="589" y="676"/>
                  <a:pt x="589" y="676"/>
                  <a:pt x="589" y="676"/>
                </a:cubicBezTo>
                <a:cubicBezTo>
                  <a:pt x="589" y="677"/>
                  <a:pt x="589" y="677"/>
                  <a:pt x="589" y="677"/>
                </a:cubicBezTo>
                <a:cubicBezTo>
                  <a:pt x="576" y="690"/>
                  <a:pt x="558" y="697"/>
                  <a:pt x="539" y="697"/>
                </a:cubicBezTo>
                <a:cubicBezTo>
                  <a:pt x="72" y="697"/>
                  <a:pt x="72" y="697"/>
                  <a:pt x="72" y="697"/>
                </a:cubicBezTo>
                <a:cubicBezTo>
                  <a:pt x="52" y="697"/>
                  <a:pt x="34" y="689"/>
                  <a:pt x="21" y="676"/>
                </a:cubicBezTo>
                <a:cubicBezTo>
                  <a:pt x="8" y="664"/>
                  <a:pt x="0" y="645"/>
                  <a:pt x="0" y="626"/>
                </a:cubicBezTo>
                <a:cubicBezTo>
                  <a:pt x="0" y="72"/>
                  <a:pt x="0" y="72"/>
                  <a:pt x="0" y="72"/>
                </a:cubicBezTo>
                <a:cubicBezTo>
                  <a:pt x="0" y="52"/>
                  <a:pt x="8" y="34"/>
                  <a:pt x="21" y="21"/>
                </a:cubicBezTo>
                <a:cubicBezTo>
                  <a:pt x="34" y="8"/>
                  <a:pt x="52" y="0"/>
                  <a:pt x="72" y="0"/>
                </a:cubicBezTo>
                <a:close/>
                <a:moveTo>
                  <a:pt x="557" y="237"/>
                </a:moveTo>
                <a:cubicBezTo>
                  <a:pt x="557" y="237"/>
                  <a:pt x="557" y="237"/>
                  <a:pt x="557" y="237"/>
                </a:cubicBezTo>
                <a:cubicBezTo>
                  <a:pt x="435" y="237"/>
                  <a:pt x="435" y="237"/>
                  <a:pt x="435" y="237"/>
                </a:cubicBezTo>
                <a:cubicBezTo>
                  <a:pt x="418" y="237"/>
                  <a:pt x="403" y="230"/>
                  <a:pt x="392" y="219"/>
                </a:cubicBezTo>
                <a:cubicBezTo>
                  <a:pt x="391" y="218"/>
                  <a:pt x="391" y="218"/>
                  <a:pt x="391" y="218"/>
                </a:cubicBezTo>
                <a:cubicBezTo>
                  <a:pt x="380" y="207"/>
                  <a:pt x="374" y="192"/>
                  <a:pt x="374" y="176"/>
                </a:cubicBezTo>
                <a:cubicBezTo>
                  <a:pt x="374" y="53"/>
                  <a:pt x="374" y="53"/>
                  <a:pt x="374" y="53"/>
                </a:cubicBezTo>
                <a:cubicBezTo>
                  <a:pt x="72" y="53"/>
                  <a:pt x="72" y="53"/>
                  <a:pt x="72" y="53"/>
                </a:cubicBezTo>
                <a:cubicBezTo>
                  <a:pt x="67" y="53"/>
                  <a:pt x="63" y="56"/>
                  <a:pt x="59" y="59"/>
                </a:cubicBezTo>
                <a:cubicBezTo>
                  <a:pt x="56" y="62"/>
                  <a:pt x="54" y="66"/>
                  <a:pt x="54" y="72"/>
                </a:cubicBezTo>
                <a:cubicBezTo>
                  <a:pt x="54" y="626"/>
                  <a:pt x="54" y="626"/>
                  <a:pt x="54" y="626"/>
                </a:cubicBezTo>
                <a:cubicBezTo>
                  <a:pt x="54" y="630"/>
                  <a:pt x="56" y="635"/>
                  <a:pt x="59" y="638"/>
                </a:cubicBezTo>
                <a:cubicBezTo>
                  <a:pt x="59" y="638"/>
                  <a:pt x="59" y="638"/>
                  <a:pt x="59" y="638"/>
                </a:cubicBezTo>
                <a:cubicBezTo>
                  <a:pt x="62" y="642"/>
                  <a:pt x="67" y="644"/>
                  <a:pt x="72" y="644"/>
                </a:cubicBezTo>
                <a:cubicBezTo>
                  <a:pt x="539" y="644"/>
                  <a:pt x="539" y="644"/>
                  <a:pt x="539" y="644"/>
                </a:cubicBezTo>
                <a:cubicBezTo>
                  <a:pt x="544" y="644"/>
                  <a:pt x="548" y="642"/>
                  <a:pt x="552" y="638"/>
                </a:cubicBezTo>
                <a:cubicBezTo>
                  <a:pt x="552" y="638"/>
                  <a:pt x="552" y="638"/>
                  <a:pt x="552" y="638"/>
                </a:cubicBezTo>
                <a:cubicBezTo>
                  <a:pt x="555" y="635"/>
                  <a:pt x="557" y="630"/>
                  <a:pt x="557" y="626"/>
                </a:cubicBezTo>
                <a:cubicBezTo>
                  <a:pt x="557" y="237"/>
                  <a:pt x="557" y="237"/>
                  <a:pt x="557" y="237"/>
                </a:cubicBezTo>
                <a:close/>
                <a:moveTo>
                  <a:pt x="530" y="204"/>
                </a:moveTo>
                <a:cubicBezTo>
                  <a:pt x="530" y="204"/>
                  <a:pt x="530" y="204"/>
                  <a:pt x="530" y="204"/>
                </a:cubicBezTo>
                <a:cubicBezTo>
                  <a:pt x="406" y="80"/>
                  <a:pt x="406" y="80"/>
                  <a:pt x="406" y="80"/>
                </a:cubicBezTo>
                <a:cubicBezTo>
                  <a:pt x="406" y="176"/>
                  <a:pt x="406" y="176"/>
                  <a:pt x="406" y="176"/>
                </a:cubicBezTo>
                <a:cubicBezTo>
                  <a:pt x="406" y="183"/>
                  <a:pt x="409" y="190"/>
                  <a:pt x="414" y="195"/>
                </a:cubicBezTo>
                <a:cubicBezTo>
                  <a:pt x="414" y="196"/>
                  <a:pt x="414" y="196"/>
                  <a:pt x="414" y="196"/>
                </a:cubicBezTo>
                <a:cubicBezTo>
                  <a:pt x="420" y="201"/>
                  <a:pt x="427" y="204"/>
                  <a:pt x="435" y="204"/>
                </a:cubicBezTo>
                <a:cubicBezTo>
                  <a:pt x="530" y="204"/>
                  <a:pt x="530" y="204"/>
                  <a:pt x="530" y="204"/>
                </a:cubicBezTo>
                <a:close/>
              </a:path>
            </a:pathLst>
          </a:custGeom>
          <a:solidFill>
            <a:schemeClr val="bg1">
              <a:lumMod val="50000"/>
            </a:schemeClr>
          </a:solidFill>
          <a:ln>
            <a:noFill/>
          </a:ln>
        </p:spPr>
        <p:txBody>
          <a:bodyPr anchor="t" anchorCtr="0" bIns="45720" compatLnSpc="1" lIns="91440" numCol="1" rIns="91440" tIns="45720" vert="horz" wrap="square"/>
          <a:lstStyle/>
          <a:p>
            <a:endParaRPr altLang="en-US" lang="zh-CN"/>
          </a:p>
        </p:txBody>
      </p:sp>
      <p:sp>
        <p:nvSpPr>
          <p:cNvPr id="47" name="原创设计师QQ598969553             _46"/>
          <p:cNvSpPr>
            <a:spLocks noEditPoints="1"/>
          </p:cNvSpPr>
          <p:nvPr/>
        </p:nvSpPr>
        <p:spPr bwMode="auto">
          <a:xfrm>
            <a:off x="3697202" y="3672049"/>
            <a:ext cx="217306" cy="167159"/>
          </a:xfrm>
          <a:custGeom>
            <a:gdLst>
              <a:gd fmla="*/ 124 w 682" name="T0"/>
              <a:gd fmla="*/ 498 h 525" name="T1"/>
              <a:gd fmla="*/ 533 w 682" name="T2"/>
              <a:gd fmla="*/ 471 h 525" name="T3"/>
              <a:gd fmla="*/ 533 w 682" name="T4"/>
              <a:gd fmla="*/ 525 h 525" name="T5"/>
              <a:gd fmla="*/ 269 w 682" name="T6"/>
              <a:gd fmla="*/ 384 h 525" name="T7"/>
              <a:gd fmla="*/ 267 w 682" name="T8"/>
              <a:gd fmla="*/ 384 h 525" name="T9"/>
              <a:gd fmla="*/ 130 w 682" name="T10"/>
              <a:gd fmla="*/ 257 h 525" name="T11"/>
              <a:gd fmla="*/ 146 w 682" name="T12"/>
              <a:gd fmla="*/ 198 h 525" name="T13"/>
              <a:gd fmla="*/ 36 w 682" name="T14"/>
              <a:gd fmla="*/ 191 h 525" name="T15"/>
              <a:gd fmla="*/ 107 w 682" name="T16"/>
              <a:gd fmla="*/ 249 h 525" name="T17"/>
              <a:gd fmla="*/ 127 w 682" name="T18"/>
              <a:gd fmla="*/ 260 h 525" name="T19"/>
              <a:gd fmla="*/ 520 w 682" name="T20"/>
              <a:gd fmla="*/ 413 h 525" name="T21"/>
              <a:gd fmla="*/ 557 w 682" name="T22"/>
              <a:gd fmla="*/ 260 h 525" name="T23"/>
              <a:gd fmla="*/ 609 w 682" name="T24"/>
              <a:gd fmla="*/ 249 h 525" name="T25"/>
              <a:gd fmla="*/ 635 w 682" name="T26"/>
              <a:gd fmla="*/ 231 h 525" name="T27"/>
              <a:gd fmla="*/ 628 w 682" name="T28"/>
              <a:gd fmla="*/ 154 h 525" name="T29"/>
              <a:gd fmla="*/ 550 w 682" name="T30"/>
              <a:gd fmla="*/ 161 h 525" name="T31"/>
              <a:gd fmla="*/ 537 w 682" name="T32"/>
              <a:gd fmla="*/ 198 h 525" name="T33"/>
              <a:gd fmla="*/ 553 w 682" name="T34"/>
              <a:gd fmla="*/ 257 h 525" name="T35"/>
              <a:gd fmla="*/ 416 w 682" name="T36"/>
              <a:gd fmla="*/ 384 h 525" name="T37"/>
              <a:gd fmla="*/ 400 w 682" name="T38"/>
              <a:gd fmla="*/ 372 h 525" name="T39"/>
              <a:gd fmla="*/ 345 w 682" name="T40"/>
              <a:gd fmla="*/ 160 h 525" name="T41"/>
              <a:gd fmla="*/ 386 w 682" name="T42"/>
              <a:gd fmla="*/ 121 h 525" name="T43"/>
              <a:gd fmla="*/ 342 w 682" name="T44"/>
              <a:gd fmla="*/ 32 h 525" name="T45"/>
              <a:gd fmla="*/ 286 w 682" name="T46"/>
              <a:gd fmla="*/ 88 h 525" name="T47"/>
              <a:gd fmla="*/ 327 w 682" name="T48"/>
              <a:gd fmla="*/ 141 h 525" name="T49"/>
              <a:gd fmla="*/ 284 w 682" name="T50"/>
              <a:gd fmla="*/ 370 h 525" name="T51"/>
              <a:gd fmla="*/ 260 w 682" name="T52"/>
              <a:gd fmla="*/ 338 h 525" name="T53"/>
              <a:gd fmla="*/ 304 w 682" name="T54"/>
              <a:gd fmla="*/ 167 h 525" name="T55"/>
              <a:gd fmla="*/ 254 w 682" name="T56"/>
              <a:gd fmla="*/ 88 h 525" name="T57"/>
              <a:gd fmla="*/ 342 w 682" name="T58"/>
              <a:gd fmla="*/ 0 h 525" name="T59"/>
              <a:gd fmla="*/ 411 w 682" name="T60"/>
              <a:gd fmla="*/ 141 h 525" name="T61"/>
              <a:gd fmla="*/ 424 w 682" name="T62"/>
              <a:gd fmla="*/ 338 h 525" name="T63"/>
              <a:gd fmla="*/ 505 w 682" name="T64"/>
              <a:gd fmla="*/ 199 h 525" name="T65"/>
              <a:gd fmla="*/ 525 w 682" name="T66"/>
              <a:gd fmla="*/ 140 h 525" name="T67"/>
              <a:gd fmla="*/ 648 w 682" name="T68"/>
              <a:gd fmla="*/ 129 h 525" name="T69"/>
              <a:gd fmla="*/ 660 w 682" name="T70"/>
              <a:gd fmla="*/ 251 h 525" name="T71"/>
              <a:gd fmla="*/ 618 w 682" name="T72"/>
              <a:gd fmla="*/ 279 h 525" name="T73"/>
              <a:gd fmla="*/ 548 w 682" name="T74"/>
              <a:gd fmla="*/ 433 h 525" name="T75"/>
              <a:gd fmla="*/ 150 w 682" name="T76"/>
              <a:gd fmla="*/ 445 h 525" name="T77"/>
              <a:gd fmla="*/ 99 w 682" name="T78"/>
              <a:gd fmla="*/ 283 h 525" name="T79"/>
              <a:gd fmla="*/ 4 w 682" name="T80"/>
              <a:gd fmla="*/ 188 h 525" name="T81"/>
              <a:gd fmla="*/ 178 w 682" name="T82"/>
              <a:gd fmla="*/ 199 h 525" name="T83"/>
              <a:gd fmla="*/ 260 w 682" name="T84"/>
              <a:gd fmla="*/ 338 h 525" name="T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b="b" l="0" r="r" t="0"/>
            <a:pathLst>
              <a:path h="525" w="682">
                <a:moveTo>
                  <a:pt x="150" y="525"/>
                </a:moveTo>
                <a:cubicBezTo>
                  <a:pt x="136" y="525"/>
                  <a:pt x="124" y="513"/>
                  <a:pt x="124" y="498"/>
                </a:cubicBezTo>
                <a:cubicBezTo>
                  <a:pt x="124" y="483"/>
                  <a:pt x="136" y="471"/>
                  <a:pt x="150" y="471"/>
                </a:cubicBezTo>
                <a:cubicBezTo>
                  <a:pt x="533" y="471"/>
                  <a:pt x="533" y="471"/>
                  <a:pt x="533" y="471"/>
                </a:cubicBezTo>
                <a:cubicBezTo>
                  <a:pt x="547" y="471"/>
                  <a:pt x="560" y="483"/>
                  <a:pt x="560" y="498"/>
                </a:cubicBezTo>
                <a:cubicBezTo>
                  <a:pt x="560" y="513"/>
                  <a:pt x="547" y="525"/>
                  <a:pt x="533" y="525"/>
                </a:cubicBezTo>
                <a:cubicBezTo>
                  <a:pt x="150" y="525"/>
                  <a:pt x="150" y="525"/>
                  <a:pt x="150" y="525"/>
                </a:cubicBezTo>
                <a:close/>
                <a:moveTo>
                  <a:pt x="269" y="384"/>
                </a:moveTo>
                <a:cubicBezTo>
                  <a:pt x="269" y="384"/>
                  <a:pt x="269" y="384"/>
                  <a:pt x="269" y="384"/>
                </a:cubicBezTo>
                <a:cubicBezTo>
                  <a:pt x="267" y="384"/>
                  <a:pt x="267" y="384"/>
                  <a:pt x="267" y="384"/>
                </a:cubicBezTo>
                <a:cubicBezTo>
                  <a:pt x="263" y="384"/>
                  <a:pt x="259" y="382"/>
                  <a:pt x="256" y="379"/>
                </a:cubicBezTo>
                <a:cubicBezTo>
                  <a:pt x="130" y="257"/>
                  <a:pt x="130" y="257"/>
                  <a:pt x="130" y="257"/>
                </a:cubicBezTo>
                <a:cubicBezTo>
                  <a:pt x="125" y="251"/>
                  <a:pt x="125" y="241"/>
                  <a:pt x="130" y="234"/>
                </a:cubicBezTo>
                <a:cubicBezTo>
                  <a:pt x="140" y="224"/>
                  <a:pt x="145" y="211"/>
                  <a:pt x="146" y="198"/>
                </a:cubicBezTo>
                <a:cubicBezTo>
                  <a:pt x="147" y="169"/>
                  <a:pt x="125" y="144"/>
                  <a:pt x="96" y="141"/>
                </a:cubicBezTo>
                <a:cubicBezTo>
                  <a:pt x="66" y="138"/>
                  <a:pt x="39" y="161"/>
                  <a:pt x="36" y="191"/>
                </a:cubicBezTo>
                <a:cubicBezTo>
                  <a:pt x="33" y="217"/>
                  <a:pt x="50" y="241"/>
                  <a:pt x="75" y="249"/>
                </a:cubicBezTo>
                <a:cubicBezTo>
                  <a:pt x="85" y="252"/>
                  <a:pt x="96" y="252"/>
                  <a:pt x="107" y="249"/>
                </a:cubicBezTo>
                <a:cubicBezTo>
                  <a:pt x="107" y="248"/>
                  <a:pt x="107" y="248"/>
                  <a:pt x="107" y="248"/>
                </a:cubicBezTo>
                <a:cubicBezTo>
                  <a:pt x="116" y="247"/>
                  <a:pt x="125" y="252"/>
                  <a:pt x="127" y="260"/>
                </a:cubicBezTo>
                <a:cubicBezTo>
                  <a:pt x="163" y="413"/>
                  <a:pt x="163" y="413"/>
                  <a:pt x="163" y="413"/>
                </a:cubicBezTo>
                <a:cubicBezTo>
                  <a:pt x="520" y="413"/>
                  <a:pt x="520" y="413"/>
                  <a:pt x="520" y="413"/>
                </a:cubicBezTo>
                <a:cubicBezTo>
                  <a:pt x="556" y="261"/>
                  <a:pt x="556" y="261"/>
                  <a:pt x="556" y="261"/>
                </a:cubicBezTo>
                <a:cubicBezTo>
                  <a:pt x="557" y="260"/>
                  <a:pt x="557" y="260"/>
                  <a:pt x="557" y="260"/>
                </a:cubicBezTo>
                <a:cubicBezTo>
                  <a:pt x="560" y="251"/>
                  <a:pt x="568" y="246"/>
                  <a:pt x="577" y="249"/>
                </a:cubicBezTo>
                <a:cubicBezTo>
                  <a:pt x="587" y="252"/>
                  <a:pt x="598" y="252"/>
                  <a:pt x="609" y="249"/>
                </a:cubicBezTo>
                <a:cubicBezTo>
                  <a:pt x="618" y="246"/>
                  <a:pt x="627" y="240"/>
                  <a:pt x="634" y="232"/>
                </a:cubicBezTo>
                <a:cubicBezTo>
                  <a:pt x="635" y="231"/>
                  <a:pt x="635" y="231"/>
                  <a:pt x="635" y="231"/>
                </a:cubicBezTo>
                <a:cubicBezTo>
                  <a:pt x="645" y="219"/>
                  <a:pt x="649" y="205"/>
                  <a:pt x="647" y="191"/>
                </a:cubicBezTo>
                <a:cubicBezTo>
                  <a:pt x="646" y="177"/>
                  <a:pt x="639" y="163"/>
                  <a:pt x="628" y="154"/>
                </a:cubicBezTo>
                <a:cubicBezTo>
                  <a:pt x="616" y="144"/>
                  <a:pt x="601" y="140"/>
                  <a:pt x="587" y="141"/>
                </a:cubicBezTo>
                <a:cubicBezTo>
                  <a:pt x="573" y="142"/>
                  <a:pt x="560" y="149"/>
                  <a:pt x="550" y="161"/>
                </a:cubicBezTo>
                <a:cubicBezTo>
                  <a:pt x="541" y="171"/>
                  <a:pt x="537" y="185"/>
                  <a:pt x="537" y="198"/>
                </a:cubicBezTo>
                <a:cubicBezTo>
                  <a:pt x="537" y="198"/>
                  <a:pt x="537" y="198"/>
                  <a:pt x="537" y="198"/>
                </a:cubicBezTo>
                <a:cubicBezTo>
                  <a:pt x="538" y="211"/>
                  <a:pt x="543" y="224"/>
                  <a:pt x="553" y="234"/>
                </a:cubicBezTo>
                <a:cubicBezTo>
                  <a:pt x="559" y="241"/>
                  <a:pt x="559" y="251"/>
                  <a:pt x="553" y="257"/>
                </a:cubicBezTo>
                <a:cubicBezTo>
                  <a:pt x="428" y="378"/>
                  <a:pt x="428" y="378"/>
                  <a:pt x="428" y="378"/>
                </a:cubicBezTo>
                <a:cubicBezTo>
                  <a:pt x="425" y="382"/>
                  <a:pt x="421" y="384"/>
                  <a:pt x="416" y="384"/>
                </a:cubicBezTo>
                <a:cubicBezTo>
                  <a:pt x="415" y="384"/>
                  <a:pt x="415" y="384"/>
                  <a:pt x="415" y="384"/>
                </a:cubicBezTo>
                <a:cubicBezTo>
                  <a:pt x="408" y="384"/>
                  <a:pt x="401" y="379"/>
                  <a:pt x="400" y="372"/>
                </a:cubicBezTo>
                <a:cubicBezTo>
                  <a:pt x="345" y="161"/>
                  <a:pt x="345" y="161"/>
                  <a:pt x="345" y="161"/>
                </a:cubicBezTo>
                <a:cubicBezTo>
                  <a:pt x="345" y="160"/>
                  <a:pt x="345" y="160"/>
                  <a:pt x="345" y="160"/>
                </a:cubicBezTo>
                <a:cubicBezTo>
                  <a:pt x="342" y="152"/>
                  <a:pt x="347" y="143"/>
                  <a:pt x="356" y="141"/>
                </a:cubicBezTo>
                <a:cubicBezTo>
                  <a:pt x="368" y="138"/>
                  <a:pt x="378" y="130"/>
                  <a:pt x="386" y="121"/>
                </a:cubicBezTo>
                <a:cubicBezTo>
                  <a:pt x="393" y="112"/>
                  <a:pt x="397" y="100"/>
                  <a:pt x="397" y="88"/>
                </a:cubicBezTo>
                <a:cubicBezTo>
                  <a:pt x="397" y="57"/>
                  <a:pt x="372" y="32"/>
                  <a:pt x="342" y="32"/>
                </a:cubicBezTo>
                <a:cubicBezTo>
                  <a:pt x="326" y="32"/>
                  <a:pt x="313" y="39"/>
                  <a:pt x="303" y="49"/>
                </a:cubicBezTo>
                <a:cubicBezTo>
                  <a:pt x="293" y="58"/>
                  <a:pt x="286" y="72"/>
                  <a:pt x="286" y="88"/>
                </a:cubicBezTo>
                <a:cubicBezTo>
                  <a:pt x="286" y="100"/>
                  <a:pt x="291" y="112"/>
                  <a:pt x="298" y="121"/>
                </a:cubicBezTo>
                <a:cubicBezTo>
                  <a:pt x="305" y="130"/>
                  <a:pt x="315" y="138"/>
                  <a:pt x="327" y="141"/>
                </a:cubicBezTo>
                <a:cubicBezTo>
                  <a:pt x="336" y="143"/>
                  <a:pt x="341" y="152"/>
                  <a:pt x="339" y="160"/>
                </a:cubicBezTo>
                <a:cubicBezTo>
                  <a:pt x="284" y="370"/>
                  <a:pt x="284" y="370"/>
                  <a:pt x="284" y="370"/>
                </a:cubicBezTo>
                <a:cubicBezTo>
                  <a:pt x="283" y="378"/>
                  <a:pt x="277" y="384"/>
                  <a:pt x="269" y="384"/>
                </a:cubicBezTo>
                <a:close/>
                <a:moveTo>
                  <a:pt x="260" y="338"/>
                </a:moveTo>
                <a:cubicBezTo>
                  <a:pt x="260" y="338"/>
                  <a:pt x="260" y="338"/>
                  <a:pt x="260" y="338"/>
                </a:cubicBezTo>
                <a:cubicBezTo>
                  <a:pt x="304" y="167"/>
                  <a:pt x="304" y="167"/>
                  <a:pt x="304" y="167"/>
                </a:cubicBezTo>
                <a:cubicBezTo>
                  <a:pt x="291" y="160"/>
                  <a:pt x="281" y="151"/>
                  <a:pt x="272" y="141"/>
                </a:cubicBezTo>
                <a:cubicBezTo>
                  <a:pt x="261" y="126"/>
                  <a:pt x="254" y="107"/>
                  <a:pt x="254" y="88"/>
                </a:cubicBezTo>
                <a:cubicBezTo>
                  <a:pt x="254" y="63"/>
                  <a:pt x="264" y="42"/>
                  <a:pt x="280" y="26"/>
                </a:cubicBezTo>
                <a:cubicBezTo>
                  <a:pt x="296" y="10"/>
                  <a:pt x="318" y="0"/>
                  <a:pt x="342" y="0"/>
                </a:cubicBezTo>
                <a:cubicBezTo>
                  <a:pt x="390" y="0"/>
                  <a:pt x="429" y="40"/>
                  <a:pt x="429" y="88"/>
                </a:cubicBezTo>
                <a:cubicBezTo>
                  <a:pt x="429" y="107"/>
                  <a:pt x="422" y="126"/>
                  <a:pt x="411" y="141"/>
                </a:cubicBezTo>
                <a:cubicBezTo>
                  <a:pt x="403" y="151"/>
                  <a:pt x="392" y="160"/>
                  <a:pt x="379" y="167"/>
                </a:cubicBezTo>
                <a:cubicBezTo>
                  <a:pt x="424" y="338"/>
                  <a:pt x="424" y="338"/>
                  <a:pt x="424" y="338"/>
                </a:cubicBezTo>
                <a:cubicBezTo>
                  <a:pt x="520" y="244"/>
                  <a:pt x="520" y="244"/>
                  <a:pt x="520" y="244"/>
                </a:cubicBezTo>
                <a:cubicBezTo>
                  <a:pt x="511" y="231"/>
                  <a:pt x="506" y="215"/>
                  <a:pt x="505" y="199"/>
                </a:cubicBezTo>
                <a:cubicBezTo>
                  <a:pt x="505" y="199"/>
                  <a:pt x="505" y="199"/>
                  <a:pt x="505" y="199"/>
                </a:cubicBezTo>
                <a:cubicBezTo>
                  <a:pt x="505" y="178"/>
                  <a:pt x="511" y="157"/>
                  <a:pt x="525" y="140"/>
                </a:cubicBezTo>
                <a:cubicBezTo>
                  <a:pt x="541" y="122"/>
                  <a:pt x="562" y="111"/>
                  <a:pt x="585" y="109"/>
                </a:cubicBezTo>
                <a:cubicBezTo>
                  <a:pt x="607" y="107"/>
                  <a:pt x="630" y="113"/>
                  <a:pt x="648" y="129"/>
                </a:cubicBezTo>
                <a:cubicBezTo>
                  <a:pt x="667" y="144"/>
                  <a:pt x="677" y="165"/>
                  <a:pt x="679" y="188"/>
                </a:cubicBezTo>
                <a:cubicBezTo>
                  <a:pt x="682" y="210"/>
                  <a:pt x="675" y="233"/>
                  <a:pt x="660" y="251"/>
                </a:cubicBezTo>
                <a:cubicBezTo>
                  <a:pt x="659" y="253"/>
                  <a:pt x="659" y="253"/>
                  <a:pt x="659" y="253"/>
                </a:cubicBezTo>
                <a:cubicBezTo>
                  <a:pt x="647" y="266"/>
                  <a:pt x="633" y="275"/>
                  <a:pt x="618" y="279"/>
                </a:cubicBezTo>
                <a:cubicBezTo>
                  <a:pt x="607" y="283"/>
                  <a:pt x="596" y="284"/>
                  <a:pt x="584" y="283"/>
                </a:cubicBezTo>
                <a:cubicBezTo>
                  <a:pt x="548" y="433"/>
                  <a:pt x="548" y="433"/>
                  <a:pt x="548" y="433"/>
                </a:cubicBezTo>
                <a:cubicBezTo>
                  <a:pt x="546" y="440"/>
                  <a:pt x="540" y="445"/>
                  <a:pt x="533" y="445"/>
                </a:cubicBezTo>
                <a:cubicBezTo>
                  <a:pt x="150" y="445"/>
                  <a:pt x="150" y="445"/>
                  <a:pt x="150" y="445"/>
                </a:cubicBezTo>
                <a:cubicBezTo>
                  <a:pt x="142" y="445"/>
                  <a:pt x="136" y="440"/>
                  <a:pt x="135" y="432"/>
                </a:cubicBezTo>
                <a:cubicBezTo>
                  <a:pt x="99" y="283"/>
                  <a:pt x="99" y="283"/>
                  <a:pt x="99" y="283"/>
                </a:cubicBezTo>
                <a:cubicBezTo>
                  <a:pt x="88" y="284"/>
                  <a:pt x="76" y="283"/>
                  <a:pt x="65" y="279"/>
                </a:cubicBezTo>
                <a:cubicBezTo>
                  <a:pt x="26" y="267"/>
                  <a:pt x="0" y="229"/>
                  <a:pt x="4" y="188"/>
                </a:cubicBezTo>
                <a:cubicBezTo>
                  <a:pt x="8" y="140"/>
                  <a:pt x="51" y="105"/>
                  <a:pt x="99" y="109"/>
                </a:cubicBezTo>
                <a:cubicBezTo>
                  <a:pt x="145" y="113"/>
                  <a:pt x="180" y="153"/>
                  <a:pt x="178" y="199"/>
                </a:cubicBezTo>
                <a:cubicBezTo>
                  <a:pt x="177" y="215"/>
                  <a:pt x="173" y="231"/>
                  <a:pt x="164" y="244"/>
                </a:cubicBezTo>
                <a:cubicBezTo>
                  <a:pt x="260" y="338"/>
                  <a:pt x="260" y="338"/>
                  <a:pt x="260" y="338"/>
                </a:cubicBezTo>
                <a:close/>
              </a:path>
            </a:pathLst>
          </a:custGeom>
          <a:solidFill>
            <a:schemeClr val="bg1">
              <a:lumMod val="50000"/>
            </a:schemeClr>
          </a:solidFill>
          <a:ln>
            <a:noFill/>
          </a:ln>
        </p:spPr>
        <p:txBody>
          <a:bodyPr anchor="t" anchorCtr="0" bIns="45720" compatLnSpc="1" lIns="91440" numCol="1" rIns="91440" tIns="45720" vert="horz" wrap="square"/>
          <a:lstStyle/>
          <a:p>
            <a:endParaRPr altLang="en-US" lang="zh-CN"/>
          </a:p>
        </p:txBody>
      </p:sp>
      <p:sp>
        <p:nvSpPr>
          <p:cNvPr id="48" name="原创设计师QQ598969553             _47"/>
          <p:cNvSpPr>
            <a:spLocks noEditPoints="1"/>
          </p:cNvSpPr>
          <p:nvPr/>
        </p:nvSpPr>
        <p:spPr bwMode="auto">
          <a:xfrm>
            <a:off x="7638802" y="1179554"/>
            <a:ext cx="163976" cy="222878"/>
          </a:xfrm>
          <a:custGeom>
            <a:gdLst>
              <a:gd fmla="*/ 401 w 515" name="T0"/>
              <a:gd fmla="*/ 167 h 700" name="T1"/>
              <a:gd fmla="*/ 471 w 515" name="T2"/>
              <a:gd fmla="*/ 205 h 700" name="T3"/>
              <a:gd fmla="*/ 510 w 515" name="T4"/>
              <a:gd fmla="*/ 298 h 700" name="T5"/>
              <a:gd fmla="*/ 439 w 515" name="T6"/>
              <a:gd fmla="*/ 531 h 700" name="T7"/>
              <a:gd fmla="*/ 284 w 515" name="T8"/>
              <a:gd fmla="*/ 605 h 700" name="T9"/>
              <a:gd fmla="*/ 276 w 515" name="T10"/>
              <a:gd fmla="*/ 690 h 700" name="T11"/>
              <a:gd fmla="*/ 194 w 515" name="T12"/>
              <a:gd fmla="*/ 646 h 700" name="T13"/>
              <a:gd fmla="*/ 148 w 515" name="T14"/>
              <a:gd fmla="*/ 599 h 700" name="T15"/>
              <a:gd fmla="*/ 147 w 515" name="T16"/>
              <a:gd fmla="*/ 561 h 700" name="T17"/>
              <a:gd fmla="*/ 193 w 515" name="T18"/>
              <a:gd fmla="*/ 515 h 700" name="T19"/>
              <a:gd fmla="*/ 257 w 515" name="T20"/>
              <a:gd fmla="*/ 461 h 700" name="T21"/>
              <a:gd fmla="*/ 284 w 515" name="T22"/>
              <a:gd fmla="*/ 551 h 700" name="T23"/>
              <a:gd fmla="*/ 401 w 515" name="T24"/>
              <a:gd fmla="*/ 493 h 700" name="T25"/>
              <a:gd fmla="*/ 461 w 515" name="T26"/>
              <a:gd fmla="*/ 349 h 700" name="T27"/>
              <a:gd fmla="*/ 445 w 515" name="T28"/>
              <a:gd fmla="*/ 269 h 700" name="T29"/>
              <a:gd fmla="*/ 401 w 515" name="T30"/>
              <a:gd fmla="*/ 205 h 700" name="T31"/>
              <a:gd fmla="*/ 359 w 515" name="T32"/>
              <a:gd fmla="*/ 137 h 700" name="T33"/>
              <a:gd fmla="*/ 359 w 515" name="T34"/>
              <a:gd fmla="*/ 99 h 700" name="T35"/>
              <a:gd fmla="*/ 314 w 515" name="T36"/>
              <a:gd fmla="*/ 53 h 700" name="T37"/>
              <a:gd fmla="*/ 268 w 515" name="T38"/>
              <a:gd fmla="*/ 8 h 700" name="T39"/>
              <a:gd fmla="*/ 222 w 515" name="T40"/>
              <a:gd fmla="*/ 27 h 700" name="T41"/>
              <a:gd fmla="*/ 68 w 515" name="T42"/>
              <a:gd fmla="*/ 174 h 700" name="T43"/>
              <a:gd fmla="*/ 19 w 515" name="T44"/>
              <a:gd fmla="*/ 447 h 700" name="T45"/>
              <a:gd fmla="*/ 113 w 515" name="T46"/>
              <a:gd fmla="*/ 531 h 700" name="T47"/>
              <a:gd fmla="*/ 69 w 515" name="T48"/>
              <a:gd fmla="*/ 427 h 700" name="T49"/>
              <a:gd fmla="*/ 108 w 515" name="T50"/>
              <a:gd fmla="*/ 210 h 700" name="T51"/>
              <a:gd fmla="*/ 222 w 515" name="T52"/>
              <a:gd fmla="*/ 207 h 700" name="T53"/>
              <a:gd fmla="*/ 268 w 515" name="T54"/>
              <a:gd fmla="*/ 229 h 700" name="T55"/>
              <a:gd fmla="*/ 359 w 515" name="T56"/>
              <a:gd fmla="*/ 138 h 700" name="T57"/>
              <a:gd fmla="*/ 276 w 515" name="T58"/>
              <a:gd fmla="*/ 145 h 700" name="T59"/>
              <a:gd fmla="*/ 276 w 515" name="T60"/>
              <a:gd fmla="*/ 145 h 700" name="T61"/>
              <a:gd fmla="*/ 276 w 515" name="T62"/>
              <a:gd fmla="*/ 91 h 700" name="T63"/>
              <a:gd fmla="*/ 303 w 515" name="T64"/>
              <a:gd fmla="*/ 118 h 700" name="T65"/>
              <a:gd fmla="*/ 231 w 515" name="T66"/>
              <a:gd fmla="*/ 582 h 700" name="T67"/>
              <a:gd fmla="*/ 231 w 515" name="T68"/>
              <a:gd fmla="*/ 580 h 700" name="T69"/>
              <a:gd fmla="*/ 231 w 515" name="T70"/>
              <a:gd fmla="*/ 553 h 700" name="T71"/>
              <a:gd fmla="*/ 231 w 515" name="T72"/>
              <a:gd fmla="*/ 606 h 700"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700" w="515">
                <a:moveTo>
                  <a:pt x="401" y="205"/>
                </a:moveTo>
                <a:cubicBezTo>
                  <a:pt x="391" y="194"/>
                  <a:pt x="391" y="177"/>
                  <a:pt x="401" y="167"/>
                </a:cubicBezTo>
                <a:cubicBezTo>
                  <a:pt x="412" y="156"/>
                  <a:pt x="429" y="156"/>
                  <a:pt x="440" y="167"/>
                </a:cubicBezTo>
                <a:cubicBezTo>
                  <a:pt x="451" y="178"/>
                  <a:pt x="462" y="191"/>
                  <a:pt x="471" y="205"/>
                </a:cubicBezTo>
                <a:cubicBezTo>
                  <a:pt x="480" y="218"/>
                  <a:pt x="488" y="233"/>
                  <a:pt x="495" y="249"/>
                </a:cubicBezTo>
                <a:cubicBezTo>
                  <a:pt x="501" y="264"/>
                  <a:pt x="506" y="281"/>
                  <a:pt x="510" y="298"/>
                </a:cubicBezTo>
                <a:cubicBezTo>
                  <a:pt x="513" y="314"/>
                  <a:pt x="515" y="332"/>
                  <a:pt x="515" y="349"/>
                </a:cubicBezTo>
                <a:cubicBezTo>
                  <a:pt x="515" y="420"/>
                  <a:pt x="486" y="484"/>
                  <a:pt x="439" y="531"/>
                </a:cubicBezTo>
                <a:cubicBezTo>
                  <a:pt x="440" y="531"/>
                  <a:pt x="440" y="531"/>
                  <a:pt x="440" y="531"/>
                </a:cubicBezTo>
                <a:cubicBezTo>
                  <a:pt x="399" y="572"/>
                  <a:pt x="344" y="599"/>
                  <a:pt x="284" y="605"/>
                </a:cubicBezTo>
                <a:cubicBezTo>
                  <a:pt x="284" y="670"/>
                  <a:pt x="284" y="670"/>
                  <a:pt x="284" y="670"/>
                </a:cubicBezTo>
                <a:cubicBezTo>
                  <a:pt x="284" y="677"/>
                  <a:pt x="282" y="684"/>
                  <a:pt x="276" y="690"/>
                </a:cubicBezTo>
                <a:cubicBezTo>
                  <a:pt x="266" y="700"/>
                  <a:pt x="249" y="700"/>
                  <a:pt x="238" y="690"/>
                </a:cubicBezTo>
                <a:cubicBezTo>
                  <a:pt x="194" y="646"/>
                  <a:pt x="194" y="646"/>
                  <a:pt x="194" y="646"/>
                </a:cubicBezTo>
                <a:cubicBezTo>
                  <a:pt x="193" y="644"/>
                  <a:pt x="193" y="644"/>
                  <a:pt x="193" y="644"/>
                </a:cubicBezTo>
                <a:cubicBezTo>
                  <a:pt x="148" y="599"/>
                  <a:pt x="148" y="599"/>
                  <a:pt x="148" y="599"/>
                </a:cubicBezTo>
                <a:cubicBezTo>
                  <a:pt x="147" y="599"/>
                  <a:pt x="147" y="599"/>
                  <a:pt x="147" y="599"/>
                </a:cubicBezTo>
                <a:cubicBezTo>
                  <a:pt x="137" y="588"/>
                  <a:pt x="137" y="571"/>
                  <a:pt x="147" y="561"/>
                </a:cubicBezTo>
                <a:cubicBezTo>
                  <a:pt x="193" y="515"/>
                  <a:pt x="193" y="515"/>
                  <a:pt x="193" y="515"/>
                </a:cubicBezTo>
                <a:cubicBezTo>
                  <a:pt x="193" y="515"/>
                  <a:pt x="193" y="515"/>
                  <a:pt x="193" y="515"/>
                </a:cubicBezTo>
                <a:cubicBezTo>
                  <a:pt x="238" y="469"/>
                  <a:pt x="238" y="469"/>
                  <a:pt x="238" y="469"/>
                </a:cubicBezTo>
                <a:cubicBezTo>
                  <a:pt x="243" y="465"/>
                  <a:pt x="250" y="461"/>
                  <a:pt x="257" y="461"/>
                </a:cubicBezTo>
                <a:cubicBezTo>
                  <a:pt x="272" y="461"/>
                  <a:pt x="284" y="473"/>
                  <a:pt x="284" y="488"/>
                </a:cubicBezTo>
                <a:cubicBezTo>
                  <a:pt x="284" y="551"/>
                  <a:pt x="284" y="551"/>
                  <a:pt x="284" y="551"/>
                </a:cubicBezTo>
                <a:cubicBezTo>
                  <a:pt x="330" y="545"/>
                  <a:pt x="371" y="524"/>
                  <a:pt x="401" y="493"/>
                </a:cubicBezTo>
                <a:cubicBezTo>
                  <a:pt x="401" y="493"/>
                  <a:pt x="401" y="493"/>
                  <a:pt x="401" y="493"/>
                </a:cubicBezTo>
                <a:cubicBezTo>
                  <a:pt x="402" y="493"/>
                  <a:pt x="402" y="493"/>
                  <a:pt x="402" y="493"/>
                </a:cubicBezTo>
                <a:cubicBezTo>
                  <a:pt x="438" y="456"/>
                  <a:pt x="461" y="405"/>
                  <a:pt x="461" y="349"/>
                </a:cubicBezTo>
                <a:cubicBezTo>
                  <a:pt x="461" y="335"/>
                  <a:pt x="460" y="321"/>
                  <a:pt x="457" y="308"/>
                </a:cubicBezTo>
                <a:cubicBezTo>
                  <a:pt x="455" y="295"/>
                  <a:pt x="451" y="282"/>
                  <a:pt x="445" y="269"/>
                </a:cubicBezTo>
                <a:cubicBezTo>
                  <a:pt x="440" y="258"/>
                  <a:pt x="434" y="246"/>
                  <a:pt x="427" y="235"/>
                </a:cubicBezTo>
                <a:cubicBezTo>
                  <a:pt x="419" y="224"/>
                  <a:pt x="411" y="214"/>
                  <a:pt x="401" y="205"/>
                </a:cubicBezTo>
                <a:close/>
                <a:moveTo>
                  <a:pt x="359" y="137"/>
                </a:moveTo>
                <a:cubicBezTo>
                  <a:pt x="359" y="137"/>
                  <a:pt x="359" y="137"/>
                  <a:pt x="359" y="137"/>
                </a:cubicBezTo>
                <a:cubicBezTo>
                  <a:pt x="359" y="137"/>
                  <a:pt x="359" y="137"/>
                  <a:pt x="359" y="137"/>
                </a:cubicBezTo>
                <a:cubicBezTo>
                  <a:pt x="370" y="126"/>
                  <a:pt x="370" y="109"/>
                  <a:pt x="359" y="99"/>
                </a:cubicBezTo>
                <a:cubicBezTo>
                  <a:pt x="315" y="55"/>
                  <a:pt x="315" y="55"/>
                  <a:pt x="315" y="55"/>
                </a:cubicBezTo>
                <a:cubicBezTo>
                  <a:pt x="314" y="53"/>
                  <a:pt x="314" y="53"/>
                  <a:pt x="314" y="53"/>
                </a:cubicBezTo>
                <a:cubicBezTo>
                  <a:pt x="268" y="8"/>
                  <a:pt x="268" y="8"/>
                  <a:pt x="268" y="8"/>
                </a:cubicBezTo>
                <a:cubicBezTo>
                  <a:pt x="268" y="8"/>
                  <a:pt x="268" y="8"/>
                  <a:pt x="268" y="8"/>
                </a:cubicBezTo>
                <a:cubicBezTo>
                  <a:pt x="263" y="3"/>
                  <a:pt x="257" y="0"/>
                  <a:pt x="249" y="0"/>
                </a:cubicBezTo>
                <a:cubicBezTo>
                  <a:pt x="234" y="0"/>
                  <a:pt x="222" y="12"/>
                  <a:pt x="222" y="27"/>
                </a:cubicBezTo>
                <a:cubicBezTo>
                  <a:pt x="222" y="94"/>
                  <a:pt x="222" y="94"/>
                  <a:pt x="222" y="94"/>
                </a:cubicBezTo>
                <a:cubicBezTo>
                  <a:pt x="162" y="102"/>
                  <a:pt x="108" y="131"/>
                  <a:pt x="68" y="174"/>
                </a:cubicBezTo>
                <a:cubicBezTo>
                  <a:pt x="26" y="220"/>
                  <a:pt x="0" y="281"/>
                  <a:pt x="0" y="349"/>
                </a:cubicBezTo>
                <a:cubicBezTo>
                  <a:pt x="0" y="384"/>
                  <a:pt x="7" y="417"/>
                  <a:pt x="19" y="447"/>
                </a:cubicBezTo>
                <a:cubicBezTo>
                  <a:pt x="33" y="479"/>
                  <a:pt x="52" y="508"/>
                  <a:pt x="75" y="531"/>
                </a:cubicBezTo>
                <a:cubicBezTo>
                  <a:pt x="86" y="541"/>
                  <a:pt x="103" y="541"/>
                  <a:pt x="113" y="531"/>
                </a:cubicBezTo>
                <a:cubicBezTo>
                  <a:pt x="124" y="521"/>
                  <a:pt x="124" y="504"/>
                  <a:pt x="113" y="493"/>
                </a:cubicBezTo>
                <a:cubicBezTo>
                  <a:pt x="94" y="474"/>
                  <a:pt x="79" y="452"/>
                  <a:pt x="69" y="427"/>
                </a:cubicBezTo>
                <a:cubicBezTo>
                  <a:pt x="59" y="403"/>
                  <a:pt x="53" y="377"/>
                  <a:pt x="53" y="349"/>
                </a:cubicBezTo>
                <a:cubicBezTo>
                  <a:pt x="53" y="295"/>
                  <a:pt x="74" y="247"/>
                  <a:pt x="108" y="210"/>
                </a:cubicBezTo>
                <a:cubicBezTo>
                  <a:pt x="137" y="178"/>
                  <a:pt x="177" y="156"/>
                  <a:pt x="222" y="148"/>
                </a:cubicBezTo>
                <a:cubicBezTo>
                  <a:pt x="222" y="207"/>
                  <a:pt x="222" y="207"/>
                  <a:pt x="222" y="207"/>
                </a:cubicBezTo>
                <a:cubicBezTo>
                  <a:pt x="222" y="215"/>
                  <a:pt x="224" y="223"/>
                  <a:pt x="230" y="229"/>
                </a:cubicBezTo>
                <a:cubicBezTo>
                  <a:pt x="240" y="239"/>
                  <a:pt x="257" y="239"/>
                  <a:pt x="268" y="229"/>
                </a:cubicBezTo>
                <a:cubicBezTo>
                  <a:pt x="314" y="183"/>
                  <a:pt x="314" y="183"/>
                  <a:pt x="314" y="183"/>
                </a:cubicBezTo>
                <a:cubicBezTo>
                  <a:pt x="359" y="138"/>
                  <a:pt x="359" y="138"/>
                  <a:pt x="359" y="138"/>
                </a:cubicBezTo>
                <a:cubicBezTo>
                  <a:pt x="359" y="137"/>
                  <a:pt x="359" y="137"/>
                  <a:pt x="359" y="137"/>
                </a:cubicBezTo>
                <a:close/>
                <a:moveTo>
                  <a:pt x="276" y="145"/>
                </a:moveTo>
                <a:cubicBezTo>
                  <a:pt x="276" y="145"/>
                  <a:pt x="276" y="145"/>
                  <a:pt x="276" y="145"/>
                </a:cubicBezTo>
                <a:cubicBezTo>
                  <a:pt x="276" y="145"/>
                  <a:pt x="276" y="145"/>
                  <a:pt x="276" y="145"/>
                </a:cubicBezTo>
                <a:cubicBezTo>
                  <a:pt x="276" y="118"/>
                  <a:pt x="276" y="118"/>
                  <a:pt x="276" y="118"/>
                </a:cubicBezTo>
                <a:cubicBezTo>
                  <a:pt x="276" y="91"/>
                  <a:pt x="276" y="91"/>
                  <a:pt x="276" y="91"/>
                </a:cubicBezTo>
                <a:cubicBezTo>
                  <a:pt x="277" y="93"/>
                  <a:pt x="277" y="93"/>
                  <a:pt x="277" y="93"/>
                </a:cubicBezTo>
                <a:cubicBezTo>
                  <a:pt x="303" y="118"/>
                  <a:pt x="303" y="118"/>
                  <a:pt x="303" y="118"/>
                </a:cubicBezTo>
                <a:cubicBezTo>
                  <a:pt x="276" y="145"/>
                  <a:pt x="276" y="145"/>
                  <a:pt x="276" y="145"/>
                </a:cubicBezTo>
                <a:close/>
                <a:moveTo>
                  <a:pt x="231" y="582"/>
                </a:moveTo>
                <a:cubicBezTo>
                  <a:pt x="231" y="582"/>
                  <a:pt x="231" y="582"/>
                  <a:pt x="231" y="582"/>
                </a:cubicBezTo>
                <a:cubicBezTo>
                  <a:pt x="231" y="580"/>
                  <a:pt x="231" y="580"/>
                  <a:pt x="231" y="580"/>
                </a:cubicBezTo>
                <a:cubicBezTo>
                  <a:pt x="231" y="577"/>
                  <a:pt x="231" y="577"/>
                  <a:pt x="231" y="577"/>
                </a:cubicBezTo>
                <a:cubicBezTo>
                  <a:pt x="231" y="553"/>
                  <a:pt x="231" y="553"/>
                  <a:pt x="231" y="553"/>
                </a:cubicBezTo>
                <a:cubicBezTo>
                  <a:pt x="204" y="580"/>
                  <a:pt x="204" y="580"/>
                  <a:pt x="204" y="580"/>
                </a:cubicBezTo>
                <a:cubicBezTo>
                  <a:pt x="231" y="606"/>
                  <a:pt x="231" y="606"/>
                  <a:pt x="231" y="606"/>
                </a:cubicBezTo>
                <a:cubicBezTo>
                  <a:pt x="231" y="582"/>
                  <a:pt x="231" y="582"/>
                  <a:pt x="231" y="582"/>
                </a:cubicBezTo>
                <a:close/>
              </a:path>
            </a:pathLst>
          </a:custGeom>
          <a:solidFill>
            <a:schemeClr val="bg1">
              <a:lumMod val="50000"/>
            </a:schemeClr>
          </a:solidFill>
          <a:ln>
            <a:noFill/>
          </a:ln>
        </p:spPr>
        <p:txBody>
          <a:bodyPr anchor="t" anchorCtr="0" bIns="45720" compatLnSpc="1" lIns="91440" numCol="1" rIns="91440" tIns="45720" vert="horz" wrap="square"/>
          <a:lstStyle/>
          <a:p>
            <a:endParaRPr altLang="en-US" lang="zh-CN"/>
          </a:p>
        </p:txBody>
      </p:sp>
      <p:sp>
        <p:nvSpPr>
          <p:cNvPr id="49" name="原创设计师QQ598969553             _48"/>
          <p:cNvSpPr>
            <a:spLocks noEditPoints="1"/>
          </p:cNvSpPr>
          <p:nvPr/>
        </p:nvSpPr>
        <p:spPr bwMode="auto">
          <a:xfrm>
            <a:off x="4305819" y="4181599"/>
            <a:ext cx="191675" cy="191357"/>
          </a:xfrm>
          <a:custGeom>
            <a:gdLst>
              <a:gd fmla="*/ 428 w 602" name="T0"/>
              <a:gd fmla="*/ 54 h 601" name="T1"/>
              <a:gd fmla="*/ 401 w 602" name="T2"/>
              <a:gd fmla="*/ 27 h 601" name="T3"/>
              <a:gd fmla="*/ 428 w 602" name="T4"/>
              <a:gd fmla="*/ 0 h 601" name="T5"/>
              <a:gd fmla="*/ 575 w 602" name="T6"/>
              <a:gd fmla="*/ 0 h 601" name="T7"/>
              <a:gd fmla="*/ 602 w 602" name="T8"/>
              <a:gd fmla="*/ 27 h 601" name="T9"/>
              <a:gd fmla="*/ 602 w 602" name="T10"/>
              <a:gd fmla="*/ 30 h 601" name="T11"/>
              <a:gd fmla="*/ 602 w 602" name="T12"/>
              <a:gd fmla="*/ 174 h 601" name="T13"/>
              <a:gd fmla="*/ 575 w 602" name="T14"/>
              <a:gd fmla="*/ 201 h 601" name="T15"/>
              <a:gd fmla="*/ 548 w 602" name="T16"/>
              <a:gd fmla="*/ 174 h 601" name="T17"/>
              <a:gd fmla="*/ 548 w 602" name="T18"/>
              <a:gd fmla="*/ 92 h 601" name="T19"/>
              <a:gd fmla="*/ 475 w 602" name="T20"/>
              <a:gd fmla="*/ 165 h 601" name="T21"/>
              <a:gd fmla="*/ 534 w 602" name="T22"/>
              <a:gd fmla="*/ 334 h 601" name="T23"/>
              <a:gd fmla="*/ 535 w 602" name="T24"/>
              <a:gd fmla="*/ 334 h 601" name="T25"/>
              <a:gd fmla="*/ 268 w 602" name="T26"/>
              <a:gd fmla="*/ 601 h 601" name="T27"/>
              <a:gd fmla="*/ 0 w 602" name="T28"/>
              <a:gd fmla="*/ 334 h 601" name="T29"/>
              <a:gd fmla="*/ 1 w 602" name="T30"/>
              <a:gd fmla="*/ 334 h 601" name="T31"/>
              <a:gd fmla="*/ 268 w 602" name="T32"/>
              <a:gd fmla="*/ 67 h 601" name="T33"/>
              <a:gd fmla="*/ 437 w 602" name="T34"/>
              <a:gd fmla="*/ 127 h 601" name="T35"/>
              <a:gd fmla="*/ 510 w 602" name="T36"/>
              <a:gd fmla="*/ 54 h 601" name="T37"/>
              <a:gd fmla="*/ 428 w 602" name="T38"/>
              <a:gd fmla="*/ 54 h 601" name="T39"/>
              <a:gd fmla="*/ 268 w 602" name="T40"/>
              <a:gd fmla="*/ 121 h 601" name="T41"/>
              <a:gd fmla="*/ 268 w 602" name="T42"/>
              <a:gd fmla="*/ 121 h 601" name="T43"/>
              <a:gd fmla="*/ 54 w 602" name="T44"/>
              <a:gd fmla="*/ 334 h 601" name="T45"/>
              <a:gd fmla="*/ 54 w 602" name="T46"/>
              <a:gd fmla="*/ 334 h 601" name="T47"/>
              <a:gd fmla="*/ 268 w 602" name="T48"/>
              <a:gd fmla="*/ 547 h 601" name="T49"/>
              <a:gd fmla="*/ 481 w 602" name="T50"/>
              <a:gd fmla="*/ 334 h 601" name="T51"/>
              <a:gd fmla="*/ 481 w 602" name="T52"/>
              <a:gd fmla="*/ 334 h 601" name="T53"/>
              <a:gd fmla="*/ 268 w 602" name="T54"/>
              <a:gd fmla="*/ 121 h 601" name="T5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b="b" l="0" r="r" t="0"/>
            <a:pathLst>
              <a:path h="601" w="602">
                <a:moveTo>
                  <a:pt x="428" y="54"/>
                </a:moveTo>
                <a:cubicBezTo>
                  <a:pt x="413" y="54"/>
                  <a:pt x="401" y="42"/>
                  <a:pt x="401" y="27"/>
                </a:cubicBezTo>
                <a:cubicBezTo>
                  <a:pt x="401" y="12"/>
                  <a:pt x="413" y="0"/>
                  <a:pt x="428" y="0"/>
                </a:cubicBezTo>
                <a:cubicBezTo>
                  <a:pt x="575" y="0"/>
                  <a:pt x="575" y="0"/>
                  <a:pt x="575" y="0"/>
                </a:cubicBezTo>
                <a:cubicBezTo>
                  <a:pt x="590" y="0"/>
                  <a:pt x="602" y="12"/>
                  <a:pt x="602" y="27"/>
                </a:cubicBezTo>
                <a:cubicBezTo>
                  <a:pt x="602" y="30"/>
                  <a:pt x="602" y="30"/>
                  <a:pt x="602" y="30"/>
                </a:cubicBezTo>
                <a:cubicBezTo>
                  <a:pt x="602" y="174"/>
                  <a:pt x="602" y="174"/>
                  <a:pt x="602" y="174"/>
                </a:cubicBezTo>
                <a:cubicBezTo>
                  <a:pt x="602" y="189"/>
                  <a:pt x="589" y="201"/>
                  <a:pt x="575" y="201"/>
                </a:cubicBezTo>
                <a:cubicBezTo>
                  <a:pt x="560" y="201"/>
                  <a:pt x="548" y="189"/>
                  <a:pt x="548" y="174"/>
                </a:cubicBezTo>
                <a:cubicBezTo>
                  <a:pt x="548" y="92"/>
                  <a:pt x="548" y="92"/>
                  <a:pt x="548" y="92"/>
                </a:cubicBezTo>
                <a:cubicBezTo>
                  <a:pt x="475" y="165"/>
                  <a:pt x="475" y="165"/>
                  <a:pt x="475" y="165"/>
                </a:cubicBezTo>
                <a:cubicBezTo>
                  <a:pt x="515" y="214"/>
                  <a:pt x="534" y="274"/>
                  <a:pt x="534" y="334"/>
                </a:cubicBezTo>
                <a:cubicBezTo>
                  <a:pt x="535" y="334"/>
                  <a:pt x="535" y="334"/>
                  <a:pt x="535" y="334"/>
                </a:cubicBezTo>
                <a:cubicBezTo>
                  <a:pt x="535" y="481"/>
                  <a:pt x="415" y="601"/>
                  <a:pt x="268" y="601"/>
                </a:cubicBezTo>
                <a:cubicBezTo>
                  <a:pt x="121" y="601"/>
                  <a:pt x="0" y="481"/>
                  <a:pt x="0" y="334"/>
                </a:cubicBezTo>
                <a:cubicBezTo>
                  <a:pt x="1" y="334"/>
                  <a:pt x="1" y="334"/>
                  <a:pt x="1" y="334"/>
                </a:cubicBezTo>
                <a:cubicBezTo>
                  <a:pt x="1" y="187"/>
                  <a:pt x="120" y="67"/>
                  <a:pt x="268" y="67"/>
                </a:cubicBezTo>
                <a:cubicBezTo>
                  <a:pt x="328" y="67"/>
                  <a:pt x="387" y="87"/>
                  <a:pt x="437" y="127"/>
                </a:cubicBezTo>
                <a:cubicBezTo>
                  <a:pt x="510" y="54"/>
                  <a:pt x="510" y="54"/>
                  <a:pt x="510" y="54"/>
                </a:cubicBezTo>
                <a:cubicBezTo>
                  <a:pt x="428" y="54"/>
                  <a:pt x="428" y="54"/>
                  <a:pt x="428" y="54"/>
                </a:cubicBezTo>
                <a:close/>
                <a:moveTo>
                  <a:pt x="268" y="121"/>
                </a:moveTo>
                <a:cubicBezTo>
                  <a:pt x="268" y="121"/>
                  <a:pt x="268" y="121"/>
                  <a:pt x="268" y="121"/>
                </a:cubicBezTo>
                <a:cubicBezTo>
                  <a:pt x="150" y="121"/>
                  <a:pt x="54" y="217"/>
                  <a:pt x="54" y="334"/>
                </a:cubicBezTo>
                <a:cubicBezTo>
                  <a:pt x="54" y="334"/>
                  <a:pt x="54" y="334"/>
                  <a:pt x="54" y="334"/>
                </a:cubicBezTo>
                <a:cubicBezTo>
                  <a:pt x="54" y="451"/>
                  <a:pt x="151" y="547"/>
                  <a:pt x="268" y="547"/>
                </a:cubicBezTo>
                <a:cubicBezTo>
                  <a:pt x="385" y="547"/>
                  <a:pt x="481" y="452"/>
                  <a:pt x="481" y="334"/>
                </a:cubicBezTo>
                <a:cubicBezTo>
                  <a:pt x="481" y="334"/>
                  <a:pt x="481" y="334"/>
                  <a:pt x="481" y="334"/>
                </a:cubicBezTo>
                <a:cubicBezTo>
                  <a:pt x="481" y="217"/>
                  <a:pt x="385" y="121"/>
                  <a:pt x="268" y="121"/>
                </a:cubicBezTo>
                <a:close/>
              </a:path>
            </a:pathLst>
          </a:custGeom>
          <a:solidFill>
            <a:schemeClr val="bg1">
              <a:lumMod val="50000"/>
            </a:schemeClr>
          </a:solidFill>
          <a:ln>
            <a:noFill/>
          </a:ln>
        </p:spPr>
        <p:txBody>
          <a:bodyPr anchor="t" anchorCtr="0" bIns="45720" compatLnSpc="1" lIns="91440" numCol="1" rIns="91440" tIns="45720" vert="horz" wrap="square"/>
          <a:lstStyle/>
          <a:p>
            <a:endParaRPr altLang="en-US" lang="zh-CN"/>
          </a:p>
        </p:txBody>
      </p:sp>
      <p:sp>
        <p:nvSpPr>
          <p:cNvPr id="50" name="原创设计师QQ598969553             _49"/>
          <p:cNvSpPr>
            <a:spLocks noEditPoints="1"/>
          </p:cNvSpPr>
          <p:nvPr/>
        </p:nvSpPr>
        <p:spPr bwMode="auto">
          <a:xfrm>
            <a:off x="5686867" y="3644667"/>
            <a:ext cx="178303" cy="221923"/>
          </a:xfrm>
          <a:custGeom>
            <a:gdLst>
              <a:gd fmla="*/ 349 w 560" name="T0"/>
              <a:gd fmla="*/ 577 h 697" name="T1"/>
              <a:gd fmla="*/ 376 w 560" name="T2"/>
              <a:gd fmla="*/ 604 h 697" name="T3"/>
              <a:gd fmla="*/ 349 w 560" name="T4"/>
              <a:gd fmla="*/ 630 h 697" name="T5"/>
              <a:gd fmla="*/ 294 w 560" name="T6"/>
              <a:gd fmla="*/ 630 h 697" name="T7"/>
              <a:gd fmla="*/ 294 w 560" name="T8"/>
              <a:gd fmla="*/ 671 h 697" name="T9"/>
              <a:gd fmla="*/ 267 w 560" name="T10"/>
              <a:gd fmla="*/ 697 h 697" name="T11"/>
              <a:gd fmla="*/ 241 w 560" name="T12"/>
              <a:gd fmla="*/ 671 h 697" name="T13"/>
              <a:gd fmla="*/ 241 w 560" name="T14"/>
              <a:gd fmla="*/ 630 h 697" name="T15"/>
              <a:gd fmla="*/ 185 w 560" name="T16"/>
              <a:gd fmla="*/ 630 h 697" name="T17"/>
              <a:gd fmla="*/ 159 w 560" name="T18"/>
              <a:gd fmla="*/ 603 h 697" name="T19"/>
              <a:gd fmla="*/ 185 w 560" name="T20"/>
              <a:gd fmla="*/ 577 h 697" name="T21"/>
              <a:gd fmla="*/ 241 w 560" name="T22"/>
              <a:gd fmla="*/ 577 h 697" name="T23"/>
              <a:gd fmla="*/ 241 w 560" name="T24"/>
              <a:gd fmla="*/ 533 h 697" name="T25"/>
              <a:gd fmla="*/ 78 w 560" name="T26"/>
              <a:gd fmla="*/ 455 h 697" name="T27"/>
              <a:gd fmla="*/ 0 w 560" name="T28"/>
              <a:gd fmla="*/ 267 h 697" name="T29"/>
              <a:gd fmla="*/ 267 w 560" name="T30"/>
              <a:gd fmla="*/ 0 h 697" name="T31"/>
              <a:gd fmla="*/ 456 w 560" name="T32"/>
              <a:gd fmla="*/ 78 h 697" name="T33"/>
              <a:gd fmla="*/ 456 w 560" name="T34"/>
              <a:gd fmla="*/ 455 h 697" name="T35"/>
              <a:gd fmla="*/ 294 w 560" name="T36"/>
              <a:gd fmla="*/ 533 h 697" name="T37"/>
              <a:gd fmla="*/ 294 w 560" name="T38"/>
              <a:gd fmla="*/ 577 h 697" name="T39"/>
              <a:gd fmla="*/ 349 w 560" name="T40"/>
              <a:gd fmla="*/ 577 h 697" name="T41"/>
              <a:gd fmla="*/ 418 w 560" name="T42"/>
              <a:gd fmla="*/ 418 h 697" name="T43"/>
              <a:gd fmla="*/ 418 w 560" name="T44"/>
              <a:gd fmla="*/ 418 h 697" name="T45"/>
              <a:gd fmla="*/ 418 w 560" name="T46"/>
              <a:gd fmla="*/ 116 h 697" name="T47"/>
              <a:gd fmla="*/ 267 w 560" name="T48"/>
              <a:gd fmla="*/ 53 h 697" name="T49"/>
              <a:gd fmla="*/ 54 w 560" name="T50"/>
              <a:gd fmla="*/ 267 h 697" name="T51"/>
              <a:gd fmla="*/ 116 w 560" name="T52"/>
              <a:gd fmla="*/ 418 h 697" name="T53"/>
              <a:gd fmla="*/ 418 w 560" name="T54"/>
              <a:gd fmla="*/ 418 h 697" name="T5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b="b" l="0" r="r" t="0"/>
            <a:pathLst>
              <a:path h="697" w="560">
                <a:moveTo>
                  <a:pt x="349" y="577"/>
                </a:moveTo>
                <a:cubicBezTo>
                  <a:pt x="364" y="577"/>
                  <a:pt x="376" y="589"/>
                  <a:pt x="376" y="604"/>
                </a:cubicBezTo>
                <a:cubicBezTo>
                  <a:pt x="376" y="619"/>
                  <a:pt x="364" y="630"/>
                  <a:pt x="349" y="630"/>
                </a:cubicBezTo>
                <a:cubicBezTo>
                  <a:pt x="294" y="630"/>
                  <a:pt x="294" y="630"/>
                  <a:pt x="294" y="630"/>
                </a:cubicBezTo>
                <a:cubicBezTo>
                  <a:pt x="294" y="671"/>
                  <a:pt x="294" y="671"/>
                  <a:pt x="294" y="671"/>
                </a:cubicBezTo>
                <a:cubicBezTo>
                  <a:pt x="294" y="685"/>
                  <a:pt x="282" y="697"/>
                  <a:pt x="267" y="697"/>
                </a:cubicBezTo>
                <a:cubicBezTo>
                  <a:pt x="253" y="697"/>
                  <a:pt x="241" y="685"/>
                  <a:pt x="241" y="671"/>
                </a:cubicBezTo>
                <a:cubicBezTo>
                  <a:pt x="241" y="630"/>
                  <a:pt x="241" y="630"/>
                  <a:pt x="241" y="630"/>
                </a:cubicBezTo>
                <a:cubicBezTo>
                  <a:pt x="185" y="630"/>
                  <a:pt x="185" y="630"/>
                  <a:pt x="185" y="630"/>
                </a:cubicBezTo>
                <a:cubicBezTo>
                  <a:pt x="171" y="630"/>
                  <a:pt x="159" y="619"/>
                  <a:pt x="159" y="603"/>
                </a:cubicBezTo>
                <a:cubicBezTo>
                  <a:pt x="159" y="589"/>
                  <a:pt x="171" y="577"/>
                  <a:pt x="185" y="577"/>
                </a:cubicBezTo>
                <a:cubicBezTo>
                  <a:pt x="241" y="577"/>
                  <a:pt x="241" y="577"/>
                  <a:pt x="241" y="577"/>
                </a:cubicBezTo>
                <a:cubicBezTo>
                  <a:pt x="241" y="533"/>
                  <a:pt x="241" y="533"/>
                  <a:pt x="241" y="533"/>
                </a:cubicBezTo>
                <a:cubicBezTo>
                  <a:pt x="177" y="526"/>
                  <a:pt x="121" y="498"/>
                  <a:pt x="78" y="455"/>
                </a:cubicBezTo>
                <a:cubicBezTo>
                  <a:pt x="30" y="407"/>
                  <a:pt x="0" y="341"/>
                  <a:pt x="0" y="267"/>
                </a:cubicBezTo>
                <a:cubicBezTo>
                  <a:pt x="0" y="120"/>
                  <a:pt x="120" y="0"/>
                  <a:pt x="267" y="0"/>
                </a:cubicBezTo>
                <a:cubicBezTo>
                  <a:pt x="341" y="0"/>
                  <a:pt x="408" y="30"/>
                  <a:pt x="456" y="78"/>
                </a:cubicBezTo>
                <a:cubicBezTo>
                  <a:pt x="560" y="182"/>
                  <a:pt x="560" y="352"/>
                  <a:pt x="456" y="455"/>
                </a:cubicBezTo>
                <a:cubicBezTo>
                  <a:pt x="414" y="498"/>
                  <a:pt x="357" y="526"/>
                  <a:pt x="294" y="533"/>
                </a:cubicBezTo>
                <a:cubicBezTo>
                  <a:pt x="294" y="577"/>
                  <a:pt x="294" y="577"/>
                  <a:pt x="294" y="577"/>
                </a:cubicBezTo>
                <a:cubicBezTo>
                  <a:pt x="349" y="577"/>
                  <a:pt x="349" y="577"/>
                  <a:pt x="349" y="577"/>
                </a:cubicBezTo>
                <a:close/>
                <a:moveTo>
                  <a:pt x="418" y="418"/>
                </a:moveTo>
                <a:cubicBezTo>
                  <a:pt x="418" y="418"/>
                  <a:pt x="418" y="418"/>
                  <a:pt x="418" y="418"/>
                </a:cubicBezTo>
                <a:cubicBezTo>
                  <a:pt x="501" y="334"/>
                  <a:pt x="501" y="199"/>
                  <a:pt x="418" y="116"/>
                </a:cubicBezTo>
                <a:cubicBezTo>
                  <a:pt x="379" y="77"/>
                  <a:pt x="326" y="53"/>
                  <a:pt x="267" y="53"/>
                </a:cubicBezTo>
                <a:cubicBezTo>
                  <a:pt x="150" y="53"/>
                  <a:pt x="54" y="149"/>
                  <a:pt x="54" y="267"/>
                </a:cubicBezTo>
                <a:cubicBezTo>
                  <a:pt x="54" y="326"/>
                  <a:pt x="78" y="379"/>
                  <a:pt x="116" y="418"/>
                </a:cubicBezTo>
                <a:cubicBezTo>
                  <a:pt x="200" y="501"/>
                  <a:pt x="335" y="501"/>
                  <a:pt x="418" y="418"/>
                </a:cubicBezTo>
                <a:close/>
              </a:path>
            </a:pathLst>
          </a:custGeom>
          <a:solidFill>
            <a:schemeClr val="bg1">
              <a:lumMod val="50000"/>
            </a:schemeClr>
          </a:solidFill>
          <a:ln>
            <a:noFill/>
          </a:ln>
        </p:spPr>
        <p:txBody>
          <a:bodyPr anchor="t" anchorCtr="0" bIns="45720" compatLnSpc="1" lIns="91440" numCol="1" rIns="91440" tIns="45720" vert="horz" wrap="square"/>
          <a:lstStyle/>
          <a:p>
            <a:endParaRPr altLang="en-US" lang="zh-CN"/>
          </a:p>
        </p:txBody>
      </p:sp>
      <p:sp>
        <p:nvSpPr>
          <p:cNvPr id="51" name="原创设计师QQ598969553             _50"/>
          <p:cNvSpPr>
            <a:spLocks noEditPoints="1"/>
          </p:cNvSpPr>
          <p:nvPr/>
        </p:nvSpPr>
        <p:spPr bwMode="auto">
          <a:xfrm>
            <a:off x="8312371" y="4176823"/>
            <a:ext cx="223834" cy="200909"/>
          </a:xfrm>
          <a:custGeom>
            <a:gdLst>
              <a:gd fmla="*/ 378 w 703" name="T0"/>
              <a:gd fmla="*/ 534 h 631" name="T1"/>
              <a:gd fmla="*/ 467 w 703" name="T2"/>
              <a:gd fmla="*/ 512 h 631" name="T3"/>
              <a:gd fmla="*/ 561 w 703" name="T4"/>
              <a:gd fmla="*/ 448 h 631" name="T5"/>
              <a:gd fmla="*/ 561 w 703" name="T6"/>
              <a:gd fmla="*/ 448 h 631" name="T7"/>
              <a:gd fmla="*/ 568 w 703" name="T8"/>
              <a:gd fmla="*/ 414 h 631" name="T9"/>
              <a:gd fmla="*/ 554 w 703" name="T10"/>
              <a:gd fmla="*/ 362 h 631" name="T11"/>
              <a:gd fmla="*/ 676 w 703" name="T12"/>
              <a:gd fmla="*/ 357 h 631" name="T13"/>
              <a:gd fmla="*/ 681 w 703" name="T14"/>
              <a:gd fmla="*/ 478 h 631" name="T15"/>
              <a:gd fmla="*/ 641 w 703" name="T16"/>
              <a:gd fmla="*/ 435 h 631" name="T17"/>
              <a:gd fmla="*/ 599 w 703" name="T18"/>
              <a:gd fmla="*/ 486 h 631" name="T19"/>
              <a:gd fmla="*/ 488 w 703" name="T20"/>
              <a:gd fmla="*/ 561 h 631" name="T21"/>
              <a:gd fmla="*/ 378 w 703" name="T22"/>
              <a:gd fmla="*/ 587 h 631" name="T23"/>
              <a:gd fmla="*/ 351 w 703" name="T24"/>
              <a:gd fmla="*/ 631 h 631" name="T25"/>
              <a:gd fmla="*/ 324 w 703" name="T26"/>
              <a:gd fmla="*/ 587 h 631" name="T27"/>
              <a:gd fmla="*/ 215 w 703" name="T28"/>
              <a:gd fmla="*/ 561 h 631" name="T29"/>
              <a:gd fmla="*/ 156 w 703" name="T30"/>
              <a:gd fmla="*/ 529 h 631" name="T31"/>
              <a:gd fmla="*/ 104 w 703" name="T32"/>
              <a:gd fmla="*/ 486 h 631" name="T33"/>
              <a:gd fmla="*/ 61 w 703" name="T34"/>
              <a:gd fmla="*/ 435 h 631" name="T35"/>
              <a:gd fmla="*/ 22 w 703" name="T36"/>
              <a:gd fmla="*/ 478 h 631" name="T37"/>
              <a:gd fmla="*/ 27 w 703" name="T38"/>
              <a:gd fmla="*/ 357 h 631" name="T39"/>
              <a:gd fmla="*/ 149 w 703" name="T40"/>
              <a:gd fmla="*/ 362 h 631" name="T41"/>
              <a:gd fmla="*/ 135 w 703" name="T42"/>
              <a:gd fmla="*/ 414 h 631" name="T43"/>
              <a:gd fmla="*/ 141 w 703" name="T44"/>
              <a:gd fmla="*/ 448 h 631" name="T45"/>
              <a:gd fmla="*/ 141 w 703" name="T46"/>
              <a:gd fmla="*/ 448 h 631" name="T47"/>
              <a:gd fmla="*/ 186 w 703" name="T48"/>
              <a:gd fmla="*/ 485 h 631" name="T49"/>
              <a:gd fmla="*/ 236 w 703" name="T50"/>
              <a:gd fmla="*/ 512 h 631" name="T51"/>
              <a:gd fmla="*/ 324 w 703" name="T52"/>
              <a:gd fmla="*/ 534 h 631" name="T53"/>
              <a:gd fmla="*/ 270 w 703" name="T54"/>
              <a:gd fmla="*/ 197 h 631" name="T55"/>
              <a:gd fmla="*/ 269 w 703" name="T56"/>
              <a:gd fmla="*/ 196 h 631" name="T57"/>
              <a:gd fmla="*/ 270 w 703" name="T58"/>
              <a:gd fmla="*/ 34 h 631" name="T59"/>
              <a:gd fmla="*/ 433 w 703" name="T60"/>
              <a:gd fmla="*/ 34 h 631" name="T61"/>
              <a:gd fmla="*/ 433 w 703" name="T62"/>
              <a:gd fmla="*/ 197 h 631" name="T63"/>
              <a:gd fmla="*/ 432 w 703" name="T64"/>
              <a:gd fmla="*/ 197 h 631" name="T65"/>
              <a:gd fmla="*/ 394 w 703" name="T66"/>
              <a:gd fmla="*/ 72 h 631" name="T67"/>
              <a:gd fmla="*/ 351 w 703" name="T68"/>
              <a:gd fmla="*/ 53 h 631" name="T69"/>
              <a:gd fmla="*/ 290 w 703" name="T70"/>
              <a:gd fmla="*/ 115 h 631" name="T71"/>
              <a:gd fmla="*/ 307 w 703" name="T72"/>
              <a:gd fmla="*/ 158 h 631" name="T73"/>
              <a:gd fmla="*/ 394 w 703" name="T74"/>
              <a:gd fmla="*/ 158 h 631" name="T75"/>
              <a:gd fmla="*/ 394 w 703" name="T76"/>
              <a:gd fmla="*/ 72 h 631" name="T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b="b" l="0" r="r" t="0"/>
            <a:pathLst>
              <a:path h="631" w="703">
                <a:moveTo>
                  <a:pt x="378" y="227"/>
                </a:moveTo>
                <a:cubicBezTo>
                  <a:pt x="378" y="534"/>
                  <a:pt x="378" y="534"/>
                  <a:pt x="378" y="534"/>
                </a:cubicBezTo>
                <a:cubicBezTo>
                  <a:pt x="389" y="533"/>
                  <a:pt x="400" y="531"/>
                  <a:pt x="410" y="529"/>
                </a:cubicBezTo>
                <a:cubicBezTo>
                  <a:pt x="430" y="525"/>
                  <a:pt x="449" y="519"/>
                  <a:pt x="467" y="512"/>
                </a:cubicBezTo>
                <a:cubicBezTo>
                  <a:pt x="484" y="504"/>
                  <a:pt x="501" y="495"/>
                  <a:pt x="517" y="484"/>
                </a:cubicBezTo>
                <a:cubicBezTo>
                  <a:pt x="533" y="474"/>
                  <a:pt x="548" y="462"/>
                  <a:pt x="561" y="448"/>
                </a:cubicBezTo>
                <a:cubicBezTo>
                  <a:pt x="561" y="448"/>
                  <a:pt x="561" y="448"/>
                  <a:pt x="561" y="448"/>
                </a:cubicBezTo>
                <a:cubicBezTo>
                  <a:pt x="561" y="448"/>
                  <a:pt x="561" y="448"/>
                  <a:pt x="561" y="448"/>
                </a:cubicBezTo>
                <a:cubicBezTo>
                  <a:pt x="574" y="435"/>
                  <a:pt x="586" y="421"/>
                  <a:pt x="596" y="406"/>
                </a:cubicBezTo>
                <a:cubicBezTo>
                  <a:pt x="568" y="414"/>
                  <a:pt x="568" y="414"/>
                  <a:pt x="568" y="414"/>
                </a:cubicBezTo>
                <a:cubicBezTo>
                  <a:pt x="554" y="418"/>
                  <a:pt x="539" y="409"/>
                  <a:pt x="535" y="395"/>
                </a:cubicBezTo>
                <a:cubicBezTo>
                  <a:pt x="531" y="380"/>
                  <a:pt x="540" y="366"/>
                  <a:pt x="554" y="362"/>
                </a:cubicBezTo>
                <a:cubicBezTo>
                  <a:pt x="643" y="338"/>
                  <a:pt x="643" y="338"/>
                  <a:pt x="643" y="338"/>
                </a:cubicBezTo>
                <a:cubicBezTo>
                  <a:pt x="657" y="334"/>
                  <a:pt x="672" y="343"/>
                  <a:pt x="676" y="357"/>
                </a:cubicBezTo>
                <a:cubicBezTo>
                  <a:pt x="699" y="446"/>
                  <a:pt x="699" y="446"/>
                  <a:pt x="699" y="446"/>
                </a:cubicBezTo>
                <a:cubicBezTo>
                  <a:pt x="703" y="460"/>
                  <a:pt x="695" y="475"/>
                  <a:pt x="681" y="478"/>
                </a:cubicBezTo>
                <a:cubicBezTo>
                  <a:pt x="666" y="482"/>
                  <a:pt x="651" y="474"/>
                  <a:pt x="647" y="460"/>
                </a:cubicBezTo>
                <a:cubicBezTo>
                  <a:pt x="641" y="435"/>
                  <a:pt x="641" y="435"/>
                  <a:pt x="641" y="435"/>
                </a:cubicBezTo>
                <a:cubicBezTo>
                  <a:pt x="629" y="454"/>
                  <a:pt x="615" y="470"/>
                  <a:pt x="599" y="486"/>
                </a:cubicBezTo>
                <a:cubicBezTo>
                  <a:pt x="599" y="486"/>
                  <a:pt x="599" y="486"/>
                  <a:pt x="599" y="486"/>
                </a:cubicBezTo>
                <a:cubicBezTo>
                  <a:pt x="583" y="501"/>
                  <a:pt x="566" y="516"/>
                  <a:pt x="547" y="529"/>
                </a:cubicBezTo>
                <a:cubicBezTo>
                  <a:pt x="529" y="541"/>
                  <a:pt x="509" y="552"/>
                  <a:pt x="488" y="561"/>
                </a:cubicBezTo>
                <a:cubicBezTo>
                  <a:pt x="467" y="570"/>
                  <a:pt x="444" y="577"/>
                  <a:pt x="421" y="582"/>
                </a:cubicBezTo>
                <a:cubicBezTo>
                  <a:pt x="407" y="584"/>
                  <a:pt x="393" y="587"/>
                  <a:pt x="378" y="587"/>
                </a:cubicBezTo>
                <a:cubicBezTo>
                  <a:pt x="378" y="605"/>
                  <a:pt x="378" y="605"/>
                  <a:pt x="378" y="605"/>
                </a:cubicBezTo>
                <a:cubicBezTo>
                  <a:pt x="378" y="619"/>
                  <a:pt x="366" y="631"/>
                  <a:pt x="351" y="631"/>
                </a:cubicBezTo>
                <a:cubicBezTo>
                  <a:pt x="336" y="631"/>
                  <a:pt x="324" y="619"/>
                  <a:pt x="324" y="605"/>
                </a:cubicBezTo>
                <a:cubicBezTo>
                  <a:pt x="324" y="587"/>
                  <a:pt x="324" y="587"/>
                  <a:pt x="324" y="587"/>
                </a:cubicBezTo>
                <a:cubicBezTo>
                  <a:pt x="310" y="586"/>
                  <a:pt x="296" y="584"/>
                  <a:pt x="282" y="582"/>
                </a:cubicBezTo>
                <a:cubicBezTo>
                  <a:pt x="258" y="577"/>
                  <a:pt x="236" y="570"/>
                  <a:pt x="215" y="561"/>
                </a:cubicBezTo>
                <a:cubicBezTo>
                  <a:pt x="214" y="560"/>
                  <a:pt x="214" y="560"/>
                  <a:pt x="214" y="560"/>
                </a:cubicBezTo>
                <a:cubicBezTo>
                  <a:pt x="193" y="552"/>
                  <a:pt x="174" y="541"/>
                  <a:pt x="156" y="529"/>
                </a:cubicBezTo>
                <a:cubicBezTo>
                  <a:pt x="156" y="529"/>
                  <a:pt x="156" y="529"/>
                  <a:pt x="156" y="529"/>
                </a:cubicBezTo>
                <a:cubicBezTo>
                  <a:pt x="137" y="517"/>
                  <a:pt x="120" y="502"/>
                  <a:pt x="104" y="486"/>
                </a:cubicBezTo>
                <a:cubicBezTo>
                  <a:pt x="104" y="486"/>
                  <a:pt x="104" y="486"/>
                  <a:pt x="104" y="486"/>
                </a:cubicBezTo>
                <a:cubicBezTo>
                  <a:pt x="88" y="470"/>
                  <a:pt x="74" y="454"/>
                  <a:pt x="61" y="435"/>
                </a:cubicBezTo>
                <a:cubicBezTo>
                  <a:pt x="55" y="460"/>
                  <a:pt x="55" y="460"/>
                  <a:pt x="55" y="460"/>
                </a:cubicBezTo>
                <a:cubicBezTo>
                  <a:pt x="51" y="474"/>
                  <a:pt x="37" y="482"/>
                  <a:pt x="22" y="478"/>
                </a:cubicBezTo>
                <a:cubicBezTo>
                  <a:pt x="8" y="475"/>
                  <a:pt x="0" y="460"/>
                  <a:pt x="4" y="446"/>
                </a:cubicBezTo>
                <a:cubicBezTo>
                  <a:pt x="27" y="357"/>
                  <a:pt x="27" y="357"/>
                  <a:pt x="27" y="357"/>
                </a:cubicBezTo>
                <a:cubicBezTo>
                  <a:pt x="31" y="343"/>
                  <a:pt x="46" y="334"/>
                  <a:pt x="60" y="338"/>
                </a:cubicBezTo>
                <a:cubicBezTo>
                  <a:pt x="149" y="362"/>
                  <a:pt x="149" y="362"/>
                  <a:pt x="149" y="362"/>
                </a:cubicBezTo>
                <a:cubicBezTo>
                  <a:pt x="163" y="366"/>
                  <a:pt x="172" y="380"/>
                  <a:pt x="168" y="395"/>
                </a:cubicBezTo>
                <a:cubicBezTo>
                  <a:pt x="164" y="409"/>
                  <a:pt x="149" y="418"/>
                  <a:pt x="135" y="414"/>
                </a:cubicBezTo>
                <a:cubicBezTo>
                  <a:pt x="106" y="406"/>
                  <a:pt x="106" y="406"/>
                  <a:pt x="106" y="406"/>
                </a:cubicBezTo>
                <a:cubicBezTo>
                  <a:pt x="117" y="421"/>
                  <a:pt x="128" y="435"/>
                  <a:pt x="141" y="448"/>
                </a:cubicBezTo>
                <a:cubicBezTo>
                  <a:pt x="141" y="448"/>
                  <a:pt x="141" y="448"/>
                  <a:pt x="141" y="448"/>
                </a:cubicBezTo>
                <a:cubicBezTo>
                  <a:pt x="141" y="448"/>
                  <a:pt x="141" y="448"/>
                  <a:pt x="141" y="448"/>
                </a:cubicBezTo>
                <a:cubicBezTo>
                  <a:pt x="155" y="461"/>
                  <a:pt x="170" y="474"/>
                  <a:pt x="186" y="485"/>
                </a:cubicBezTo>
                <a:cubicBezTo>
                  <a:pt x="186" y="485"/>
                  <a:pt x="186" y="485"/>
                  <a:pt x="186" y="485"/>
                </a:cubicBezTo>
                <a:cubicBezTo>
                  <a:pt x="201" y="495"/>
                  <a:pt x="217" y="504"/>
                  <a:pt x="234" y="511"/>
                </a:cubicBezTo>
                <a:cubicBezTo>
                  <a:pt x="236" y="512"/>
                  <a:pt x="236" y="512"/>
                  <a:pt x="236" y="512"/>
                </a:cubicBezTo>
                <a:cubicBezTo>
                  <a:pt x="254" y="519"/>
                  <a:pt x="273" y="525"/>
                  <a:pt x="292" y="529"/>
                </a:cubicBezTo>
                <a:cubicBezTo>
                  <a:pt x="302" y="531"/>
                  <a:pt x="313" y="533"/>
                  <a:pt x="324" y="534"/>
                </a:cubicBezTo>
                <a:cubicBezTo>
                  <a:pt x="324" y="227"/>
                  <a:pt x="324" y="227"/>
                  <a:pt x="324" y="227"/>
                </a:cubicBezTo>
                <a:cubicBezTo>
                  <a:pt x="303" y="222"/>
                  <a:pt x="284" y="211"/>
                  <a:pt x="270" y="197"/>
                </a:cubicBezTo>
                <a:cubicBezTo>
                  <a:pt x="270" y="197"/>
                  <a:pt x="270" y="197"/>
                  <a:pt x="270" y="197"/>
                </a:cubicBezTo>
                <a:cubicBezTo>
                  <a:pt x="269" y="196"/>
                  <a:pt x="269" y="196"/>
                  <a:pt x="269" y="196"/>
                </a:cubicBezTo>
                <a:cubicBezTo>
                  <a:pt x="249" y="175"/>
                  <a:pt x="236" y="147"/>
                  <a:pt x="236" y="115"/>
                </a:cubicBezTo>
                <a:cubicBezTo>
                  <a:pt x="236" y="83"/>
                  <a:pt x="249" y="54"/>
                  <a:pt x="270" y="34"/>
                </a:cubicBezTo>
                <a:cubicBezTo>
                  <a:pt x="290" y="13"/>
                  <a:pt x="319" y="0"/>
                  <a:pt x="351" y="0"/>
                </a:cubicBezTo>
                <a:cubicBezTo>
                  <a:pt x="383" y="0"/>
                  <a:pt x="412" y="13"/>
                  <a:pt x="433" y="34"/>
                </a:cubicBezTo>
                <a:cubicBezTo>
                  <a:pt x="453" y="54"/>
                  <a:pt x="466" y="83"/>
                  <a:pt x="466" y="115"/>
                </a:cubicBezTo>
                <a:cubicBezTo>
                  <a:pt x="466" y="147"/>
                  <a:pt x="453" y="176"/>
                  <a:pt x="433" y="197"/>
                </a:cubicBezTo>
                <a:cubicBezTo>
                  <a:pt x="432" y="197"/>
                  <a:pt x="432" y="197"/>
                  <a:pt x="432" y="197"/>
                </a:cubicBezTo>
                <a:cubicBezTo>
                  <a:pt x="432" y="197"/>
                  <a:pt x="432" y="197"/>
                  <a:pt x="432" y="197"/>
                </a:cubicBezTo>
                <a:cubicBezTo>
                  <a:pt x="417" y="212"/>
                  <a:pt x="399" y="222"/>
                  <a:pt x="378" y="227"/>
                </a:cubicBezTo>
                <a:close/>
                <a:moveTo>
                  <a:pt x="394" y="72"/>
                </a:moveTo>
                <a:cubicBezTo>
                  <a:pt x="394" y="72"/>
                  <a:pt x="394" y="72"/>
                  <a:pt x="394" y="72"/>
                </a:cubicBezTo>
                <a:cubicBezTo>
                  <a:pt x="383" y="60"/>
                  <a:pt x="368" y="53"/>
                  <a:pt x="351" y="53"/>
                </a:cubicBezTo>
                <a:cubicBezTo>
                  <a:pt x="334" y="53"/>
                  <a:pt x="319" y="60"/>
                  <a:pt x="307" y="72"/>
                </a:cubicBezTo>
                <a:cubicBezTo>
                  <a:pt x="297" y="83"/>
                  <a:pt x="290" y="98"/>
                  <a:pt x="290" y="115"/>
                </a:cubicBezTo>
                <a:cubicBezTo>
                  <a:pt x="290" y="132"/>
                  <a:pt x="297" y="147"/>
                  <a:pt x="307" y="158"/>
                </a:cubicBezTo>
                <a:cubicBezTo>
                  <a:pt x="307" y="158"/>
                  <a:pt x="307" y="158"/>
                  <a:pt x="307" y="158"/>
                </a:cubicBezTo>
                <a:cubicBezTo>
                  <a:pt x="319" y="170"/>
                  <a:pt x="334" y="176"/>
                  <a:pt x="351" y="176"/>
                </a:cubicBezTo>
                <a:cubicBezTo>
                  <a:pt x="368" y="176"/>
                  <a:pt x="383" y="170"/>
                  <a:pt x="394" y="158"/>
                </a:cubicBezTo>
                <a:cubicBezTo>
                  <a:pt x="406" y="147"/>
                  <a:pt x="413" y="132"/>
                  <a:pt x="413" y="115"/>
                </a:cubicBezTo>
                <a:cubicBezTo>
                  <a:pt x="413" y="98"/>
                  <a:pt x="406" y="83"/>
                  <a:pt x="394" y="72"/>
                </a:cubicBezTo>
                <a:close/>
              </a:path>
            </a:pathLst>
          </a:custGeom>
          <a:solidFill>
            <a:schemeClr val="bg1">
              <a:lumMod val="50000"/>
            </a:schemeClr>
          </a:solidFill>
          <a:ln>
            <a:noFill/>
          </a:ln>
        </p:spPr>
        <p:txBody>
          <a:bodyPr anchor="t" anchorCtr="0" bIns="45720" compatLnSpc="1" lIns="91440" numCol="1" rIns="91440" tIns="45720" vert="horz" wrap="square"/>
          <a:lstStyle/>
          <a:p>
            <a:endParaRPr altLang="en-US" lang="zh-CN"/>
          </a:p>
        </p:txBody>
      </p:sp>
      <p:sp>
        <p:nvSpPr>
          <p:cNvPr id="52" name="原创设计师QQ598969553             _51"/>
          <p:cNvSpPr>
            <a:spLocks noEditPoints="1"/>
          </p:cNvSpPr>
          <p:nvPr/>
        </p:nvSpPr>
        <p:spPr bwMode="auto">
          <a:xfrm>
            <a:off x="6965711" y="4164087"/>
            <a:ext cx="226380" cy="226380"/>
          </a:xfrm>
          <a:custGeom>
            <a:gdLst>
              <a:gd fmla="*/ 670 w 711" name="T0"/>
              <a:gd fmla="*/ 355 h 711" name="T1"/>
              <a:gd fmla="*/ 678 w 711" name="T2"/>
              <a:gd fmla="*/ 249 h 711" name="T3"/>
              <a:gd fmla="*/ 463 w 711" name="T4"/>
              <a:gd fmla="*/ 33 h 711" name="T5"/>
              <a:gd fmla="*/ 356 w 711" name="T6"/>
              <a:gd fmla="*/ 41 h 711" name="T7"/>
              <a:gd fmla="*/ 296 w 711" name="T8"/>
              <a:gd fmla="*/ 47 h 711" name="T9"/>
              <a:gd fmla="*/ 70 w 711" name="T10"/>
              <a:gd fmla="*/ 70 h 711" name="T11"/>
              <a:gd fmla="*/ 34 w 711" name="T12"/>
              <a:gd fmla="*/ 249 h 711" name="T13"/>
              <a:gd fmla="*/ 42 w 711" name="T14"/>
              <a:gd fmla="*/ 355 h 711" name="T15"/>
              <a:gd fmla="*/ 34 w 711" name="T16"/>
              <a:gd fmla="*/ 462 h 711" name="T17"/>
              <a:gd fmla="*/ 70 w 711" name="T18"/>
              <a:gd fmla="*/ 641 h 711" name="T19"/>
              <a:gd fmla="*/ 249 w 711" name="T20"/>
              <a:gd fmla="*/ 678 h 711" name="T21"/>
              <a:gd fmla="*/ 356 w 711" name="T22"/>
              <a:gd fmla="*/ 670 h 711" name="T23"/>
              <a:gd fmla="*/ 415 w 711" name="T24"/>
              <a:gd fmla="*/ 664 h 711" name="T25"/>
              <a:gd fmla="*/ 642 w 711" name="T26"/>
              <a:gd fmla="*/ 641 h 711" name="T27"/>
              <a:gd fmla="*/ 678 w 711" name="T28"/>
              <a:gd fmla="*/ 462 h 711" name="T29"/>
              <a:gd fmla="*/ 382 w 711" name="T30"/>
              <a:gd fmla="*/ 207 h 711" name="T31"/>
              <a:gd fmla="*/ 382 w 711" name="T32"/>
              <a:gd fmla="*/ 96 h 711" name="T33"/>
              <a:gd fmla="*/ 505 w 711" name="T34"/>
              <a:gd fmla="*/ 329 h 711" name="T35"/>
              <a:gd fmla="*/ 382 w 711" name="T36"/>
              <a:gd fmla="*/ 214 h 711" name="T37"/>
              <a:gd fmla="*/ 329 w 711" name="T38"/>
              <a:gd fmla="*/ 97 h 711" name="T39"/>
              <a:gd fmla="*/ 329 w 711" name="T40"/>
              <a:gd fmla="*/ 207 h 711" name="T41"/>
              <a:gd fmla="*/ 214 w 711" name="T42"/>
              <a:gd fmla="*/ 330 h 711" name="T43"/>
              <a:gd fmla="*/ 97 w 711" name="T44"/>
              <a:gd fmla="*/ 329 h 711" name="T45"/>
              <a:gd fmla="*/ 93 w 711" name="T46"/>
              <a:gd fmla="*/ 93 h 711" name="T47"/>
              <a:gd fmla="*/ 239 w 711" name="T48"/>
              <a:gd fmla="*/ 64 h 711" name="T49"/>
              <a:gd fmla="*/ 93 w 711" name="T50"/>
              <a:gd fmla="*/ 93 h 711" name="T51"/>
              <a:gd fmla="*/ 93 w 711" name="T52"/>
              <a:gd fmla="*/ 618 h 711" name="T53"/>
              <a:gd fmla="*/ 64 w 711" name="T54"/>
              <a:gd fmla="*/ 473 h 711" name="T55"/>
              <a:gd fmla="*/ 93 w 711" name="T56"/>
              <a:gd fmla="*/ 618 h 711" name="T57"/>
              <a:gd fmla="*/ 329 w 711" name="T58"/>
              <a:gd fmla="*/ 505 h 711" name="T59"/>
              <a:gd fmla="*/ 97 w 711" name="T60"/>
              <a:gd fmla="*/ 382 h 711" name="T61"/>
              <a:gd fmla="*/ 214 w 711" name="T62"/>
              <a:gd fmla="*/ 382 h 711" name="T63"/>
              <a:gd fmla="*/ 329 w 711" name="T64"/>
              <a:gd fmla="*/ 505 h 711" name="T65"/>
              <a:gd fmla="*/ 244 w 711" name="T66"/>
              <a:gd fmla="*/ 355 h 711" name="T67"/>
              <a:gd fmla="*/ 468 w 711" name="T68"/>
              <a:gd fmla="*/ 355 h 711" name="T69"/>
              <a:gd fmla="*/ 244 w 711" name="T70"/>
              <a:gd fmla="*/ 355 h 711" name="T71"/>
              <a:gd fmla="*/ 382 w 711" name="T72"/>
              <a:gd fmla="*/ 615 h 711" name="T73"/>
              <a:gd fmla="*/ 382 w 711" name="T74"/>
              <a:gd fmla="*/ 498 h 711" name="T75"/>
              <a:gd fmla="*/ 505 w 711" name="T76"/>
              <a:gd fmla="*/ 382 h 711" name="T77"/>
              <a:gd fmla="*/ 540 w 711" name="T78"/>
              <a:gd fmla="*/ 540 h 711" name="T79"/>
              <a:gd fmla="*/ 382 w 711" name="T80"/>
              <a:gd fmla="*/ 615 h 711" name="T81"/>
              <a:gd fmla="*/ 619 w 711" name="T82"/>
              <a:gd fmla="*/ 618 h 711" name="T83"/>
              <a:gd fmla="*/ 473 w 711" name="T84"/>
              <a:gd fmla="*/ 647 h 711" name="T85"/>
              <a:gd fmla="*/ 578 w 711" name="T86"/>
              <a:gd fmla="*/ 578 h 711" name="T87"/>
              <a:gd fmla="*/ 578 w 711" name="T88"/>
              <a:gd fmla="*/ 578 h 711" name="T89"/>
              <a:gd fmla="*/ 619 w 711" name="T90"/>
              <a:gd fmla="*/ 618 h 711" name="T91"/>
              <a:gd fmla="*/ 647 w 711" name="T92"/>
              <a:gd fmla="*/ 239 h 711" name="T93"/>
              <a:gd fmla="*/ 619 w 711" name="T94"/>
              <a:gd fmla="*/ 93 h 711" name="T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b="b" l="0" r="r" t="0"/>
            <a:pathLst>
              <a:path h="711" w="711">
                <a:moveTo>
                  <a:pt x="664" y="415"/>
                </a:moveTo>
                <a:cubicBezTo>
                  <a:pt x="668" y="395"/>
                  <a:pt x="670" y="376"/>
                  <a:pt x="670" y="355"/>
                </a:cubicBezTo>
                <a:cubicBezTo>
                  <a:pt x="670" y="336"/>
                  <a:pt x="668" y="316"/>
                  <a:pt x="664" y="296"/>
                </a:cubicBezTo>
                <a:cubicBezTo>
                  <a:pt x="669" y="279"/>
                  <a:pt x="674" y="263"/>
                  <a:pt x="678" y="249"/>
                </a:cubicBezTo>
                <a:cubicBezTo>
                  <a:pt x="699" y="178"/>
                  <a:pt x="711" y="140"/>
                  <a:pt x="642" y="70"/>
                </a:cubicBezTo>
                <a:cubicBezTo>
                  <a:pt x="572" y="0"/>
                  <a:pt x="533" y="12"/>
                  <a:pt x="463" y="33"/>
                </a:cubicBezTo>
                <a:cubicBezTo>
                  <a:pt x="449" y="38"/>
                  <a:pt x="433" y="43"/>
                  <a:pt x="415" y="47"/>
                </a:cubicBezTo>
                <a:cubicBezTo>
                  <a:pt x="395" y="44"/>
                  <a:pt x="376" y="41"/>
                  <a:pt x="356" y="41"/>
                </a:cubicBezTo>
                <a:cubicBezTo>
                  <a:pt x="356" y="41"/>
                  <a:pt x="356" y="41"/>
                  <a:pt x="356" y="41"/>
                </a:cubicBezTo>
                <a:cubicBezTo>
                  <a:pt x="336" y="41"/>
                  <a:pt x="316" y="43"/>
                  <a:pt x="296" y="47"/>
                </a:cubicBezTo>
                <a:cubicBezTo>
                  <a:pt x="279" y="43"/>
                  <a:pt x="263" y="38"/>
                  <a:pt x="249" y="33"/>
                </a:cubicBezTo>
                <a:cubicBezTo>
                  <a:pt x="178" y="12"/>
                  <a:pt x="140" y="0"/>
                  <a:pt x="70" y="70"/>
                </a:cubicBezTo>
                <a:cubicBezTo>
                  <a:pt x="70" y="70"/>
                  <a:pt x="70" y="70"/>
                  <a:pt x="70" y="70"/>
                </a:cubicBezTo>
                <a:cubicBezTo>
                  <a:pt x="0" y="140"/>
                  <a:pt x="12" y="178"/>
                  <a:pt x="34" y="249"/>
                </a:cubicBezTo>
                <a:cubicBezTo>
                  <a:pt x="38" y="263"/>
                  <a:pt x="43" y="278"/>
                  <a:pt x="48" y="296"/>
                </a:cubicBezTo>
                <a:cubicBezTo>
                  <a:pt x="43" y="316"/>
                  <a:pt x="42" y="336"/>
                  <a:pt x="42" y="355"/>
                </a:cubicBezTo>
                <a:cubicBezTo>
                  <a:pt x="42" y="376"/>
                  <a:pt x="43" y="396"/>
                  <a:pt x="48" y="416"/>
                </a:cubicBezTo>
                <a:cubicBezTo>
                  <a:pt x="43" y="433"/>
                  <a:pt x="38" y="448"/>
                  <a:pt x="34" y="462"/>
                </a:cubicBezTo>
                <a:cubicBezTo>
                  <a:pt x="12" y="533"/>
                  <a:pt x="0" y="572"/>
                  <a:pt x="70" y="641"/>
                </a:cubicBezTo>
                <a:cubicBezTo>
                  <a:pt x="70" y="641"/>
                  <a:pt x="70" y="641"/>
                  <a:pt x="70" y="641"/>
                </a:cubicBezTo>
                <a:cubicBezTo>
                  <a:pt x="70" y="641"/>
                  <a:pt x="70" y="641"/>
                  <a:pt x="70" y="641"/>
                </a:cubicBezTo>
                <a:cubicBezTo>
                  <a:pt x="140" y="711"/>
                  <a:pt x="178" y="699"/>
                  <a:pt x="249" y="678"/>
                </a:cubicBezTo>
                <a:cubicBezTo>
                  <a:pt x="263" y="673"/>
                  <a:pt x="279" y="669"/>
                  <a:pt x="296" y="664"/>
                </a:cubicBezTo>
                <a:cubicBezTo>
                  <a:pt x="316" y="668"/>
                  <a:pt x="336" y="670"/>
                  <a:pt x="356" y="670"/>
                </a:cubicBezTo>
                <a:cubicBezTo>
                  <a:pt x="356" y="670"/>
                  <a:pt x="356" y="670"/>
                  <a:pt x="356" y="670"/>
                </a:cubicBezTo>
                <a:cubicBezTo>
                  <a:pt x="376" y="670"/>
                  <a:pt x="395" y="668"/>
                  <a:pt x="415" y="664"/>
                </a:cubicBezTo>
                <a:cubicBezTo>
                  <a:pt x="433" y="669"/>
                  <a:pt x="449" y="673"/>
                  <a:pt x="463" y="678"/>
                </a:cubicBezTo>
                <a:cubicBezTo>
                  <a:pt x="533" y="699"/>
                  <a:pt x="572" y="711"/>
                  <a:pt x="642" y="641"/>
                </a:cubicBezTo>
                <a:cubicBezTo>
                  <a:pt x="642" y="640"/>
                  <a:pt x="642" y="640"/>
                  <a:pt x="642" y="640"/>
                </a:cubicBezTo>
                <a:cubicBezTo>
                  <a:pt x="711" y="571"/>
                  <a:pt x="699" y="533"/>
                  <a:pt x="678" y="462"/>
                </a:cubicBezTo>
                <a:cubicBezTo>
                  <a:pt x="674" y="448"/>
                  <a:pt x="669" y="433"/>
                  <a:pt x="664" y="415"/>
                </a:cubicBezTo>
                <a:close/>
                <a:moveTo>
                  <a:pt x="382" y="207"/>
                </a:moveTo>
                <a:cubicBezTo>
                  <a:pt x="382" y="207"/>
                  <a:pt x="382" y="207"/>
                  <a:pt x="382" y="207"/>
                </a:cubicBezTo>
                <a:cubicBezTo>
                  <a:pt x="382" y="96"/>
                  <a:pt x="382" y="96"/>
                  <a:pt x="382" y="96"/>
                </a:cubicBezTo>
                <a:cubicBezTo>
                  <a:pt x="505" y="109"/>
                  <a:pt x="602" y="206"/>
                  <a:pt x="615" y="329"/>
                </a:cubicBezTo>
                <a:cubicBezTo>
                  <a:pt x="505" y="329"/>
                  <a:pt x="505" y="329"/>
                  <a:pt x="505" y="329"/>
                </a:cubicBezTo>
                <a:cubicBezTo>
                  <a:pt x="502" y="329"/>
                  <a:pt x="500" y="329"/>
                  <a:pt x="498" y="330"/>
                </a:cubicBezTo>
                <a:cubicBezTo>
                  <a:pt x="487" y="271"/>
                  <a:pt x="441" y="224"/>
                  <a:pt x="382" y="214"/>
                </a:cubicBezTo>
                <a:cubicBezTo>
                  <a:pt x="382" y="211"/>
                  <a:pt x="382" y="209"/>
                  <a:pt x="382" y="207"/>
                </a:cubicBezTo>
                <a:close/>
                <a:moveTo>
                  <a:pt x="329" y="97"/>
                </a:moveTo>
                <a:cubicBezTo>
                  <a:pt x="329" y="97"/>
                  <a:pt x="329" y="97"/>
                  <a:pt x="329" y="97"/>
                </a:cubicBezTo>
                <a:cubicBezTo>
                  <a:pt x="329" y="207"/>
                  <a:pt x="329" y="207"/>
                  <a:pt x="329" y="207"/>
                </a:cubicBezTo>
                <a:cubicBezTo>
                  <a:pt x="329" y="209"/>
                  <a:pt x="329" y="211"/>
                  <a:pt x="330" y="214"/>
                </a:cubicBezTo>
                <a:cubicBezTo>
                  <a:pt x="271" y="224"/>
                  <a:pt x="225" y="271"/>
                  <a:pt x="214" y="330"/>
                </a:cubicBezTo>
                <a:cubicBezTo>
                  <a:pt x="212" y="329"/>
                  <a:pt x="209" y="329"/>
                  <a:pt x="207" y="329"/>
                </a:cubicBezTo>
                <a:cubicBezTo>
                  <a:pt x="97" y="329"/>
                  <a:pt x="97" y="329"/>
                  <a:pt x="97" y="329"/>
                </a:cubicBezTo>
                <a:cubicBezTo>
                  <a:pt x="109" y="206"/>
                  <a:pt x="206" y="109"/>
                  <a:pt x="329" y="97"/>
                </a:cubicBezTo>
                <a:close/>
                <a:moveTo>
                  <a:pt x="93" y="93"/>
                </a:moveTo>
                <a:cubicBezTo>
                  <a:pt x="93" y="93"/>
                  <a:pt x="93" y="93"/>
                  <a:pt x="93" y="93"/>
                </a:cubicBezTo>
                <a:cubicBezTo>
                  <a:pt x="149" y="37"/>
                  <a:pt x="181" y="46"/>
                  <a:pt x="239" y="64"/>
                </a:cubicBezTo>
                <a:cubicBezTo>
                  <a:pt x="160" y="96"/>
                  <a:pt x="96" y="159"/>
                  <a:pt x="64" y="239"/>
                </a:cubicBezTo>
                <a:cubicBezTo>
                  <a:pt x="46" y="180"/>
                  <a:pt x="37" y="149"/>
                  <a:pt x="93" y="93"/>
                </a:cubicBezTo>
                <a:close/>
                <a:moveTo>
                  <a:pt x="93" y="618"/>
                </a:moveTo>
                <a:cubicBezTo>
                  <a:pt x="93" y="618"/>
                  <a:pt x="93" y="618"/>
                  <a:pt x="93" y="618"/>
                </a:cubicBezTo>
                <a:cubicBezTo>
                  <a:pt x="93" y="619"/>
                  <a:pt x="93" y="619"/>
                  <a:pt x="93" y="619"/>
                </a:cubicBezTo>
                <a:cubicBezTo>
                  <a:pt x="37" y="563"/>
                  <a:pt x="46" y="531"/>
                  <a:pt x="64" y="473"/>
                </a:cubicBezTo>
                <a:cubicBezTo>
                  <a:pt x="96" y="552"/>
                  <a:pt x="160" y="615"/>
                  <a:pt x="239" y="647"/>
                </a:cubicBezTo>
                <a:cubicBezTo>
                  <a:pt x="181" y="665"/>
                  <a:pt x="149" y="675"/>
                  <a:pt x="93" y="618"/>
                </a:cubicBezTo>
                <a:close/>
                <a:moveTo>
                  <a:pt x="329" y="505"/>
                </a:moveTo>
                <a:cubicBezTo>
                  <a:pt x="329" y="505"/>
                  <a:pt x="329" y="505"/>
                  <a:pt x="329" y="505"/>
                </a:cubicBezTo>
                <a:cubicBezTo>
                  <a:pt x="329" y="615"/>
                  <a:pt x="329" y="615"/>
                  <a:pt x="329" y="615"/>
                </a:cubicBezTo>
                <a:cubicBezTo>
                  <a:pt x="207" y="602"/>
                  <a:pt x="109" y="505"/>
                  <a:pt x="97" y="382"/>
                </a:cubicBezTo>
                <a:cubicBezTo>
                  <a:pt x="207" y="382"/>
                  <a:pt x="207" y="382"/>
                  <a:pt x="207" y="382"/>
                </a:cubicBezTo>
                <a:cubicBezTo>
                  <a:pt x="209" y="382"/>
                  <a:pt x="212" y="382"/>
                  <a:pt x="214" y="382"/>
                </a:cubicBezTo>
                <a:cubicBezTo>
                  <a:pt x="225" y="440"/>
                  <a:pt x="271" y="487"/>
                  <a:pt x="330" y="498"/>
                </a:cubicBezTo>
                <a:cubicBezTo>
                  <a:pt x="330" y="500"/>
                  <a:pt x="329" y="502"/>
                  <a:pt x="329" y="505"/>
                </a:cubicBezTo>
                <a:close/>
                <a:moveTo>
                  <a:pt x="244" y="355"/>
                </a:moveTo>
                <a:cubicBezTo>
                  <a:pt x="244" y="355"/>
                  <a:pt x="244" y="355"/>
                  <a:pt x="244" y="355"/>
                </a:cubicBezTo>
                <a:cubicBezTo>
                  <a:pt x="244" y="294"/>
                  <a:pt x="294" y="243"/>
                  <a:pt x="356" y="243"/>
                </a:cubicBezTo>
                <a:cubicBezTo>
                  <a:pt x="418" y="243"/>
                  <a:pt x="468" y="294"/>
                  <a:pt x="468" y="355"/>
                </a:cubicBezTo>
                <a:cubicBezTo>
                  <a:pt x="468" y="418"/>
                  <a:pt x="418" y="468"/>
                  <a:pt x="356" y="468"/>
                </a:cubicBezTo>
                <a:cubicBezTo>
                  <a:pt x="294" y="468"/>
                  <a:pt x="244" y="417"/>
                  <a:pt x="244" y="355"/>
                </a:cubicBezTo>
                <a:close/>
                <a:moveTo>
                  <a:pt x="382" y="615"/>
                </a:moveTo>
                <a:cubicBezTo>
                  <a:pt x="382" y="615"/>
                  <a:pt x="382" y="615"/>
                  <a:pt x="382" y="615"/>
                </a:cubicBezTo>
                <a:cubicBezTo>
                  <a:pt x="382" y="505"/>
                  <a:pt x="382" y="505"/>
                  <a:pt x="382" y="505"/>
                </a:cubicBezTo>
                <a:cubicBezTo>
                  <a:pt x="382" y="502"/>
                  <a:pt x="382" y="500"/>
                  <a:pt x="382" y="498"/>
                </a:cubicBezTo>
                <a:cubicBezTo>
                  <a:pt x="441" y="487"/>
                  <a:pt x="487" y="440"/>
                  <a:pt x="498" y="382"/>
                </a:cubicBezTo>
                <a:cubicBezTo>
                  <a:pt x="500" y="382"/>
                  <a:pt x="502" y="382"/>
                  <a:pt x="505" y="382"/>
                </a:cubicBezTo>
                <a:cubicBezTo>
                  <a:pt x="615" y="382"/>
                  <a:pt x="615" y="382"/>
                  <a:pt x="615" y="382"/>
                </a:cubicBezTo>
                <a:cubicBezTo>
                  <a:pt x="609" y="440"/>
                  <a:pt x="584" y="496"/>
                  <a:pt x="540" y="540"/>
                </a:cubicBezTo>
                <a:cubicBezTo>
                  <a:pt x="540" y="540"/>
                  <a:pt x="540" y="540"/>
                  <a:pt x="540" y="540"/>
                </a:cubicBezTo>
                <a:cubicBezTo>
                  <a:pt x="496" y="584"/>
                  <a:pt x="440" y="609"/>
                  <a:pt x="382" y="615"/>
                </a:cubicBezTo>
                <a:close/>
                <a:moveTo>
                  <a:pt x="619" y="618"/>
                </a:moveTo>
                <a:cubicBezTo>
                  <a:pt x="619" y="618"/>
                  <a:pt x="619" y="618"/>
                  <a:pt x="619" y="618"/>
                </a:cubicBezTo>
                <a:cubicBezTo>
                  <a:pt x="619" y="618"/>
                  <a:pt x="619" y="618"/>
                  <a:pt x="619" y="618"/>
                </a:cubicBezTo>
                <a:cubicBezTo>
                  <a:pt x="563" y="675"/>
                  <a:pt x="531" y="665"/>
                  <a:pt x="473" y="647"/>
                </a:cubicBezTo>
                <a:cubicBezTo>
                  <a:pt x="511" y="632"/>
                  <a:pt x="547" y="609"/>
                  <a:pt x="578" y="578"/>
                </a:cubicBezTo>
                <a:cubicBezTo>
                  <a:pt x="578" y="578"/>
                  <a:pt x="578" y="578"/>
                  <a:pt x="578" y="578"/>
                </a:cubicBezTo>
                <a:cubicBezTo>
                  <a:pt x="578" y="578"/>
                  <a:pt x="578" y="578"/>
                  <a:pt x="578" y="578"/>
                </a:cubicBezTo>
                <a:cubicBezTo>
                  <a:pt x="578" y="578"/>
                  <a:pt x="578" y="578"/>
                  <a:pt x="578" y="578"/>
                </a:cubicBezTo>
                <a:cubicBezTo>
                  <a:pt x="609" y="547"/>
                  <a:pt x="632" y="511"/>
                  <a:pt x="647" y="473"/>
                </a:cubicBezTo>
                <a:cubicBezTo>
                  <a:pt x="665" y="531"/>
                  <a:pt x="674" y="563"/>
                  <a:pt x="619" y="618"/>
                </a:cubicBezTo>
                <a:close/>
                <a:moveTo>
                  <a:pt x="647" y="239"/>
                </a:moveTo>
                <a:cubicBezTo>
                  <a:pt x="647" y="239"/>
                  <a:pt x="647" y="239"/>
                  <a:pt x="647" y="239"/>
                </a:cubicBezTo>
                <a:cubicBezTo>
                  <a:pt x="616" y="160"/>
                  <a:pt x="552" y="96"/>
                  <a:pt x="473" y="64"/>
                </a:cubicBezTo>
                <a:cubicBezTo>
                  <a:pt x="531" y="46"/>
                  <a:pt x="563" y="37"/>
                  <a:pt x="619" y="93"/>
                </a:cubicBezTo>
                <a:cubicBezTo>
                  <a:pt x="674" y="149"/>
                  <a:pt x="665" y="180"/>
                  <a:pt x="647" y="239"/>
                </a:cubicBezTo>
                <a:close/>
              </a:path>
            </a:pathLst>
          </a:custGeom>
          <a:solidFill>
            <a:schemeClr val="bg1">
              <a:lumMod val="50000"/>
            </a:schemeClr>
          </a:solidFill>
          <a:ln>
            <a:noFill/>
          </a:ln>
        </p:spPr>
        <p:txBody>
          <a:bodyPr anchor="t" anchorCtr="0" bIns="45720" compatLnSpc="1" lIns="91440" numCol="1" rIns="91440" tIns="45720" vert="horz" wrap="square"/>
          <a:lstStyle/>
          <a:p>
            <a:endParaRPr altLang="en-US" lang="zh-CN"/>
          </a:p>
        </p:txBody>
      </p:sp>
      <p:sp>
        <p:nvSpPr>
          <p:cNvPr id="53" name="原创设计师QQ598969553             _52"/>
          <p:cNvSpPr>
            <a:spLocks noEditPoints="1"/>
          </p:cNvSpPr>
          <p:nvPr/>
        </p:nvSpPr>
        <p:spPr bwMode="auto">
          <a:xfrm>
            <a:off x="4293401" y="3679373"/>
            <a:ext cx="215873" cy="152831"/>
          </a:xfrm>
          <a:custGeom>
            <a:gdLst>
              <a:gd fmla="*/ 678 w 678" name="T0"/>
              <a:gd fmla="*/ 13 h 480" name="T1"/>
              <a:gd fmla="*/ 678 w 678" name="T2"/>
              <a:gd fmla="*/ 12 h 480" name="T3"/>
              <a:gd fmla="*/ 678 w 678" name="T4"/>
              <a:gd fmla="*/ 12 h 480" name="T5"/>
              <a:gd fmla="*/ 677 w 678" name="T6"/>
              <a:gd fmla="*/ 11 h 480" name="T7"/>
              <a:gd fmla="*/ 677 w 678" name="T8"/>
              <a:gd fmla="*/ 11 h 480" name="T9"/>
              <a:gd fmla="*/ 677 w 678" name="T10"/>
              <a:gd fmla="*/ 9 h 480" name="T11"/>
              <a:gd fmla="*/ 677 w 678" name="T12"/>
              <a:gd fmla="*/ 9 h 480" name="T13"/>
              <a:gd fmla="*/ 677 w 678" name="T14"/>
              <a:gd fmla="*/ 8 h 480" name="T15"/>
              <a:gd fmla="*/ 676 w 678" name="T16"/>
              <a:gd fmla="*/ 7 h 480" name="T17"/>
              <a:gd fmla="*/ 675 w 678" name="T18"/>
              <a:gd fmla="*/ 6 h 480" name="T19"/>
              <a:gd fmla="*/ 674 w 678" name="T20"/>
              <a:gd fmla="*/ 5 h 480" name="T21"/>
              <a:gd fmla="*/ 673 w 678" name="T22"/>
              <a:gd fmla="*/ 4 h 480" name="T23"/>
              <a:gd fmla="*/ 673 w 678" name="T24"/>
              <a:gd fmla="*/ 4 h 480" name="T25"/>
              <a:gd fmla="*/ 672 w 678" name="T26"/>
              <a:gd fmla="*/ 3 h 480" name="T27"/>
              <a:gd fmla="*/ 672 w 678" name="T28"/>
              <a:gd fmla="*/ 3 h 480" name="T29"/>
              <a:gd fmla="*/ 671 w 678" name="T30"/>
              <a:gd fmla="*/ 3 h 480" name="T31"/>
              <a:gd fmla="*/ 671 w 678" name="T32"/>
              <a:gd fmla="*/ 2 h 480" name="T33"/>
              <a:gd fmla="*/ 669 w 678" name="T34"/>
              <a:gd fmla="*/ 2 h 480" name="T35"/>
              <a:gd fmla="*/ 669 w 678" name="T36"/>
              <a:gd fmla="*/ 1 h 480" name="T37"/>
              <a:gd fmla="*/ 668 w 678" name="T38"/>
              <a:gd fmla="*/ 1 h 480" name="T39"/>
              <a:gd fmla="*/ 667 w 678" name="T40"/>
              <a:gd fmla="*/ 1 h 480" name="T41"/>
              <a:gd fmla="*/ 667 w 678" name="T42"/>
              <a:gd fmla="*/ 1 h 480" name="T43"/>
              <a:gd fmla="*/ 666 w 678" name="T44"/>
              <a:gd fmla="*/ 0 h 480" name="T45"/>
              <a:gd fmla="*/ 666 w 678" name="T46"/>
              <a:gd fmla="*/ 0 h 480" name="T47"/>
              <a:gd fmla="*/ 665 w 678" name="T48"/>
              <a:gd fmla="*/ 0 h 480" name="T49"/>
              <a:gd fmla="*/ 664 w 678" name="T50"/>
              <a:gd fmla="*/ 0 h 480" name="T51"/>
              <a:gd fmla="*/ 664 w 678" name="T52"/>
              <a:gd fmla="*/ 0 h 480" name="T53"/>
              <a:gd fmla="*/ 663 w 678" name="T54"/>
              <a:gd fmla="*/ 0 h 480" name="T55"/>
              <a:gd fmla="*/ 662 w 678" name="T56"/>
              <a:gd fmla="*/ 0 h 480" name="T57"/>
              <a:gd fmla="*/ 661 w 678" name="T58"/>
              <a:gd fmla="*/ 0 h 480" name="T59"/>
              <a:gd fmla="*/ 660 w 678" name="T60"/>
              <a:gd fmla="*/ 0 h 480" name="T61"/>
              <a:gd fmla="*/ 659 w 678" name="T62"/>
              <a:gd fmla="*/ 0 h 480" name="T63"/>
              <a:gd fmla="*/ 658 w 678" name="T64"/>
              <a:gd fmla="*/ 0 h 480" name="T65"/>
              <a:gd fmla="*/ 658 w 678" name="T66"/>
              <a:gd fmla="*/ 1 h 480" name="T67"/>
              <a:gd fmla="*/ 657 w 678" name="T68"/>
              <a:gd fmla="*/ 1 h 480" name="T69"/>
              <a:gd fmla="*/ 12 w 678" name="T70"/>
              <a:gd fmla="*/ 247 h 480" name="T71"/>
              <a:gd fmla="*/ 206 w 678" name="T72"/>
              <a:gd fmla="*/ 354 h 480" name="T73"/>
              <a:gd fmla="*/ 254 w 678" name="T74"/>
              <a:gd fmla="*/ 473 h 480" name="T75"/>
              <a:gd fmla="*/ 493 w 678" name="T76"/>
              <a:gd fmla="*/ 452 h 480" name="T77"/>
              <a:gd fmla="*/ 677 w 678" name="T78"/>
              <a:gd fmla="*/ 22 h 480" name="T79"/>
              <a:gd fmla="*/ 677 w 678" name="T80"/>
              <a:gd fmla="*/ 22 h 480" name="T81"/>
              <a:gd fmla="*/ 677 w 678" name="T82"/>
              <a:gd fmla="*/ 21 h 480" name="T83"/>
              <a:gd fmla="*/ 677 w 678" name="T84"/>
              <a:gd fmla="*/ 21 h 480" name="T85"/>
              <a:gd fmla="*/ 678 w 678" name="T86"/>
              <a:gd fmla="*/ 20 h 480" name="T87"/>
              <a:gd fmla="*/ 678 w 678" name="T88"/>
              <a:gd fmla="*/ 20 h 480" name="T89"/>
              <a:gd fmla="*/ 678 w 678" name="T90"/>
              <a:gd fmla="*/ 19 h 480" name="T91"/>
              <a:gd fmla="*/ 678 w 678" name="T92"/>
              <a:gd fmla="*/ 19 h 480" name="T93"/>
              <a:gd fmla="*/ 678 w 678" name="T94"/>
              <a:gd fmla="*/ 17 h 480" name="T95"/>
              <a:gd fmla="*/ 678 w 678" name="T96"/>
              <a:gd fmla="*/ 15 h 480" name="T97"/>
              <a:gd fmla="*/ 219 w 678" name="T98"/>
              <a:gd fmla="*/ 324 h 480" name="T99"/>
              <a:gd fmla="*/ 219 w 678" name="T100"/>
              <a:gd fmla="*/ 324 h 480" name="T101"/>
              <a:gd fmla="*/ 242 w 678" name="T102"/>
              <a:gd fmla="*/ 369 h 480" name="T103"/>
              <a:gd fmla="*/ 470 w 678" name="T104"/>
              <a:gd fmla="*/ 425 h 480" name="T105"/>
              <a:gd fmla="*/ 624 w 678" name="T106"/>
              <a:gd fmla="*/ 64 h 480"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480" w="678">
                <a:moveTo>
                  <a:pt x="678" y="15"/>
                </a:moveTo>
                <a:cubicBezTo>
                  <a:pt x="678" y="14"/>
                  <a:pt x="678" y="14"/>
                  <a:pt x="678" y="14"/>
                </a:cubicBezTo>
                <a:cubicBezTo>
                  <a:pt x="678" y="13"/>
                  <a:pt x="678" y="13"/>
                  <a:pt x="678" y="13"/>
                </a:cubicBezTo>
                <a:cubicBezTo>
                  <a:pt x="678" y="13"/>
                  <a:pt x="678" y="13"/>
                  <a:pt x="678" y="13"/>
                </a:cubicBezTo>
                <a:cubicBezTo>
                  <a:pt x="678" y="13"/>
                  <a:pt x="678" y="13"/>
                  <a:pt x="678" y="13"/>
                </a:cubicBezTo>
                <a:cubicBezTo>
                  <a:pt x="678" y="12"/>
                  <a:pt x="678" y="12"/>
                  <a:pt x="678" y="12"/>
                </a:cubicBezTo>
                <a:cubicBezTo>
                  <a:pt x="678" y="12"/>
                  <a:pt x="678" y="12"/>
                  <a:pt x="678" y="12"/>
                </a:cubicBezTo>
                <a:cubicBezTo>
                  <a:pt x="678" y="12"/>
                  <a:pt x="678" y="12"/>
                  <a:pt x="678" y="12"/>
                </a:cubicBezTo>
                <a:cubicBezTo>
                  <a:pt x="678" y="12"/>
                  <a:pt x="678" y="12"/>
                  <a:pt x="678" y="12"/>
                </a:cubicBezTo>
                <a:cubicBezTo>
                  <a:pt x="678" y="12"/>
                  <a:pt x="678" y="12"/>
                  <a:pt x="678" y="12"/>
                </a:cubicBezTo>
                <a:cubicBezTo>
                  <a:pt x="678" y="12"/>
                  <a:pt x="678" y="12"/>
                  <a:pt x="678" y="12"/>
                </a:cubicBezTo>
                <a:cubicBezTo>
                  <a:pt x="677" y="11"/>
                  <a:pt x="677" y="11"/>
                  <a:pt x="677" y="11"/>
                </a:cubicBezTo>
                <a:cubicBezTo>
                  <a:pt x="677" y="11"/>
                  <a:pt x="677" y="11"/>
                  <a:pt x="677" y="11"/>
                </a:cubicBezTo>
                <a:cubicBezTo>
                  <a:pt x="677" y="11"/>
                  <a:pt x="677" y="11"/>
                  <a:pt x="677" y="11"/>
                </a:cubicBezTo>
                <a:cubicBezTo>
                  <a:pt x="677" y="11"/>
                  <a:pt x="677" y="11"/>
                  <a:pt x="677" y="11"/>
                </a:cubicBezTo>
                <a:cubicBezTo>
                  <a:pt x="677" y="10"/>
                  <a:pt x="677" y="10"/>
                  <a:pt x="677" y="10"/>
                </a:cubicBezTo>
                <a:cubicBezTo>
                  <a:pt x="677" y="10"/>
                  <a:pt x="677" y="10"/>
                  <a:pt x="677" y="10"/>
                </a:cubicBezTo>
                <a:cubicBezTo>
                  <a:pt x="677" y="9"/>
                  <a:pt x="677" y="9"/>
                  <a:pt x="677" y="9"/>
                </a:cubicBezTo>
                <a:cubicBezTo>
                  <a:pt x="677" y="9"/>
                  <a:pt x="677" y="9"/>
                  <a:pt x="677" y="9"/>
                </a:cubicBezTo>
                <a:cubicBezTo>
                  <a:pt x="677" y="9"/>
                  <a:pt x="677" y="9"/>
                  <a:pt x="677" y="9"/>
                </a:cubicBezTo>
                <a:cubicBezTo>
                  <a:pt x="677" y="9"/>
                  <a:pt x="677" y="9"/>
                  <a:pt x="677" y="9"/>
                </a:cubicBezTo>
                <a:cubicBezTo>
                  <a:pt x="677" y="9"/>
                  <a:pt x="677" y="9"/>
                  <a:pt x="677" y="9"/>
                </a:cubicBezTo>
                <a:cubicBezTo>
                  <a:pt x="677" y="8"/>
                  <a:pt x="677" y="8"/>
                  <a:pt x="677" y="8"/>
                </a:cubicBezTo>
                <a:cubicBezTo>
                  <a:pt x="677" y="8"/>
                  <a:pt x="677" y="8"/>
                  <a:pt x="677" y="8"/>
                </a:cubicBezTo>
                <a:cubicBezTo>
                  <a:pt x="676" y="8"/>
                  <a:pt x="676" y="8"/>
                  <a:pt x="676" y="8"/>
                </a:cubicBezTo>
                <a:cubicBezTo>
                  <a:pt x="676" y="7"/>
                  <a:pt x="676" y="7"/>
                  <a:pt x="676" y="7"/>
                </a:cubicBezTo>
                <a:cubicBezTo>
                  <a:pt x="676" y="7"/>
                  <a:pt x="676" y="7"/>
                  <a:pt x="676" y="7"/>
                </a:cubicBezTo>
                <a:cubicBezTo>
                  <a:pt x="675" y="7"/>
                  <a:pt x="675" y="7"/>
                  <a:pt x="675" y="7"/>
                </a:cubicBezTo>
                <a:cubicBezTo>
                  <a:pt x="675" y="6"/>
                  <a:pt x="675" y="6"/>
                  <a:pt x="675" y="6"/>
                </a:cubicBezTo>
                <a:cubicBezTo>
                  <a:pt x="675" y="6"/>
                  <a:pt x="675" y="6"/>
                  <a:pt x="675" y="6"/>
                </a:cubicBezTo>
                <a:cubicBezTo>
                  <a:pt x="674" y="6"/>
                  <a:pt x="674" y="6"/>
                  <a:pt x="674" y="6"/>
                </a:cubicBezTo>
                <a:cubicBezTo>
                  <a:pt x="674" y="6"/>
                  <a:pt x="674" y="6"/>
                  <a:pt x="674" y="6"/>
                </a:cubicBezTo>
                <a:cubicBezTo>
                  <a:pt x="674" y="5"/>
                  <a:pt x="674" y="5"/>
                  <a:pt x="674" y="5"/>
                </a:cubicBezTo>
                <a:cubicBezTo>
                  <a:pt x="674" y="5"/>
                  <a:pt x="674" y="5"/>
                  <a:pt x="674" y="5"/>
                </a:cubicBezTo>
                <a:cubicBezTo>
                  <a:pt x="674" y="4"/>
                  <a:pt x="674" y="4"/>
                  <a:pt x="674" y="4"/>
                </a:cubicBezTo>
                <a:cubicBezTo>
                  <a:pt x="673" y="4"/>
                  <a:pt x="673" y="4"/>
                  <a:pt x="673" y="4"/>
                </a:cubicBezTo>
                <a:cubicBezTo>
                  <a:pt x="673" y="4"/>
                  <a:pt x="673" y="4"/>
                  <a:pt x="673" y="4"/>
                </a:cubicBezTo>
                <a:cubicBezTo>
                  <a:pt x="673" y="4"/>
                  <a:pt x="673" y="4"/>
                  <a:pt x="673" y="4"/>
                </a:cubicBezTo>
                <a:cubicBezTo>
                  <a:pt x="673" y="4"/>
                  <a:pt x="673" y="4"/>
                  <a:pt x="673" y="4"/>
                </a:cubicBezTo>
                <a:cubicBezTo>
                  <a:pt x="673" y="4"/>
                  <a:pt x="673" y="4"/>
                  <a:pt x="673" y="4"/>
                </a:cubicBezTo>
                <a:cubicBezTo>
                  <a:pt x="672" y="3"/>
                  <a:pt x="672" y="3"/>
                  <a:pt x="672" y="3"/>
                </a:cubicBezTo>
                <a:cubicBezTo>
                  <a:pt x="672" y="3"/>
                  <a:pt x="672" y="3"/>
                  <a:pt x="672" y="3"/>
                </a:cubicBezTo>
                <a:cubicBezTo>
                  <a:pt x="672" y="3"/>
                  <a:pt x="672" y="3"/>
                  <a:pt x="672" y="3"/>
                </a:cubicBezTo>
                <a:cubicBezTo>
                  <a:pt x="672" y="3"/>
                  <a:pt x="672" y="3"/>
                  <a:pt x="672" y="3"/>
                </a:cubicBezTo>
                <a:cubicBezTo>
                  <a:pt x="672" y="3"/>
                  <a:pt x="672" y="3"/>
                  <a:pt x="672" y="3"/>
                </a:cubicBezTo>
                <a:cubicBezTo>
                  <a:pt x="672" y="3"/>
                  <a:pt x="672" y="3"/>
                  <a:pt x="672" y="3"/>
                </a:cubicBezTo>
                <a:cubicBezTo>
                  <a:pt x="672" y="3"/>
                  <a:pt x="672" y="3"/>
                  <a:pt x="672" y="3"/>
                </a:cubicBezTo>
                <a:cubicBezTo>
                  <a:pt x="671" y="3"/>
                  <a:pt x="671" y="3"/>
                  <a:pt x="671" y="3"/>
                </a:cubicBezTo>
                <a:cubicBezTo>
                  <a:pt x="671" y="3"/>
                  <a:pt x="671" y="3"/>
                  <a:pt x="671" y="3"/>
                </a:cubicBezTo>
                <a:cubicBezTo>
                  <a:pt x="671" y="2"/>
                  <a:pt x="671" y="2"/>
                  <a:pt x="671" y="2"/>
                </a:cubicBezTo>
                <a:cubicBezTo>
                  <a:pt x="671" y="2"/>
                  <a:pt x="671" y="2"/>
                  <a:pt x="671" y="2"/>
                </a:cubicBezTo>
                <a:cubicBezTo>
                  <a:pt x="671" y="2"/>
                  <a:pt x="671" y="2"/>
                  <a:pt x="671" y="2"/>
                </a:cubicBezTo>
                <a:cubicBezTo>
                  <a:pt x="670" y="2"/>
                  <a:pt x="670" y="2"/>
                  <a:pt x="670" y="2"/>
                </a:cubicBezTo>
                <a:cubicBezTo>
                  <a:pt x="669" y="2"/>
                  <a:pt x="669" y="2"/>
                  <a:pt x="669" y="2"/>
                </a:cubicBezTo>
                <a:cubicBezTo>
                  <a:pt x="669" y="1"/>
                  <a:pt x="669" y="1"/>
                  <a:pt x="669" y="1"/>
                </a:cubicBezTo>
                <a:cubicBezTo>
                  <a:pt x="669" y="1"/>
                  <a:pt x="669" y="1"/>
                  <a:pt x="669" y="1"/>
                </a:cubicBezTo>
                <a:cubicBezTo>
                  <a:pt x="669" y="1"/>
                  <a:pt x="669" y="1"/>
                  <a:pt x="669" y="1"/>
                </a:cubicBezTo>
                <a:cubicBezTo>
                  <a:pt x="668" y="1"/>
                  <a:pt x="668" y="1"/>
                  <a:pt x="668" y="1"/>
                </a:cubicBezTo>
                <a:cubicBezTo>
                  <a:pt x="668" y="1"/>
                  <a:pt x="668" y="1"/>
                  <a:pt x="668" y="1"/>
                </a:cubicBezTo>
                <a:cubicBezTo>
                  <a:pt x="668" y="1"/>
                  <a:pt x="668" y="1"/>
                  <a:pt x="668" y="1"/>
                </a:cubicBezTo>
                <a:cubicBezTo>
                  <a:pt x="668" y="1"/>
                  <a:pt x="668" y="1"/>
                  <a:pt x="668" y="1"/>
                </a:cubicBezTo>
                <a:cubicBezTo>
                  <a:pt x="667" y="1"/>
                  <a:pt x="667" y="1"/>
                  <a:pt x="667" y="1"/>
                </a:cubicBezTo>
                <a:cubicBezTo>
                  <a:pt x="667" y="1"/>
                  <a:pt x="667" y="1"/>
                  <a:pt x="667" y="1"/>
                </a:cubicBezTo>
                <a:cubicBezTo>
                  <a:pt x="667" y="1"/>
                  <a:pt x="667" y="1"/>
                  <a:pt x="667" y="1"/>
                </a:cubicBezTo>
                <a:cubicBezTo>
                  <a:pt x="667" y="1"/>
                  <a:pt x="667" y="1"/>
                  <a:pt x="667" y="1"/>
                </a:cubicBezTo>
                <a:cubicBezTo>
                  <a:pt x="667" y="1"/>
                  <a:pt x="667" y="1"/>
                  <a:pt x="667" y="1"/>
                </a:cubicBezTo>
                <a:cubicBezTo>
                  <a:pt x="667" y="1"/>
                  <a:pt x="667" y="1"/>
                  <a:pt x="667" y="1"/>
                </a:cubicBezTo>
                <a:cubicBezTo>
                  <a:pt x="667" y="0"/>
                  <a:pt x="667" y="0"/>
                  <a:pt x="667" y="0"/>
                </a:cubicBezTo>
                <a:cubicBezTo>
                  <a:pt x="666" y="0"/>
                  <a:pt x="666" y="0"/>
                  <a:pt x="666" y="0"/>
                </a:cubicBezTo>
                <a:cubicBezTo>
                  <a:pt x="666" y="0"/>
                  <a:pt x="666" y="0"/>
                  <a:pt x="666" y="0"/>
                </a:cubicBezTo>
                <a:cubicBezTo>
                  <a:pt x="666" y="0"/>
                  <a:pt x="666" y="0"/>
                  <a:pt x="666" y="0"/>
                </a:cubicBezTo>
                <a:cubicBezTo>
                  <a:pt x="666" y="0"/>
                  <a:pt x="666" y="0"/>
                  <a:pt x="666" y="0"/>
                </a:cubicBezTo>
                <a:cubicBezTo>
                  <a:pt x="666" y="0"/>
                  <a:pt x="666" y="0"/>
                  <a:pt x="666" y="0"/>
                </a:cubicBezTo>
                <a:cubicBezTo>
                  <a:pt x="665" y="0"/>
                  <a:pt x="665" y="0"/>
                  <a:pt x="665" y="0"/>
                </a:cubicBezTo>
                <a:cubicBezTo>
                  <a:pt x="665" y="0"/>
                  <a:pt x="665" y="0"/>
                  <a:pt x="665" y="0"/>
                </a:cubicBezTo>
                <a:cubicBezTo>
                  <a:pt x="665" y="0"/>
                  <a:pt x="665" y="0"/>
                  <a:pt x="665" y="0"/>
                </a:cubicBezTo>
                <a:cubicBezTo>
                  <a:pt x="665" y="0"/>
                  <a:pt x="665" y="0"/>
                  <a:pt x="665" y="0"/>
                </a:cubicBezTo>
                <a:cubicBezTo>
                  <a:pt x="664" y="0"/>
                  <a:pt x="664" y="0"/>
                  <a:pt x="664" y="0"/>
                </a:cubicBezTo>
                <a:cubicBezTo>
                  <a:pt x="664" y="0"/>
                  <a:pt x="664" y="0"/>
                  <a:pt x="664" y="0"/>
                </a:cubicBezTo>
                <a:cubicBezTo>
                  <a:pt x="664" y="0"/>
                  <a:pt x="664" y="0"/>
                  <a:pt x="664" y="0"/>
                </a:cubicBezTo>
                <a:cubicBezTo>
                  <a:pt x="664" y="0"/>
                  <a:pt x="664" y="0"/>
                  <a:pt x="664" y="0"/>
                </a:cubicBezTo>
                <a:cubicBezTo>
                  <a:pt x="664" y="0"/>
                  <a:pt x="664" y="0"/>
                  <a:pt x="664" y="0"/>
                </a:cubicBezTo>
                <a:cubicBezTo>
                  <a:pt x="663" y="0"/>
                  <a:pt x="663" y="0"/>
                  <a:pt x="663" y="0"/>
                </a:cubicBezTo>
                <a:cubicBezTo>
                  <a:pt x="663" y="0"/>
                  <a:pt x="663" y="0"/>
                  <a:pt x="663" y="0"/>
                </a:cubicBezTo>
                <a:cubicBezTo>
                  <a:pt x="663" y="0"/>
                  <a:pt x="663" y="0"/>
                  <a:pt x="663" y="0"/>
                </a:cubicBezTo>
                <a:cubicBezTo>
                  <a:pt x="663" y="0"/>
                  <a:pt x="663" y="0"/>
                  <a:pt x="663" y="0"/>
                </a:cubicBezTo>
                <a:cubicBezTo>
                  <a:pt x="662" y="0"/>
                  <a:pt x="662" y="0"/>
                  <a:pt x="662" y="0"/>
                </a:cubicBezTo>
                <a:cubicBezTo>
                  <a:pt x="661" y="0"/>
                  <a:pt x="661" y="0"/>
                  <a:pt x="661" y="0"/>
                </a:cubicBezTo>
                <a:cubicBezTo>
                  <a:pt x="661" y="0"/>
                  <a:pt x="661" y="0"/>
                  <a:pt x="661" y="0"/>
                </a:cubicBezTo>
                <a:cubicBezTo>
                  <a:pt x="661" y="0"/>
                  <a:pt x="661" y="0"/>
                  <a:pt x="661" y="0"/>
                </a:cubicBezTo>
                <a:cubicBezTo>
                  <a:pt x="661" y="0"/>
                  <a:pt x="661" y="0"/>
                  <a:pt x="661" y="0"/>
                </a:cubicBezTo>
                <a:cubicBezTo>
                  <a:pt x="660" y="0"/>
                  <a:pt x="660" y="0"/>
                  <a:pt x="660" y="0"/>
                </a:cubicBezTo>
                <a:cubicBezTo>
                  <a:pt x="660" y="0"/>
                  <a:pt x="660" y="0"/>
                  <a:pt x="660" y="0"/>
                </a:cubicBezTo>
                <a:cubicBezTo>
                  <a:pt x="660" y="0"/>
                  <a:pt x="660" y="0"/>
                  <a:pt x="660" y="0"/>
                </a:cubicBezTo>
                <a:cubicBezTo>
                  <a:pt x="659" y="0"/>
                  <a:pt x="659" y="0"/>
                  <a:pt x="659" y="0"/>
                </a:cubicBezTo>
                <a:cubicBezTo>
                  <a:pt x="659" y="0"/>
                  <a:pt x="659" y="0"/>
                  <a:pt x="659" y="0"/>
                </a:cubicBezTo>
                <a:cubicBezTo>
                  <a:pt x="659" y="0"/>
                  <a:pt x="659" y="0"/>
                  <a:pt x="659" y="0"/>
                </a:cubicBezTo>
                <a:cubicBezTo>
                  <a:pt x="659" y="0"/>
                  <a:pt x="659" y="0"/>
                  <a:pt x="659" y="0"/>
                </a:cubicBezTo>
                <a:cubicBezTo>
                  <a:pt x="658" y="0"/>
                  <a:pt x="658" y="0"/>
                  <a:pt x="658" y="0"/>
                </a:cubicBezTo>
                <a:cubicBezTo>
                  <a:pt x="658" y="1"/>
                  <a:pt x="658" y="1"/>
                  <a:pt x="658" y="1"/>
                </a:cubicBezTo>
                <a:cubicBezTo>
                  <a:pt x="658" y="1"/>
                  <a:pt x="658" y="1"/>
                  <a:pt x="658" y="1"/>
                </a:cubicBezTo>
                <a:cubicBezTo>
                  <a:pt x="658" y="1"/>
                  <a:pt x="658" y="1"/>
                  <a:pt x="658" y="1"/>
                </a:cubicBezTo>
                <a:cubicBezTo>
                  <a:pt x="658" y="1"/>
                  <a:pt x="658" y="1"/>
                  <a:pt x="658" y="1"/>
                </a:cubicBezTo>
                <a:cubicBezTo>
                  <a:pt x="658" y="1"/>
                  <a:pt x="658" y="1"/>
                  <a:pt x="658" y="1"/>
                </a:cubicBezTo>
                <a:cubicBezTo>
                  <a:pt x="657" y="1"/>
                  <a:pt x="657" y="1"/>
                  <a:pt x="657" y="1"/>
                </a:cubicBezTo>
                <a:cubicBezTo>
                  <a:pt x="657" y="1"/>
                  <a:pt x="657" y="1"/>
                  <a:pt x="657" y="1"/>
                </a:cubicBezTo>
                <a:cubicBezTo>
                  <a:pt x="656" y="1"/>
                  <a:pt x="656" y="1"/>
                  <a:pt x="656" y="1"/>
                </a:cubicBezTo>
                <a:cubicBezTo>
                  <a:pt x="12" y="247"/>
                  <a:pt x="12" y="247"/>
                  <a:pt x="12" y="247"/>
                </a:cubicBezTo>
                <a:cubicBezTo>
                  <a:pt x="4" y="250"/>
                  <a:pt x="0" y="259"/>
                  <a:pt x="3" y="268"/>
                </a:cubicBezTo>
                <a:cubicBezTo>
                  <a:pt x="5" y="272"/>
                  <a:pt x="9" y="276"/>
                  <a:pt x="13" y="277"/>
                </a:cubicBezTo>
                <a:cubicBezTo>
                  <a:pt x="206" y="354"/>
                  <a:pt x="206" y="354"/>
                  <a:pt x="206" y="354"/>
                </a:cubicBezTo>
                <a:cubicBezTo>
                  <a:pt x="226" y="466"/>
                  <a:pt x="226" y="466"/>
                  <a:pt x="226" y="466"/>
                </a:cubicBezTo>
                <a:cubicBezTo>
                  <a:pt x="228" y="475"/>
                  <a:pt x="236" y="480"/>
                  <a:pt x="245" y="479"/>
                </a:cubicBezTo>
                <a:cubicBezTo>
                  <a:pt x="249" y="478"/>
                  <a:pt x="252" y="477"/>
                  <a:pt x="254" y="473"/>
                </a:cubicBezTo>
                <a:cubicBezTo>
                  <a:pt x="326" y="402"/>
                  <a:pt x="326" y="402"/>
                  <a:pt x="326" y="402"/>
                </a:cubicBezTo>
                <a:cubicBezTo>
                  <a:pt x="472" y="461"/>
                  <a:pt x="472" y="461"/>
                  <a:pt x="472" y="461"/>
                </a:cubicBezTo>
                <a:cubicBezTo>
                  <a:pt x="480" y="464"/>
                  <a:pt x="490" y="460"/>
                  <a:pt x="493" y="452"/>
                </a:cubicBezTo>
                <a:cubicBezTo>
                  <a:pt x="677" y="23"/>
                  <a:pt x="677" y="23"/>
                  <a:pt x="677" y="23"/>
                </a:cubicBezTo>
                <a:cubicBezTo>
                  <a:pt x="677" y="22"/>
                  <a:pt x="677" y="22"/>
                  <a:pt x="677" y="22"/>
                </a:cubicBezTo>
                <a:cubicBezTo>
                  <a:pt x="677" y="22"/>
                  <a:pt x="677" y="22"/>
                  <a:pt x="677" y="22"/>
                </a:cubicBezTo>
                <a:cubicBezTo>
                  <a:pt x="677" y="22"/>
                  <a:pt x="677" y="22"/>
                  <a:pt x="677" y="22"/>
                </a:cubicBezTo>
                <a:cubicBezTo>
                  <a:pt x="677" y="22"/>
                  <a:pt x="677" y="22"/>
                  <a:pt x="677" y="22"/>
                </a:cubicBezTo>
                <a:cubicBezTo>
                  <a:pt x="677" y="22"/>
                  <a:pt x="677" y="22"/>
                  <a:pt x="677" y="22"/>
                </a:cubicBezTo>
                <a:cubicBezTo>
                  <a:pt x="677" y="22"/>
                  <a:pt x="677" y="22"/>
                  <a:pt x="677" y="22"/>
                </a:cubicBezTo>
                <a:cubicBezTo>
                  <a:pt x="677" y="21"/>
                  <a:pt x="677" y="21"/>
                  <a:pt x="677" y="21"/>
                </a:cubicBezTo>
                <a:cubicBezTo>
                  <a:pt x="677" y="21"/>
                  <a:pt x="677" y="21"/>
                  <a:pt x="677" y="21"/>
                </a:cubicBezTo>
                <a:cubicBezTo>
                  <a:pt x="677" y="21"/>
                  <a:pt x="677" y="21"/>
                  <a:pt x="677" y="21"/>
                </a:cubicBezTo>
                <a:cubicBezTo>
                  <a:pt x="677" y="21"/>
                  <a:pt x="677" y="21"/>
                  <a:pt x="677" y="21"/>
                </a:cubicBezTo>
                <a:cubicBezTo>
                  <a:pt x="677" y="21"/>
                  <a:pt x="677" y="21"/>
                  <a:pt x="677" y="21"/>
                </a:cubicBezTo>
                <a:cubicBezTo>
                  <a:pt x="678" y="20"/>
                  <a:pt x="678" y="20"/>
                  <a:pt x="678" y="20"/>
                </a:cubicBezTo>
                <a:cubicBezTo>
                  <a:pt x="678" y="20"/>
                  <a:pt x="678" y="20"/>
                  <a:pt x="678" y="20"/>
                </a:cubicBezTo>
                <a:cubicBezTo>
                  <a:pt x="678" y="20"/>
                  <a:pt x="678" y="20"/>
                  <a:pt x="678" y="20"/>
                </a:cubicBezTo>
                <a:cubicBezTo>
                  <a:pt x="678" y="20"/>
                  <a:pt x="678" y="20"/>
                  <a:pt x="678" y="20"/>
                </a:cubicBezTo>
                <a:cubicBezTo>
                  <a:pt x="678" y="20"/>
                  <a:pt x="678" y="20"/>
                  <a:pt x="678" y="20"/>
                </a:cubicBezTo>
                <a:cubicBezTo>
                  <a:pt x="678" y="20"/>
                  <a:pt x="678" y="20"/>
                  <a:pt x="678" y="20"/>
                </a:cubicBezTo>
                <a:cubicBezTo>
                  <a:pt x="678" y="20"/>
                  <a:pt x="678" y="20"/>
                  <a:pt x="678" y="20"/>
                </a:cubicBezTo>
                <a:cubicBezTo>
                  <a:pt x="678" y="19"/>
                  <a:pt x="678" y="19"/>
                  <a:pt x="678" y="19"/>
                </a:cubicBezTo>
                <a:cubicBezTo>
                  <a:pt x="678" y="19"/>
                  <a:pt x="678" y="19"/>
                  <a:pt x="678" y="19"/>
                </a:cubicBezTo>
                <a:cubicBezTo>
                  <a:pt x="678" y="19"/>
                  <a:pt x="678" y="19"/>
                  <a:pt x="678" y="19"/>
                </a:cubicBezTo>
                <a:cubicBezTo>
                  <a:pt x="678" y="19"/>
                  <a:pt x="678" y="19"/>
                  <a:pt x="678" y="19"/>
                </a:cubicBezTo>
                <a:cubicBezTo>
                  <a:pt x="678" y="19"/>
                  <a:pt x="678" y="19"/>
                  <a:pt x="678" y="19"/>
                </a:cubicBezTo>
                <a:cubicBezTo>
                  <a:pt x="678" y="19"/>
                  <a:pt x="678" y="19"/>
                  <a:pt x="678" y="19"/>
                </a:cubicBezTo>
                <a:cubicBezTo>
                  <a:pt x="678" y="18"/>
                  <a:pt x="678" y="18"/>
                  <a:pt x="678" y="18"/>
                </a:cubicBezTo>
                <a:cubicBezTo>
                  <a:pt x="678" y="17"/>
                  <a:pt x="678" y="17"/>
                  <a:pt x="678" y="17"/>
                </a:cubicBezTo>
                <a:cubicBezTo>
                  <a:pt x="678" y="17"/>
                  <a:pt x="678" y="17"/>
                  <a:pt x="678" y="17"/>
                </a:cubicBezTo>
                <a:cubicBezTo>
                  <a:pt x="678" y="17"/>
                  <a:pt x="678" y="17"/>
                  <a:pt x="678" y="17"/>
                </a:cubicBezTo>
                <a:cubicBezTo>
                  <a:pt x="678" y="15"/>
                  <a:pt x="678" y="15"/>
                  <a:pt x="678" y="15"/>
                </a:cubicBezTo>
                <a:cubicBezTo>
                  <a:pt x="678" y="15"/>
                  <a:pt x="678" y="15"/>
                  <a:pt x="678" y="15"/>
                </a:cubicBezTo>
                <a:close/>
                <a:moveTo>
                  <a:pt x="219" y="324"/>
                </a:moveTo>
                <a:cubicBezTo>
                  <a:pt x="219" y="324"/>
                  <a:pt x="219" y="324"/>
                  <a:pt x="219" y="324"/>
                </a:cubicBezTo>
                <a:cubicBezTo>
                  <a:pt x="62" y="262"/>
                  <a:pt x="62" y="262"/>
                  <a:pt x="62" y="262"/>
                </a:cubicBezTo>
                <a:cubicBezTo>
                  <a:pt x="558" y="73"/>
                  <a:pt x="558" y="73"/>
                  <a:pt x="558" y="73"/>
                </a:cubicBezTo>
                <a:cubicBezTo>
                  <a:pt x="219" y="324"/>
                  <a:pt x="219" y="324"/>
                  <a:pt x="219" y="324"/>
                </a:cubicBezTo>
                <a:close/>
                <a:moveTo>
                  <a:pt x="252" y="430"/>
                </a:moveTo>
                <a:cubicBezTo>
                  <a:pt x="252" y="430"/>
                  <a:pt x="252" y="430"/>
                  <a:pt x="252" y="430"/>
                </a:cubicBezTo>
                <a:cubicBezTo>
                  <a:pt x="242" y="369"/>
                  <a:pt x="242" y="369"/>
                  <a:pt x="242" y="369"/>
                </a:cubicBezTo>
                <a:cubicBezTo>
                  <a:pt x="293" y="389"/>
                  <a:pt x="293" y="389"/>
                  <a:pt x="293" y="389"/>
                </a:cubicBezTo>
                <a:cubicBezTo>
                  <a:pt x="252" y="430"/>
                  <a:pt x="252" y="430"/>
                  <a:pt x="252" y="430"/>
                </a:cubicBezTo>
                <a:close/>
                <a:moveTo>
                  <a:pt x="470" y="425"/>
                </a:moveTo>
                <a:cubicBezTo>
                  <a:pt x="470" y="425"/>
                  <a:pt x="470" y="425"/>
                  <a:pt x="470" y="425"/>
                </a:cubicBezTo>
                <a:cubicBezTo>
                  <a:pt x="253" y="339"/>
                  <a:pt x="253" y="339"/>
                  <a:pt x="253" y="339"/>
                </a:cubicBezTo>
                <a:cubicBezTo>
                  <a:pt x="624" y="64"/>
                  <a:pt x="624" y="64"/>
                  <a:pt x="624" y="64"/>
                </a:cubicBezTo>
                <a:cubicBezTo>
                  <a:pt x="470" y="425"/>
                  <a:pt x="470" y="425"/>
                  <a:pt x="470" y="425"/>
                </a:cubicBezTo>
                <a:close/>
              </a:path>
            </a:pathLst>
          </a:custGeom>
          <a:solidFill>
            <a:schemeClr val="bg1">
              <a:lumMod val="50000"/>
            </a:schemeClr>
          </a:solidFill>
          <a:ln>
            <a:noFill/>
          </a:ln>
        </p:spPr>
        <p:txBody>
          <a:bodyPr anchor="t" anchorCtr="0" bIns="45720" compatLnSpc="1" lIns="91440" numCol="1" rIns="91440" tIns="45720" vert="horz" wrap="square"/>
          <a:lstStyle/>
          <a:p>
            <a:endParaRPr altLang="en-US" lang="zh-CN"/>
          </a:p>
        </p:txBody>
      </p:sp>
      <p:sp>
        <p:nvSpPr>
          <p:cNvPr id="54" name="原创设计师QQ598969553             _53"/>
          <p:cNvSpPr>
            <a:spLocks noEditPoints="1"/>
          </p:cNvSpPr>
          <p:nvPr/>
        </p:nvSpPr>
        <p:spPr bwMode="auto">
          <a:xfrm>
            <a:off x="6331941" y="1187196"/>
            <a:ext cx="221923" cy="206957"/>
          </a:xfrm>
          <a:custGeom>
            <a:gdLst>
              <a:gd fmla="*/ 340 w 697" name="T0"/>
              <a:gd fmla="*/ 167 h 650" name="T1"/>
              <a:gd fmla="*/ 356 w 697" name="T2"/>
              <a:gd fmla="*/ 375 h 650" name="T3"/>
              <a:gd fmla="*/ 372 w 697" name="T4"/>
              <a:gd fmla="*/ 120 h 650" name="T5"/>
              <a:gd fmla="*/ 342 w 697" name="T6"/>
              <a:gd fmla="*/ 111 h 650" name="T7"/>
              <a:gd fmla="*/ 294 w 697" name="T8"/>
              <a:gd fmla="*/ 199 h 650" name="T9"/>
              <a:gd fmla="*/ 671 w 697" name="T10"/>
              <a:gd fmla="*/ 85 h 650" name="T11"/>
              <a:gd fmla="*/ 598 w 697" name="T12"/>
              <a:gd fmla="*/ 85 h 650" name="T13"/>
              <a:gd fmla="*/ 571 w 697" name="T14"/>
              <a:gd fmla="*/ 0 h 650" name="T15"/>
              <a:gd fmla="*/ 99 w 697" name="T16"/>
              <a:gd fmla="*/ 26 h 650" name="T17"/>
              <a:gd fmla="*/ 26 w 697" name="T18"/>
              <a:gd fmla="*/ 85 h 650" name="T19"/>
              <a:gd fmla="*/ 0 w 697" name="T20"/>
              <a:gd fmla="*/ 260 h 650" name="T21"/>
              <a:gd fmla="*/ 45 w 697" name="T22"/>
              <a:gd fmla="*/ 370 h 650" name="T23"/>
              <a:gd fmla="*/ 322 w 697" name="T24"/>
              <a:gd fmla="*/ 529 h 650" name="T25"/>
              <a:gd fmla="*/ 205 w 697" name="T26"/>
              <a:gd fmla="*/ 596 h 650" name="T27"/>
              <a:gd fmla="*/ 205 w 697" name="T28"/>
              <a:gd fmla="*/ 650 h 650" name="T29"/>
              <a:gd fmla="*/ 519 w 697" name="T30"/>
              <a:gd fmla="*/ 623 h 650" name="T31"/>
              <a:gd fmla="*/ 376 w 697" name="T32"/>
              <a:gd fmla="*/ 596 h 650" name="T33"/>
              <a:gd fmla="*/ 558 w 697" name="T34"/>
              <a:gd fmla="*/ 415 h 650" name="T35"/>
              <a:gd fmla="*/ 652 w 697" name="T36"/>
              <a:gd fmla="*/ 370 h 650" name="T37"/>
              <a:gd fmla="*/ 697 w 697" name="T38"/>
              <a:gd fmla="*/ 112 h 650" name="T39"/>
              <a:gd fmla="*/ 83 w 697" name="T40"/>
              <a:gd fmla="*/ 332 h 650" name="T41"/>
              <a:gd fmla="*/ 53 w 697" name="T42"/>
              <a:gd fmla="*/ 260 h 650" name="T43"/>
              <a:gd fmla="*/ 99 w 697" name="T44"/>
              <a:gd fmla="*/ 139 h 650" name="T45"/>
              <a:gd fmla="*/ 109 w 697" name="T46"/>
              <a:gd fmla="*/ 352 h 650" name="T47"/>
              <a:gd fmla="*/ 544 w 697" name="T48"/>
              <a:gd fmla="*/ 283 h 650" name="T49"/>
              <a:gd fmla="*/ 544 w 697" name="T50"/>
              <a:gd fmla="*/ 285 h 650" name="T51"/>
              <a:gd fmla="*/ 522 w 697" name="T52"/>
              <a:gd fmla="*/ 372 h 650" name="T53"/>
              <a:gd fmla="*/ 175 w 697" name="T54"/>
              <a:gd fmla="*/ 372 h 650" name="T55"/>
              <a:gd fmla="*/ 153 w 697" name="T56"/>
              <a:gd fmla="*/ 283 h 650" name="T57"/>
              <a:gd fmla="*/ 153 w 697" name="T58"/>
              <a:gd fmla="*/ 281 h 650" name="T59"/>
              <a:gd fmla="*/ 544 w 697" name="T60"/>
              <a:gd fmla="*/ 53 h 650" name="T61"/>
              <a:gd fmla="*/ 644 w 697" name="T62"/>
              <a:gd fmla="*/ 260 h 650" name="T63"/>
              <a:gd fmla="*/ 614 w 697" name="T64"/>
              <a:gd fmla="*/ 332 h 650" name="T65"/>
              <a:gd fmla="*/ 588 w 697" name="T66"/>
              <a:gd fmla="*/ 352 h 650" name="T67"/>
              <a:gd fmla="*/ 598 w 697" name="T68"/>
              <a:gd fmla="*/ 284 h 650" name="T69"/>
              <a:gd fmla="*/ 644 w 697" name="T70"/>
              <a:gd fmla="*/ 139 h 650" name="T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b="b" l="0" r="r" t="0"/>
            <a:pathLst>
              <a:path h="650" w="697">
                <a:moveTo>
                  <a:pt x="317" y="196"/>
                </a:moveTo>
                <a:cubicBezTo>
                  <a:pt x="340" y="167"/>
                  <a:pt x="340" y="167"/>
                  <a:pt x="340" y="167"/>
                </a:cubicBezTo>
                <a:cubicBezTo>
                  <a:pt x="340" y="359"/>
                  <a:pt x="340" y="359"/>
                  <a:pt x="340" y="359"/>
                </a:cubicBezTo>
                <a:cubicBezTo>
                  <a:pt x="340" y="368"/>
                  <a:pt x="347" y="375"/>
                  <a:pt x="356" y="375"/>
                </a:cubicBezTo>
                <a:cubicBezTo>
                  <a:pt x="365" y="375"/>
                  <a:pt x="372" y="368"/>
                  <a:pt x="372" y="359"/>
                </a:cubicBezTo>
                <a:cubicBezTo>
                  <a:pt x="372" y="120"/>
                  <a:pt x="372" y="120"/>
                  <a:pt x="372" y="120"/>
                </a:cubicBezTo>
                <a:cubicBezTo>
                  <a:pt x="372" y="111"/>
                  <a:pt x="365" y="104"/>
                  <a:pt x="356" y="104"/>
                </a:cubicBezTo>
                <a:cubicBezTo>
                  <a:pt x="350" y="104"/>
                  <a:pt x="345" y="107"/>
                  <a:pt x="342" y="111"/>
                </a:cubicBezTo>
                <a:cubicBezTo>
                  <a:pt x="291" y="177"/>
                  <a:pt x="291" y="177"/>
                  <a:pt x="291" y="177"/>
                </a:cubicBezTo>
                <a:cubicBezTo>
                  <a:pt x="286" y="184"/>
                  <a:pt x="287" y="194"/>
                  <a:pt x="294" y="199"/>
                </a:cubicBezTo>
                <a:cubicBezTo>
                  <a:pt x="301" y="205"/>
                  <a:pt x="312" y="203"/>
                  <a:pt x="317" y="196"/>
                </a:cubicBezTo>
                <a:close/>
                <a:moveTo>
                  <a:pt x="671" y="85"/>
                </a:moveTo>
                <a:cubicBezTo>
                  <a:pt x="671" y="85"/>
                  <a:pt x="671" y="85"/>
                  <a:pt x="671" y="85"/>
                </a:cubicBezTo>
                <a:cubicBezTo>
                  <a:pt x="598" y="85"/>
                  <a:pt x="598" y="85"/>
                  <a:pt x="598" y="85"/>
                </a:cubicBezTo>
                <a:cubicBezTo>
                  <a:pt x="598" y="26"/>
                  <a:pt x="598" y="26"/>
                  <a:pt x="598" y="26"/>
                </a:cubicBezTo>
                <a:cubicBezTo>
                  <a:pt x="598" y="12"/>
                  <a:pt x="586" y="0"/>
                  <a:pt x="571" y="0"/>
                </a:cubicBezTo>
                <a:cubicBezTo>
                  <a:pt x="126" y="0"/>
                  <a:pt x="126" y="0"/>
                  <a:pt x="126" y="0"/>
                </a:cubicBezTo>
                <a:cubicBezTo>
                  <a:pt x="111" y="0"/>
                  <a:pt x="99" y="12"/>
                  <a:pt x="99" y="26"/>
                </a:cubicBezTo>
                <a:cubicBezTo>
                  <a:pt x="99" y="85"/>
                  <a:pt x="99" y="85"/>
                  <a:pt x="99" y="85"/>
                </a:cubicBezTo>
                <a:cubicBezTo>
                  <a:pt x="26" y="85"/>
                  <a:pt x="26" y="85"/>
                  <a:pt x="26" y="85"/>
                </a:cubicBezTo>
                <a:cubicBezTo>
                  <a:pt x="12" y="85"/>
                  <a:pt x="0" y="98"/>
                  <a:pt x="0" y="112"/>
                </a:cubicBezTo>
                <a:cubicBezTo>
                  <a:pt x="0" y="260"/>
                  <a:pt x="0" y="260"/>
                  <a:pt x="0" y="260"/>
                </a:cubicBezTo>
                <a:cubicBezTo>
                  <a:pt x="0" y="303"/>
                  <a:pt x="17" y="342"/>
                  <a:pt x="45" y="370"/>
                </a:cubicBezTo>
                <a:cubicBezTo>
                  <a:pt x="45" y="370"/>
                  <a:pt x="45" y="370"/>
                  <a:pt x="45" y="370"/>
                </a:cubicBezTo>
                <a:cubicBezTo>
                  <a:pt x="70" y="395"/>
                  <a:pt x="102" y="411"/>
                  <a:pt x="139" y="415"/>
                </a:cubicBezTo>
                <a:cubicBezTo>
                  <a:pt x="179" y="478"/>
                  <a:pt x="247" y="521"/>
                  <a:pt x="322" y="529"/>
                </a:cubicBezTo>
                <a:cubicBezTo>
                  <a:pt x="322" y="596"/>
                  <a:pt x="322" y="596"/>
                  <a:pt x="322" y="596"/>
                </a:cubicBezTo>
                <a:cubicBezTo>
                  <a:pt x="205" y="596"/>
                  <a:pt x="205" y="596"/>
                  <a:pt x="205" y="596"/>
                </a:cubicBezTo>
                <a:cubicBezTo>
                  <a:pt x="190" y="596"/>
                  <a:pt x="178" y="608"/>
                  <a:pt x="178" y="623"/>
                </a:cubicBezTo>
                <a:cubicBezTo>
                  <a:pt x="178" y="638"/>
                  <a:pt x="190" y="650"/>
                  <a:pt x="205" y="650"/>
                </a:cubicBezTo>
                <a:cubicBezTo>
                  <a:pt x="492" y="650"/>
                  <a:pt x="492" y="650"/>
                  <a:pt x="492" y="650"/>
                </a:cubicBezTo>
                <a:cubicBezTo>
                  <a:pt x="507" y="650"/>
                  <a:pt x="519" y="638"/>
                  <a:pt x="519" y="623"/>
                </a:cubicBezTo>
                <a:cubicBezTo>
                  <a:pt x="519" y="608"/>
                  <a:pt x="507" y="596"/>
                  <a:pt x="492" y="596"/>
                </a:cubicBezTo>
                <a:cubicBezTo>
                  <a:pt x="376" y="596"/>
                  <a:pt x="376" y="596"/>
                  <a:pt x="376" y="596"/>
                </a:cubicBezTo>
                <a:cubicBezTo>
                  <a:pt x="376" y="529"/>
                  <a:pt x="376" y="529"/>
                  <a:pt x="376" y="529"/>
                </a:cubicBezTo>
                <a:cubicBezTo>
                  <a:pt x="450" y="521"/>
                  <a:pt x="518" y="478"/>
                  <a:pt x="558" y="415"/>
                </a:cubicBezTo>
                <a:cubicBezTo>
                  <a:pt x="594" y="411"/>
                  <a:pt x="626" y="395"/>
                  <a:pt x="651" y="371"/>
                </a:cubicBezTo>
                <a:cubicBezTo>
                  <a:pt x="652" y="370"/>
                  <a:pt x="652" y="370"/>
                  <a:pt x="652" y="370"/>
                </a:cubicBezTo>
                <a:cubicBezTo>
                  <a:pt x="680" y="342"/>
                  <a:pt x="697" y="303"/>
                  <a:pt x="697" y="260"/>
                </a:cubicBezTo>
                <a:cubicBezTo>
                  <a:pt x="697" y="112"/>
                  <a:pt x="697" y="112"/>
                  <a:pt x="697" y="112"/>
                </a:cubicBezTo>
                <a:cubicBezTo>
                  <a:pt x="697" y="98"/>
                  <a:pt x="685" y="85"/>
                  <a:pt x="671" y="85"/>
                </a:cubicBezTo>
                <a:close/>
                <a:moveTo>
                  <a:pt x="83" y="332"/>
                </a:moveTo>
                <a:cubicBezTo>
                  <a:pt x="83" y="332"/>
                  <a:pt x="83" y="332"/>
                  <a:pt x="83" y="332"/>
                </a:cubicBezTo>
                <a:cubicBezTo>
                  <a:pt x="65" y="313"/>
                  <a:pt x="53" y="288"/>
                  <a:pt x="53" y="260"/>
                </a:cubicBezTo>
                <a:cubicBezTo>
                  <a:pt x="53" y="139"/>
                  <a:pt x="53" y="139"/>
                  <a:pt x="53" y="139"/>
                </a:cubicBezTo>
                <a:cubicBezTo>
                  <a:pt x="99" y="139"/>
                  <a:pt x="99" y="139"/>
                  <a:pt x="99" y="139"/>
                </a:cubicBezTo>
                <a:cubicBezTo>
                  <a:pt x="99" y="285"/>
                  <a:pt x="99" y="285"/>
                  <a:pt x="99" y="285"/>
                </a:cubicBezTo>
                <a:cubicBezTo>
                  <a:pt x="100" y="308"/>
                  <a:pt x="103" y="330"/>
                  <a:pt x="109" y="352"/>
                </a:cubicBezTo>
                <a:cubicBezTo>
                  <a:pt x="99" y="347"/>
                  <a:pt x="91" y="340"/>
                  <a:pt x="83" y="332"/>
                </a:cubicBezTo>
                <a:close/>
                <a:moveTo>
                  <a:pt x="544" y="283"/>
                </a:moveTo>
                <a:cubicBezTo>
                  <a:pt x="544" y="283"/>
                  <a:pt x="544" y="283"/>
                  <a:pt x="544" y="283"/>
                </a:cubicBezTo>
                <a:cubicBezTo>
                  <a:pt x="544" y="285"/>
                  <a:pt x="544" y="285"/>
                  <a:pt x="544" y="285"/>
                </a:cubicBezTo>
                <a:cubicBezTo>
                  <a:pt x="544" y="315"/>
                  <a:pt x="536" y="345"/>
                  <a:pt x="522" y="371"/>
                </a:cubicBezTo>
                <a:cubicBezTo>
                  <a:pt x="522" y="372"/>
                  <a:pt x="522" y="372"/>
                  <a:pt x="522" y="372"/>
                </a:cubicBezTo>
                <a:cubicBezTo>
                  <a:pt x="488" y="435"/>
                  <a:pt x="421" y="477"/>
                  <a:pt x="348" y="477"/>
                </a:cubicBezTo>
                <a:cubicBezTo>
                  <a:pt x="276" y="477"/>
                  <a:pt x="209" y="435"/>
                  <a:pt x="175" y="372"/>
                </a:cubicBezTo>
                <a:cubicBezTo>
                  <a:pt x="175" y="371"/>
                  <a:pt x="175" y="371"/>
                  <a:pt x="175" y="371"/>
                </a:cubicBezTo>
                <a:cubicBezTo>
                  <a:pt x="161" y="344"/>
                  <a:pt x="153" y="314"/>
                  <a:pt x="153" y="283"/>
                </a:cubicBezTo>
                <a:cubicBezTo>
                  <a:pt x="153" y="283"/>
                  <a:pt x="153" y="283"/>
                  <a:pt x="153" y="283"/>
                </a:cubicBezTo>
                <a:cubicBezTo>
                  <a:pt x="153" y="281"/>
                  <a:pt x="153" y="281"/>
                  <a:pt x="153" y="281"/>
                </a:cubicBezTo>
                <a:cubicBezTo>
                  <a:pt x="153" y="53"/>
                  <a:pt x="153" y="53"/>
                  <a:pt x="153" y="53"/>
                </a:cubicBezTo>
                <a:cubicBezTo>
                  <a:pt x="544" y="53"/>
                  <a:pt x="544" y="53"/>
                  <a:pt x="544" y="53"/>
                </a:cubicBezTo>
                <a:cubicBezTo>
                  <a:pt x="544" y="283"/>
                  <a:pt x="544" y="283"/>
                  <a:pt x="544" y="283"/>
                </a:cubicBezTo>
                <a:close/>
                <a:moveTo>
                  <a:pt x="644" y="260"/>
                </a:moveTo>
                <a:cubicBezTo>
                  <a:pt x="644" y="260"/>
                  <a:pt x="644" y="260"/>
                  <a:pt x="644" y="260"/>
                </a:cubicBezTo>
                <a:cubicBezTo>
                  <a:pt x="644" y="288"/>
                  <a:pt x="632" y="313"/>
                  <a:pt x="614" y="332"/>
                </a:cubicBezTo>
                <a:cubicBezTo>
                  <a:pt x="613" y="334"/>
                  <a:pt x="613" y="334"/>
                  <a:pt x="613" y="334"/>
                </a:cubicBezTo>
                <a:cubicBezTo>
                  <a:pt x="605" y="341"/>
                  <a:pt x="597" y="347"/>
                  <a:pt x="588" y="352"/>
                </a:cubicBezTo>
                <a:cubicBezTo>
                  <a:pt x="594" y="330"/>
                  <a:pt x="597" y="308"/>
                  <a:pt x="598" y="285"/>
                </a:cubicBezTo>
                <a:cubicBezTo>
                  <a:pt x="598" y="284"/>
                  <a:pt x="598" y="284"/>
                  <a:pt x="598" y="284"/>
                </a:cubicBezTo>
                <a:cubicBezTo>
                  <a:pt x="598" y="139"/>
                  <a:pt x="598" y="139"/>
                  <a:pt x="598" y="139"/>
                </a:cubicBezTo>
                <a:cubicBezTo>
                  <a:pt x="644" y="139"/>
                  <a:pt x="644" y="139"/>
                  <a:pt x="644" y="139"/>
                </a:cubicBezTo>
                <a:cubicBezTo>
                  <a:pt x="644" y="260"/>
                  <a:pt x="644" y="260"/>
                  <a:pt x="644" y="260"/>
                </a:cubicBezTo>
                <a:close/>
              </a:path>
            </a:pathLst>
          </a:custGeom>
          <a:solidFill>
            <a:schemeClr val="bg1">
              <a:lumMod val="50000"/>
            </a:schemeClr>
          </a:solidFill>
          <a:ln>
            <a:noFill/>
          </a:ln>
        </p:spPr>
        <p:txBody>
          <a:bodyPr anchor="t" anchorCtr="0" bIns="45720" compatLnSpc="1" lIns="91440" numCol="1" rIns="91440" tIns="45720" vert="horz" wrap="square"/>
          <a:lstStyle/>
          <a:p>
            <a:endParaRPr altLang="en-US" lang="zh-CN"/>
          </a:p>
        </p:txBody>
      </p:sp>
      <p:sp>
        <p:nvSpPr>
          <p:cNvPr id="55" name="原创设计师QQ598969553             _54"/>
          <p:cNvSpPr>
            <a:spLocks noEditPoints="1"/>
          </p:cNvSpPr>
          <p:nvPr/>
        </p:nvSpPr>
        <p:spPr bwMode="auto">
          <a:xfrm>
            <a:off x="4942613" y="4175549"/>
            <a:ext cx="222242" cy="203456"/>
          </a:xfrm>
          <a:custGeom>
            <a:gdLst>
              <a:gd fmla="*/ 619 w 698" name="T0"/>
              <a:gd fmla="*/ 410 h 639" name="T1"/>
              <a:gd fmla="*/ 644 w 698" name="T2"/>
              <a:gd fmla="*/ 349 h 639" name="T3"/>
              <a:gd fmla="*/ 573 w 698" name="T4"/>
              <a:gd fmla="*/ 265 h 639" name="T5"/>
              <a:gd fmla="*/ 550 w 698" name="T6"/>
              <a:gd fmla="*/ 238 h 639" name="T7"/>
              <a:gd fmla="*/ 366 w 698" name="T8"/>
              <a:gd fmla="*/ 54 h 639" name="T9"/>
              <a:gd fmla="*/ 196 w 698" name="T10"/>
              <a:gd fmla="*/ 165 h 639" name="T11"/>
              <a:gd fmla="*/ 88 w 698" name="T12"/>
              <a:gd fmla="*/ 221 h 639" name="T13"/>
              <a:gd fmla="*/ 91 w 698" name="T14"/>
              <a:gd fmla="*/ 398 h 639" name="T15"/>
              <a:gd fmla="*/ 180 w 698" name="T16"/>
              <a:gd fmla="*/ 435 h 639" name="T17"/>
              <a:gd fmla="*/ 192 w 698" name="T18"/>
              <a:gd fmla="*/ 435 h 639" name="T19"/>
              <a:gd fmla="*/ 269 w 698" name="T20"/>
              <a:gd fmla="*/ 435 h 639" name="T21"/>
              <a:gd fmla="*/ 269 w 698" name="T22"/>
              <a:gd fmla="*/ 489 h 639" name="T23"/>
              <a:gd fmla="*/ 192 w 698" name="T24"/>
              <a:gd fmla="*/ 489 h 639" name="T25"/>
              <a:gd fmla="*/ 180 w 698" name="T26"/>
              <a:gd fmla="*/ 489 h 639" name="T27"/>
              <a:gd fmla="*/ 0 w 698" name="T28"/>
              <a:gd fmla="*/ 308 h 639" name="T29"/>
              <a:gd fmla="*/ 154 w 698" name="T30"/>
              <a:gd fmla="*/ 130 h 639" name="T31"/>
              <a:gd fmla="*/ 366 w 698" name="T32"/>
              <a:gd fmla="*/ 0 h 639" name="T33"/>
              <a:gd fmla="*/ 603 w 698" name="T34"/>
              <a:gd fmla="*/ 217 h 639" name="T35"/>
              <a:gd fmla="*/ 698 w 698" name="T36"/>
              <a:gd fmla="*/ 349 h 639" name="T37"/>
              <a:gd fmla="*/ 657 w 698" name="T38"/>
              <a:gd fmla="*/ 448 h 639" name="T39"/>
              <a:gd fmla="*/ 566 w 698" name="T40"/>
              <a:gd fmla="*/ 489 h 639" name="T41"/>
              <a:gd fmla="*/ 558 w 698" name="T42"/>
              <a:gd fmla="*/ 489 h 639" name="T43"/>
              <a:gd fmla="*/ 438 w 698" name="T44"/>
              <a:gd fmla="*/ 489 h 639" name="T45"/>
              <a:gd fmla="*/ 438 w 698" name="T46"/>
              <a:gd fmla="*/ 435 h 639" name="T47"/>
              <a:gd fmla="*/ 559 w 698" name="T48"/>
              <a:gd fmla="*/ 435 h 639" name="T49"/>
              <a:gd fmla="*/ 337 w 698" name="T50"/>
              <a:gd fmla="*/ 205 h 639" name="T51"/>
              <a:gd fmla="*/ 208 w 698" name="T52"/>
              <a:gd fmla="*/ 333 h 639" name="T53"/>
              <a:gd fmla="*/ 231 w 698" name="T54"/>
              <a:gd fmla="*/ 356 h 639" name="T55"/>
              <a:gd fmla="*/ 333 w 698" name="T56"/>
              <a:gd fmla="*/ 623 h 639" name="T57"/>
              <a:gd fmla="*/ 365 w 698" name="T58"/>
              <a:gd fmla="*/ 623 h 639" name="T59"/>
              <a:gd fmla="*/ 466 w 698" name="T60"/>
              <a:gd fmla="*/ 356 h 639" name="T61"/>
              <a:gd fmla="*/ 489 w 698" name="T62"/>
              <a:gd fmla="*/ 333 h 639" name="T63"/>
              <a:gd fmla="*/ 359 w 698" name="T64"/>
              <a:gd fmla="*/ 204 h 639" name="T65"/>
              <a:gd fmla="*/ 359 w 698" name="T66"/>
              <a:gd fmla="*/ 203 h 639" name="T67"/>
              <a:gd fmla="*/ 357 w 698" name="T68"/>
              <a:gd fmla="*/ 201 h 639" name="T69"/>
              <a:gd fmla="*/ 355 w 698" name="T70"/>
              <a:gd fmla="*/ 201 h 639" name="T71"/>
              <a:gd fmla="*/ 353 w 698" name="T72"/>
              <a:gd fmla="*/ 200 h 639" name="T73"/>
              <a:gd fmla="*/ 350 w 698" name="T74"/>
              <a:gd fmla="*/ 200 h 639" name="T75"/>
              <a:gd fmla="*/ 349 w 698" name="T76"/>
              <a:gd fmla="*/ 200 h 639" name="T77"/>
              <a:gd fmla="*/ 346 w 698" name="T78"/>
              <a:gd fmla="*/ 200 h 639" name="T79"/>
              <a:gd fmla="*/ 344 w 698" name="T80"/>
              <a:gd fmla="*/ 200 h 639" name="T81"/>
              <a:gd fmla="*/ 342 w 698" name="T82"/>
              <a:gd fmla="*/ 201 h 639" name="T83"/>
              <a:gd fmla="*/ 339 w 698" name="T84"/>
              <a:gd fmla="*/ 203 h 639" name="T85"/>
              <a:gd fmla="*/ 338 w 698" name="T86"/>
              <a:gd fmla="*/ 203 h 639" name="T87"/>
              <a:gd fmla="*/ 337 w 698" name="T88"/>
              <a:gd fmla="*/ 205 h 639" name="T89"/>
              <a:gd fmla="*/ 349 w 698" name="T90"/>
              <a:gd fmla="*/ 200 h 639" name="T91"/>
              <a:gd fmla="*/ 349 w 698" name="T92"/>
              <a:gd fmla="*/ 200 h 639" name="T9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b="b" l="0" r="r" t="0"/>
            <a:pathLst>
              <a:path h="639" w="698">
                <a:moveTo>
                  <a:pt x="559" y="435"/>
                </a:moveTo>
                <a:cubicBezTo>
                  <a:pt x="582" y="435"/>
                  <a:pt x="604" y="426"/>
                  <a:pt x="619" y="410"/>
                </a:cubicBezTo>
                <a:cubicBezTo>
                  <a:pt x="619" y="410"/>
                  <a:pt x="619" y="410"/>
                  <a:pt x="619" y="410"/>
                </a:cubicBezTo>
                <a:cubicBezTo>
                  <a:pt x="634" y="394"/>
                  <a:pt x="644" y="373"/>
                  <a:pt x="644" y="349"/>
                </a:cubicBezTo>
                <a:cubicBezTo>
                  <a:pt x="644" y="328"/>
                  <a:pt x="637" y="309"/>
                  <a:pt x="624" y="294"/>
                </a:cubicBezTo>
                <a:cubicBezTo>
                  <a:pt x="611" y="279"/>
                  <a:pt x="594" y="269"/>
                  <a:pt x="573" y="265"/>
                </a:cubicBezTo>
                <a:cubicBezTo>
                  <a:pt x="560" y="262"/>
                  <a:pt x="550" y="251"/>
                  <a:pt x="550" y="238"/>
                </a:cubicBezTo>
                <a:cubicBezTo>
                  <a:pt x="550" y="238"/>
                  <a:pt x="550" y="238"/>
                  <a:pt x="550" y="238"/>
                </a:cubicBezTo>
                <a:cubicBezTo>
                  <a:pt x="550" y="187"/>
                  <a:pt x="530" y="141"/>
                  <a:pt x="496" y="108"/>
                </a:cubicBezTo>
                <a:cubicBezTo>
                  <a:pt x="463" y="74"/>
                  <a:pt x="417" y="54"/>
                  <a:pt x="366" y="54"/>
                </a:cubicBezTo>
                <a:cubicBezTo>
                  <a:pt x="328" y="54"/>
                  <a:pt x="293" y="65"/>
                  <a:pt x="264" y="84"/>
                </a:cubicBezTo>
                <a:cubicBezTo>
                  <a:pt x="234" y="104"/>
                  <a:pt x="211" y="132"/>
                  <a:pt x="196" y="165"/>
                </a:cubicBezTo>
                <a:cubicBezTo>
                  <a:pt x="192" y="176"/>
                  <a:pt x="182" y="182"/>
                  <a:pt x="172" y="182"/>
                </a:cubicBezTo>
                <a:cubicBezTo>
                  <a:pt x="139" y="184"/>
                  <a:pt x="110" y="198"/>
                  <a:pt x="88" y="221"/>
                </a:cubicBezTo>
                <a:cubicBezTo>
                  <a:pt x="67" y="244"/>
                  <a:pt x="54" y="274"/>
                  <a:pt x="54" y="308"/>
                </a:cubicBezTo>
                <a:cubicBezTo>
                  <a:pt x="54" y="343"/>
                  <a:pt x="68" y="375"/>
                  <a:pt x="91" y="398"/>
                </a:cubicBezTo>
                <a:cubicBezTo>
                  <a:pt x="91" y="398"/>
                  <a:pt x="91" y="398"/>
                  <a:pt x="91" y="398"/>
                </a:cubicBezTo>
                <a:cubicBezTo>
                  <a:pt x="114" y="421"/>
                  <a:pt x="145" y="435"/>
                  <a:pt x="180" y="435"/>
                </a:cubicBezTo>
                <a:cubicBezTo>
                  <a:pt x="192" y="435"/>
                  <a:pt x="192" y="435"/>
                  <a:pt x="192" y="435"/>
                </a:cubicBezTo>
                <a:cubicBezTo>
                  <a:pt x="192" y="435"/>
                  <a:pt x="192" y="435"/>
                  <a:pt x="192" y="435"/>
                </a:cubicBezTo>
                <a:cubicBezTo>
                  <a:pt x="261" y="435"/>
                  <a:pt x="261" y="435"/>
                  <a:pt x="261" y="435"/>
                </a:cubicBezTo>
                <a:cubicBezTo>
                  <a:pt x="269" y="435"/>
                  <a:pt x="269" y="435"/>
                  <a:pt x="269" y="435"/>
                </a:cubicBezTo>
                <a:cubicBezTo>
                  <a:pt x="284" y="435"/>
                  <a:pt x="296" y="447"/>
                  <a:pt x="296" y="462"/>
                </a:cubicBezTo>
                <a:cubicBezTo>
                  <a:pt x="296" y="477"/>
                  <a:pt x="284" y="489"/>
                  <a:pt x="269" y="489"/>
                </a:cubicBezTo>
                <a:cubicBezTo>
                  <a:pt x="261" y="489"/>
                  <a:pt x="261" y="489"/>
                  <a:pt x="261" y="489"/>
                </a:cubicBezTo>
                <a:cubicBezTo>
                  <a:pt x="192" y="489"/>
                  <a:pt x="192" y="489"/>
                  <a:pt x="192" y="489"/>
                </a:cubicBezTo>
                <a:cubicBezTo>
                  <a:pt x="192" y="489"/>
                  <a:pt x="192" y="489"/>
                  <a:pt x="192" y="489"/>
                </a:cubicBezTo>
                <a:cubicBezTo>
                  <a:pt x="180" y="489"/>
                  <a:pt x="180" y="489"/>
                  <a:pt x="180" y="489"/>
                </a:cubicBezTo>
                <a:cubicBezTo>
                  <a:pt x="131" y="489"/>
                  <a:pt x="85" y="469"/>
                  <a:pt x="53" y="436"/>
                </a:cubicBezTo>
                <a:cubicBezTo>
                  <a:pt x="20" y="403"/>
                  <a:pt x="0" y="358"/>
                  <a:pt x="0" y="308"/>
                </a:cubicBezTo>
                <a:cubicBezTo>
                  <a:pt x="0" y="261"/>
                  <a:pt x="19" y="217"/>
                  <a:pt x="49" y="184"/>
                </a:cubicBezTo>
                <a:cubicBezTo>
                  <a:pt x="76" y="156"/>
                  <a:pt x="113" y="136"/>
                  <a:pt x="154" y="130"/>
                </a:cubicBezTo>
                <a:cubicBezTo>
                  <a:pt x="172" y="93"/>
                  <a:pt x="201" y="62"/>
                  <a:pt x="235" y="40"/>
                </a:cubicBezTo>
                <a:cubicBezTo>
                  <a:pt x="273" y="15"/>
                  <a:pt x="318" y="0"/>
                  <a:pt x="366" y="0"/>
                </a:cubicBezTo>
                <a:cubicBezTo>
                  <a:pt x="432" y="0"/>
                  <a:pt x="491" y="27"/>
                  <a:pt x="534" y="70"/>
                </a:cubicBezTo>
                <a:cubicBezTo>
                  <a:pt x="573" y="109"/>
                  <a:pt x="598" y="160"/>
                  <a:pt x="603" y="217"/>
                </a:cubicBezTo>
                <a:cubicBezTo>
                  <a:pt x="627" y="225"/>
                  <a:pt x="649" y="241"/>
                  <a:pt x="665" y="260"/>
                </a:cubicBezTo>
                <a:cubicBezTo>
                  <a:pt x="685" y="284"/>
                  <a:pt x="698" y="315"/>
                  <a:pt x="698" y="349"/>
                </a:cubicBezTo>
                <a:cubicBezTo>
                  <a:pt x="698" y="388"/>
                  <a:pt x="682" y="423"/>
                  <a:pt x="657" y="448"/>
                </a:cubicBezTo>
                <a:cubicBezTo>
                  <a:pt x="657" y="448"/>
                  <a:pt x="657" y="448"/>
                  <a:pt x="657" y="448"/>
                </a:cubicBezTo>
                <a:cubicBezTo>
                  <a:pt x="635" y="470"/>
                  <a:pt x="605" y="485"/>
                  <a:pt x="572" y="488"/>
                </a:cubicBezTo>
                <a:cubicBezTo>
                  <a:pt x="570" y="489"/>
                  <a:pt x="568" y="489"/>
                  <a:pt x="566" y="489"/>
                </a:cubicBezTo>
                <a:cubicBezTo>
                  <a:pt x="559" y="489"/>
                  <a:pt x="559" y="489"/>
                  <a:pt x="559" y="489"/>
                </a:cubicBezTo>
                <a:cubicBezTo>
                  <a:pt x="558" y="489"/>
                  <a:pt x="558" y="489"/>
                  <a:pt x="558" y="489"/>
                </a:cubicBezTo>
                <a:cubicBezTo>
                  <a:pt x="439" y="489"/>
                  <a:pt x="439" y="489"/>
                  <a:pt x="439" y="489"/>
                </a:cubicBezTo>
                <a:cubicBezTo>
                  <a:pt x="438" y="489"/>
                  <a:pt x="438" y="489"/>
                  <a:pt x="438" y="489"/>
                </a:cubicBezTo>
                <a:cubicBezTo>
                  <a:pt x="423" y="489"/>
                  <a:pt x="411" y="477"/>
                  <a:pt x="411" y="462"/>
                </a:cubicBezTo>
                <a:cubicBezTo>
                  <a:pt x="411" y="447"/>
                  <a:pt x="423" y="435"/>
                  <a:pt x="438" y="435"/>
                </a:cubicBezTo>
                <a:cubicBezTo>
                  <a:pt x="439" y="435"/>
                  <a:pt x="439" y="435"/>
                  <a:pt x="439" y="435"/>
                </a:cubicBezTo>
                <a:cubicBezTo>
                  <a:pt x="559" y="435"/>
                  <a:pt x="559" y="435"/>
                  <a:pt x="559" y="435"/>
                </a:cubicBezTo>
                <a:close/>
                <a:moveTo>
                  <a:pt x="337" y="205"/>
                </a:moveTo>
                <a:cubicBezTo>
                  <a:pt x="337" y="205"/>
                  <a:pt x="337" y="205"/>
                  <a:pt x="337" y="205"/>
                </a:cubicBezTo>
                <a:cubicBezTo>
                  <a:pt x="337" y="205"/>
                  <a:pt x="337" y="205"/>
                  <a:pt x="337" y="205"/>
                </a:cubicBezTo>
                <a:cubicBezTo>
                  <a:pt x="208" y="333"/>
                  <a:pt x="208" y="333"/>
                  <a:pt x="208" y="333"/>
                </a:cubicBezTo>
                <a:cubicBezTo>
                  <a:pt x="202" y="339"/>
                  <a:pt x="202" y="349"/>
                  <a:pt x="208" y="356"/>
                </a:cubicBezTo>
                <a:cubicBezTo>
                  <a:pt x="215" y="362"/>
                  <a:pt x="225" y="362"/>
                  <a:pt x="231" y="356"/>
                </a:cubicBezTo>
                <a:cubicBezTo>
                  <a:pt x="333" y="255"/>
                  <a:pt x="333" y="255"/>
                  <a:pt x="333" y="255"/>
                </a:cubicBezTo>
                <a:cubicBezTo>
                  <a:pt x="333" y="623"/>
                  <a:pt x="333" y="623"/>
                  <a:pt x="333" y="623"/>
                </a:cubicBezTo>
                <a:cubicBezTo>
                  <a:pt x="333" y="632"/>
                  <a:pt x="340" y="639"/>
                  <a:pt x="349" y="639"/>
                </a:cubicBezTo>
                <a:cubicBezTo>
                  <a:pt x="358" y="639"/>
                  <a:pt x="365" y="632"/>
                  <a:pt x="365" y="623"/>
                </a:cubicBezTo>
                <a:cubicBezTo>
                  <a:pt x="365" y="255"/>
                  <a:pt x="365" y="255"/>
                  <a:pt x="365" y="255"/>
                </a:cubicBezTo>
                <a:cubicBezTo>
                  <a:pt x="466" y="356"/>
                  <a:pt x="466" y="356"/>
                  <a:pt x="466" y="356"/>
                </a:cubicBezTo>
                <a:cubicBezTo>
                  <a:pt x="473" y="362"/>
                  <a:pt x="483" y="362"/>
                  <a:pt x="489" y="356"/>
                </a:cubicBezTo>
                <a:cubicBezTo>
                  <a:pt x="495" y="349"/>
                  <a:pt x="495" y="339"/>
                  <a:pt x="489" y="333"/>
                </a:cubicBezTo>
                <a:cubicBezTo>
                  <a:pt x="360" y="205"/>
                  <a:pt x="360" y="205"/>
                  <a:pt x="360" y="205"/>
                </a:cubicBezTo>
                <a:cubicBezTo>
                  <a:pt x="359" y="204"/>
                  <a:pt x="359" y="204"/>
                  <a:pt x="359" y="204"/>
                </a:cubicBezTo>
                <a:cubicBezTo>
                  <a:pt x="359" y="203"/>
                  <a:pt x="359" y="203"/>
                  <a:pt x="359" y="203"/>
                </a:cubicBezTo>
                <a:cubicBezTo>
                  <a:pt x="359" y="203"/>
                  <a:pt x="359" y="203"/>
                  <a:pt x="359" y="203"/>
                </a:cubicBezTo>
                <a:cubicBezTo>
                  <a:pt x="358" y="203"/>
                  <a:pt x="358" y="203"/>
                  <a:pt x="358" y="203"/>
                </a:cubicBezTo>
                <a:cubicBezTo>
                  <a:pt x="358" y="202"/>
                  <a:pt x="357" y="202"/>
                  <a:pt x="357" y="201"/>
                </a:cubicBezTo>
                <a:cubicBezTo>
                  <a:pt x="356" y="201"/>
                  <a:pt x="356" y="201"/>
                  <a:pt x="356" y="201"/>
                </a:cubicBezTo>
                <a:cubicBezTo>
                  <a:pt x="355" y="201"/>
                  <a:pt x="355" y="201"/>
                  <a:pt x="355" y="201"/>
                </a:cubicBezTo>
                <a:cubicBezTo>
                  <a:pt x="355" y="201"/>
                  <a:pt x="354" y="200"/>
                  <a:pt x="353" y="200"/>
                </a:cubicBezTo>
                <a:cubicBezTo>
                  <a:pt x="353" y="200"/>
                  <a:pt x="353" y="200"/>
                  <a:pt x="353" y="200"/>
                </a:cubicBezTo>
                <a:cubicBezTo>
                  <a:pt x="352" y="200"/>
                  <a:pt x="352" y="200"/>
                  <a:pt x="352" y="200"/>
                </a:cubicBezTo>
                <a:cubicBezTo>
                  <a:pt x="350" y="200"/>
                  <a:pt x="350" y="200"/>
                  <a:pt x="350" y="200"/>
                </a:cubicBezTo>
                <a:cubicBezTo>
                  <a:pt x="349" y="200"/>
                  <a:pt x="349" y="200"/>
                  <a:pt x="349" y="200"/>
                </a:cubicBezTo>
                <a:cubicBezTo>
                  <a:pt x="349" y="200"/>
                  <a:pt x="349" y="200"/>
                  <a:pt x="349" y="200"/>
                </a:cubicBezTo>
                <a:cubicBezTo>
                  <a:pt x="347" y="200"/>
                  <a:pt x="347" y="200"/>
                  <a:pt x="347" y="200"/>
                </a:cubicBezTo>
                <a:cubicBezTo>
                  <a:pt x="346" y="200"/>
                  <a:pt x="346" y="200"/>
                  <a:pt x="346" y="200"/>
                </a:cubicBezTo>
                <a:cubicBezTo>
                  <a:pt x="345" y="200"/>
                  <a:pt x="345" y="200"/>
                  <a:pt x="345" y="200"/>
                </a:cubicBezTo>
                <a:cubicBezTo>
                  <a:pt x="344" y="200"/>
                  <a:pt x="344" y="200"/>
                  <a:pt x="344" y="200"/>
                </a:cubicBezTo>
                <a:cubicBezTo>
                  <a:pt x="344" y="200"/>
                  <a:pt x="343" y="201"/>
                  <a:pt x="342" y="201"/>
                </a:cubicBezTo>
                <a:cubicBezTo>
                  <a:pt x="342" y="201"/>
                  <a:pt x="342" y="201"/>
                  <a:pt x="342" y="201"/>
                </a:cubicBezTo>
                <a:cubicBezTo>
                  <a:pt x="341" y="201"/>
                  <a:pt x="341" y="201"/>
                  <a:pt x="341" y="201"/>
                </a:cubicBezTo>
                <a:cubicBezTo>
                  <a:pt x="341" y="202"/>
                  <a:pt x="340" y="202"/>
                  <a:pt x="339" y="203"/>
                </a:cubicBezTo>
                <a:cubicBezTo>
                  <a:pt x="339" y="203"/>
                  <a:pt x="339" y="203"/>
                  <a:pt x="339" y="203"/>
                </a:cubicBezTo>
                <a:cubicBezTo>
                  <a:pt x="338" y="203"/>
                  <a:pt x="338" y="203"/>
                  <a:pt x="338" y="203"/>
                </a:cubicBezTo>
                <a:cubicBezTo>
                  <a:pt x="338" y="204"/>
                  <a:pt x="338" y="204"/>
                  <a:pt x="338" y="204"/>
                </a:cubicBezTo>
                <a:cubicBezTo>
                  <a:pt x="337" y="205"/>
                  <a:pt x="337" y="205"/>
                  <a:pt x="337" y="205"/>
                </a:cubicBezTo>
                <a:close/>
                <a:moveTo>
                  <a:pt x="349" y="200"/>
                </a:moveTo>
                <a:cubicBezTo>
                  <a:pt x="349" y="200"/>
                  <a:pt x="349" y="200"/>
                  <a:pt x="349" y="200"/>
                </a:cubicBezTo>
                <a:cubicBezTo>
                  <a:pt x="349" y="200"/>
                  <a:pt x="349" y="200"/>
                  <a:pt x="349" y="200"/>
                </a:cubicBezTo>
                <a:cubicBezTo>
                  <a:pt x="349" y="200"/>
                  <a:pt x="349" y="200"/>
                  <a:pt x="349" y="200"/>
                </a:cubicBezTo>
                <a:cubicBezTo>
                  <a:pt x="349" y="200"/>
                  <a:pt x="349" y="200"/>
                  <a:pt x="349" y="200"/>
                </a:cubicBezTo>
                <a:close/>
              </a:path>
            </a:pathLst>
          </a:custGeom>
          <a:solidFill>
            <a:schemeClr val="bg1">
              <a:lumMod val="50000"/>
            </a:schemeClr>
          </a:solidFill>
          <a:ln>
            <a:noFill/>
          </a:ln>
        </p:spPr>
        <p:txBody>
          <a:bodyPr anchor="t" anchorCtr="0" bIns="45720" compatLnSpc="1" lIns="91440" numCol="1" rIns="91440" tIns="45720" vert="horz" wrap="square"/>
          <a:lstStyle/>
          <a:p>
            <a:endParaRPr altLang="en-US" lang="zh-CN"/>
          </a:p>
        </p:txBody>
      </p:sp>
      <p:sp>
        <p:nvSpPr>
          <p:cNvPr id="56" name="原创设计师QQ598969553             _55"/>
          <p:cNvSpPr>
            <a:spLocks noEditPoints="1"/>
          </p:cNvSpPr>
          <p:nvPr/>
        </p:nvSpPr>
        <p:spPr bwMode="auto">
          <a:xfrm>
            <a:off x="4943887" y="3647851"/>
            <a:ext cx="217784" cy="216829"/>
          </a:xfrm>
          <a:custGeom>
            <a:gdLst>
              <a:gd fmla="*/ 678 w 684" name="T0"/>
              <a:gd fmla="*/ 70 h 681" name="T1"/>
              <a:gd fmla="*/ 577 w 684" name="T2"/>
              <a:gd fmla="*/ 219 h 681" name="T3"/>
              <a:gd fmla="*/ 553 w 684" name="T4"/>
              <a:gd fmla="*/ 220 h 681" name="T5"/>
              <a:gd fmla="*/ 390 w 684" name="T6"/>
              <a:gd fmla="*/ 333 h 681" name="T7"/>
              <a:gd fmla="*/ 479 w 684" name="T8"/>
              <a:gd fmla="*/ 444 h 681" name="T9"/>
              <a:gd fmla="*/ 425 w 684" name="T10"/>
              <a:gd fmla="*/ 497 h 681" name="T11"/>
              <a:gd fmla="*/ 403 w 684" name="T12"/>
              <a:gd fmla="*/ 497 h 681" name="T13"/>
              <a:gd fmla="*/ 200 w 684" name="T14"/>
              <a:gd fmla="*/ 659 h 681" name="T15"/>
              <a:gd fmla="*/ 200 w 684" name="T16"/>
              <a:gd fmla="*/ 659 h 681" name="T17"/>
              <a:gd fmla="*/ 20 w 684" name="T18"/>
              <a:gd fmla="*/ 553 h 681" name="T19"/>
              <a:gd fmla="*/ 205 w 684" name="T20"/>
              <a:gd fmla="*/ 299 h 681" name="T21"/>
              <a:gd fmla="*/ 187 w 684" name="T22"/>
              <a:gd fmla="*/ 259 h 681" name="T23"/>
              <a:gd fmla="*/ 241 w 684" name="T24"/>
              <a:gd fmla="*/ 206 h 681" name="T25"/>
              <a:gd fmla="*/ 263 w 684" name="T26"/>
              <a:gd fmla="*/ 206 h 681" name="T27"/>
              <a:gd fmla="*/ 490 w 684" name="T28"/>
              <a:gd fmla="*/ 157 h 681" name="T29"/>
              <a:gd fmla="*/ 464 w 684" name="T30"/>
              <a:gd fmla="*/ 109 h 681" name="T31"/>
              <a:gd fmla="*/ 592 w 684" name="T32"/>
              <a:gd fmla="*/ 5 h 681" name="T33"/>
              <a:gd fmla="*/ 216 w 684" name="T34"/>
              <a:gd fmla="*/ 378 h 681" name="T35"/>
              <a:gd fmla="*/ 87 w 684" name="T36"/>
              <a:gd fmla="*/ 507 h 681" name="T37"/>
              <a:gd fmla="*/ 110 w 684" name="T38"/>
              <a:gd fmla="*/ 529 h 681" name="T39"/>
              <a:gd fmla="*/ 239 w 684" name="T40"/>
              <a:gd fmla="*/ 378 h 681" name="T41"/>
              <a:gd fmla="*/ 281 w 684" name="T42"/>
              <a:gd fmla="*/ 443 h 681" name="T43"/>
              <a:gd fmla="*/ 152 w 684" name="T44"/>
              <a:gd fmla="*/ 572 h 681" name="T45"/>
              <a:gd fmla="*/ 175 w 684" name="T46"/>
              <a:gd fmla="*/ 595 h 681" name="T47"/>
              <a:gd fmla="*/ 304 w 684" name="T48"/>
              <a:gd fmla="*/ 443 h 681" name="T49"/>
              <a:gd fmla="*/ 239 w 684" name="T50"/>
              <a:gd fmla="*/ 288 h 681" name="T51"/>
              <a:gd fmla="*/ 239 w 684" name="T52"/>
              <a:gd fmla="*/ 288 h 681" name="T53"/>
              <a:gd fmla="*/ 395 w 684" name="T54"/>
              <a:gd fmla="*/ 444 h 681" name="T55"/>
              <a:gd fmla="*/ 445 w 684" name="T56"/>
              <a:gd fmla="*/ 433 h 681" name="T57"/>
              <a:gd fmla="*/ 221 w 684" name="T58"/>
              <a:gd fmla="*/ 270 h 681" name="T59"/>
              <a:gd fmla="*/ 239 w 684" name="T60"/>
              <a:gd fmla="*/ 288 h 681" name="T61"/>
              <a:gd fmla="*/ 360 w 684" name="T62"/>
              <a:gd fmla="*/ 454 h 681" name="T63"/>
              <a:gd fmla="*/ 46 w 684" name="T64"/>
              <a:gd fmla="*/ 504 h 681" name="T65"/>
              <a:gd fmla="*/ 152 w 684" name="T66"/>
              <a:gd fmla="*/ 639 h 681" name="T67"/>
              <a:gd fmla="*/ 177 w 684" name="T68"/>
              <a:gd fmla="*/ 636 h 681" name="T69"/>
              <a:gd fmla="*/ 645 w 684" name="T70"/>
              <a:gd fmla="*/ 83 h 681" name="T71"/>
              <a:gd fmla="*/ 601 w 684" name="T72"/>
              <a:gd fmla="*/ 40 h 681" name="T73"/>
              <a:gd fmla="*/ 563 w 684" name="T74"/>
              <a:gd fmla="*/ 185 h 681"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681" w="684">
                <a:moveTo>
                  <a:pt x="614" y="6"/>
                </a:moveTo>
                <a:cubicBezTo>
                  <a:pt x="678" y="70"/>
                  <a:pt x="678" y="70"/>
                  <a:pt x="678" y="70"/>
                </a:cubicBezTo>
                <a:cubicBezTo>
                  <a:pt x="684" y="77"/>
                  <a:pt x="684" y="87"/>
                  <a:pt x="678" y="93"/>
                </a:cubicBezTo>
                <a:cubicBezTo>
                  <a:pt x="577" y="219"/>
                  <a:pt x="577" y="219"/>
                  <a:pt x="577" y="219"/>
                </a:cubicBezTo>
                <a:cubicBezTo>
                  <a:pt x="571" y="226"/>
                  <a:pt x="562" y="227"/>
                  <a:pt x="554" y="221"/>
                </a:cubicBezTo>
                <a:cubicBezTo>
                  <a:pt x="554" y="221"/>
                  <a:pt x="553" y="220"/>
                  <a:pt x="553" y="220"/>
                </a:cubicBezTo>
                <a:cubicBezTo>
                  <a:pt x="528" y="195"/>
                  <a:pt x="528" y="195"/>
                  <a:pt x="528" y="195"/>
                </a:cubicBezTo>
                <a:cubicBezTo>
                  <a:pt x="390" y="333"/>
                  <a:pt x="390" y="333"/>
                  <a:pt x="390" y="333"/>
                </a:cubicBezTo>
                <a:cubicBezTo>
                  <a:pt x="479" y="421"/>
                  <a:pt x="479" y="421"/>
                  <a:pt x="479" y="421"/>
                </a:cubicBezTo>
                <a:cubicBezTo>
                  <a:pt x="485" y="427"/>
                  <a:pt x="485" y="438"/>
                  <a:pt x="479" y="444"/>
                </a:cubicBezTo>
                <a:cubicBezTo>
                  <a:pt x="477" y="445"/>
                  <a:pt x="477" y="445"/>
                  <a:pt x="477" y="445"/>
                </a:cubicBezTo>
                <a:cubicBezTo>
                  <a:pt x="425" y="497"/>
                  <a:pt x="425" y="497"/>
                  <a:pt x="425" y="497"/>
                </a:cubicBezTo>
                <a:cubicBezTo>
                  <a:pt x="419" y="503"/>
                  <a:pt x="409" y="503"/>
                  <a:pt x="403" y="497"/>
                </a:cubicBezTo>
                <a:cubicBezTo>
                  <a:pt x="403" y="497"/>
                  <a:pt x="403" y="497"/>
                  <a:pt x="403" y="497"/>
                </a:cubicBezTo>
                <a:cubicBezTo>
                  <a:pt x="382" y="477"/>
                  <a:pt x="382" y="477"/>
                  <a:pt x="382" y="477"/>
                </a:cubicBezTo>
                <a:cubicBezTo>
                  <a:pt x="200" y="659"/>
                  <a:pt x="200" y="659"/>
                  <a:pt x="200" y="659"/>
                </a:cubicBezTo>
                <a:cubicBezTo>
                  <a:pt x="200" y="659"/>
                  <a:pt x="200" y="659"/>
                  <a:pt x="200" y="659"/>
                </a:cubicBezTo>
                <a:cubicBezTo>
                  <a:pt x="200" y="659"/>
                  <a:pt x="200" y="659"/>
                  <a:pt x="200" y="659"/>
                </a:cubicBezTo>
                <a:cubicBezTo>
                  <a:pt x="181" y="678"/>
                  <a:pt x="149" y="681"/>
                  <a:pt x="129" y="662"/>
                </a:cubicBezTo>
                <a:cubicBezTo>
                  <a:pt x="20" y="553"/>
                  <a:pt x="20" y="553"/>
                  <a:pt x="20" y="553"/>
                </a:cubicBezTo>
                <a:cubicBezTo>
                  <a:pt x="0" y="532"/>
                  <a:pt x="4" y="500"/>
                  <a:pt x="23" y="481"/>
                </a:cubicBezTo>
                <a:cubicBezTo>
                  <a:pt x="205" y="299"/>
                  <a:pt x="205" y="299"/>
                  <a:pt x="205" y="299"/>
                </a:cubicBezTo>
                <a:cubicBezTo>
                  <a:pt x="187" y="282"/>
                  <a:pt x="187" y="282"/>
                  <a:pt x="187" y="282"/>
                </a:cubicBezTo>
                <a:cubicBezTo>
                  <a:pt x="181" y="275"/>
                  <a:pt x="181" y="265"/>
                  <a:pt x="187" y="259"/>
                </a:cubicBezTo>
                <a:cubicBezTo>
                  <a:pt x="188" y="259"/>
                  <a:pt x="188" y="259"/>
                  <a:pt x="188" y="259"/>
                </a:cubicBezTo>
                <a:cubicBezTo>
                  <a:pt x="241" y="206"/>
                  <a:pt x="241" y="206"/>
                  <a:pt x="241" y="206"/>
                </a:cubicBezTo>
                <a:cubicBezTo>
                  <a:pt x="247" y="200"/>
                  <a:pt x="257" y="200"/>
                  <a:pt x="263" y="206"/>
                </a:cubicBezTo>
                <a:cubicBezTo>
                  <a:pt x="263" y="206"/>
                  <a:pt x="263" y="206"/>
                  <a:pt x="263" y="206"/>
                </a:cubicBezTo>
                <a:cubicBezTo>
                  <a:pt x="352" y="295"/>
                  <a:pt x="352" y="295"/>
                  <a:pt x="352" y="295"/>
                </a:cubicBezTo>
                <a:cubicBezTo>
                  <a:pt x="490" y="157"/>
                  <a:pt x="490" y="157"/>
                  <a:pt x="490" y="157"/>
                </a:cubicBezTo>
                <a:cubicBezTo>
                  <a:pt x="464" y="131"/>
                  <a:pt x="464" y="131"/>
                  <a:pt x="464" y="131"/>
                </a:cubicBezTo>
                <a:cubicBezTo>
                  <a:pt x="458" y="125"/>
                  <a:pt x="458" y="115"/>
                  <a:pt x="464" y="109"/>
                </a:cubicBezTo>
                <a:cubicBezTo>
                  <a:pt x="465" y="107"/>
                  <a:pt x="465" y="107"/>
                  <a:pt x="465" y="107"/>
                </a:cubicBezTo>
                <a:cubicBezTo>
                  <a:pt x="592" y="5"/>
                  <a:pt x="592" y="5"/>
                  <a:pt x="592" y="5"/>
                </a:cubicBezTo>
                <a:cubicBezTo>
                  <a:pt x="599" y="0"/>
                  <a:pt x="608" y="1"/>
                  <a:pt x="614" y="6"/>
                </a:cubicBezTo>
                <a:close/>
                <a:moveTo>
                  <a:pt x="216" y="378"/>
                </a:moveTo>
                <a:cubicBezTo>
                  <a:pt x="216" y="378"/>
                  <a:pt x="216" y="378"/>
                  <a:pt x="216" y="378"/>
                </a:cubicBezTo>
                <a:cubicBezTo>
                  <a:pt x="87" y="507"/>
                  <a:pt x="87" y="507"/>
                  <a:pt x="87" y="507"/>
                </a:cubicBezTo>
                <a:cubicBezTo>
                  <a:pt x="80" y="513"/>
                  <a:pt x="80" y="523"/>
                  <a:pt x="87" y="529"/>
                </a:cubicBezTo>
                <a:cubicBezTo>
                  <a:pt x="93" y="536"/>
                  <a:pt x="103" y="536"/>
                  <a:pt x="110" y="529"/>
                </a:cubicBezTo>
                <a:cubicBezTo>
                  <a:pt x="239" y="400"/>
                  <a:pt x="239" y="400"/>
                  <a:pt x="239" y="400"/>
                </a:cubicBezTo>
                <a:cubicBezTo>
                  <a:pt x="245" y="394"/>
                  <a:pt x="245" y="384"/>
                  <a:pt x="239" y="378"/>
                </a:cubicBezTo>
                <a:cubicBezTo>
                  <a:pt x="232" y="371"/>
                  <a:pt x="222" y="371"/>
                  <a:pt x="216" y="378"/>
                </a:cubicBezTo>
                <a:close/>
                <a:moveTo>
                  <a:pt x="281" y="443"/>
                </a:moveTo>
                <a:cubicBezTo>
                  <a:pt x="281" y="443"/>
                  <a:pt x="281" y="443"/>
                  <a:pt x="281" y="443"/>
                </a:cubicBezTo>
                <a:cubicBezTo>
                  <a:pt x="152" y="572"/>
                  <a:pt x="152" y="572"/>
                  <a:pt x="152" y="572"/>
                </a:cubicBezTo>
                <a:cubicBezTo>
                  <a:pt x="146" y="578"/>
                  <a:pt x="146" y="589"/>
                  <a:pt x="152" y="595"/>
                </a:cubicBezTo>
                <a:cubicBezTo>
                  <a:pt x="159" y="601"/>
                  <a:pt x="169" y="601"/>
                  <a:pt x="175" y="595"/>
                </a:cubicBezTo>
                <a:cubicBezTo>
                  <a:pt x="304" y="466"/>
                  <a:pt x="304" y="466"/>
                  <a:pt x="304" y="466"/>
                </a:cubicBezTo>
                <a:cubicBezTo>
                  <a:pt x="310" y="459"/>
                  <a:pt x="310" y="449"/>
                  <a:pt x="304" y="443"/>
                </a:cubicBezTo>
                <a:cubicBezTo>
                  <a:pt x="298" y="437"/>
                  <a:pt x="288" y="437"/>
                  <a:pt x="281" y="443"/>
                </a:cubicBezTo>
                <a:close/>
                <a:moveTo>
                  <a:pt x="239" y="288"/>
                </a:moveTo>
                <a:cubicBezTo>
                  <a:pt x="239" y="288"/>
                  <a:pt x="239" y="288"/>
                  <a:pt x="239" y="288"/>
                </a:cubicBezTo>
                <a:cubicBezTo>
                  <a:pt x="239" y="288"/>
                  <a:pt x="239" y="288"/>
                  <a:pt x="239" y="288"/>
                </a:cubicBezTo>
                <a:cubicBezTo>
                  <a:pt x="394" y="443"/>
                  <a:pt x="394" y="443"/>
                  <a:pt x="394" y="443"/>
                </a:cubicBezTo>
                <a:cubicBezTo>
                  <a:pt x="395" y="444"/>
                  <a:pt x="395" y="444"/>
                  <a:pt x="395" y="444"/>
                </a:cubicBezTo>
                <a:cubicBezTo>
                  <a:pt x="414" y="463"/>
                  <a:pt x="414" y="463"/>
                  <a:pt x="414" y="463"/>
                </a:cubicBezTo>
                <a:cubicBezTo>
                  <a:pt x="445" y="433"/>
                  <a:pt x="445" y="433"/>
                  <a:pt x="445" y="433"/>
                </a:cubicBezTo>
                <a:cubicBezTo>
                  <a:pt x="252" y="240"/>
                  <a:pt x="252" y="240"/>
                  <a:pt x="252" y="240"/>
                </a:cubicBezTo>
                <a:cubicBezTo>
                  <a:pt x="221" y="270"/>
                  <a:pt x="221" y="270"/>
                  <a:pt x="221" y="270"/>
                </a:cubicBezTo>
                <a:cubicBezTo>
                  <a:pt x="238" y="287"/>
                  <a:pt x="238" y="287"/>
                  <a:pt x="238" y="287"/>
                </a:cubicBezTo>
                <a:cubicBezTo>
                  <a:pt x="239" y="288"/>
                  <a:pt x="239" y="288"/>
                  <a:pt x="239" y="288"/>
                </a:cubicBezTo>
                <a:close/>
                <a:moveTo>
                  <a:pt x="360" y="454"/>
                </a:moveTo>
                <a:cubicBezTo>
                  <a:pt x="360" y="454"/>
                  <a:pt x="360" y="454"/>
                  <a:pt x="360" y="454"/>
                </a:cubicBezTo>
                <a:cubicBezTo>
                  <a:pt x="228" y="322"/>
                  <a:pt x="228" y="322"/>
                  <a:pt x="228" y="322"/>
                </a:cubicBezTo>
                <a:cubicBezTo>
                  <a:pt x="46" y="504"/>
                  <a:pt x="46" y="504"/>
                  <a:pt x="46" y="504"/>
                </a:cubicBezTo>
                <a:cubicBezTo>
                  <a:pt x="39" y="511"/>
                  <a:pt x="35" y="523"/>
                  <a:pt x="43" y="530"/>
                </a:cubicBezTo>
                <a:cubicBezTo>
                  <a:pt x="152" y="639"/>
                  <a:pt x="152" y="639"/>
                  <a:pt x="152" y="639"/>
                </a:cubicBezTo>
                <a:cubicBezTo>
                  <a:pt x="159" y="646"/>
                  <a:pt x="171" y="643"/>
                  <a:pt x="177" y="636"/>
                </a:cubicBezTo>
                <a:cubicBezTo>
                  <a:pt x="177" y="636"/>
                  <a:pt x="177" y="636"/>
                  <a:pt x="177" y="636"/>
                </a:cubicBezTo>
                <a:cubicBezTo>
                  <a:pt x="360" y="454"/>
                  <a:pt x="360" y="454"/>
                  <a:pt x="360" y="454"/>
                </a:cubicBezTo>
                <a:close/>
                <a:moveTo>
                  <a:pt x="645" y="83"/>
                </a:moveTo>
                <a:cubicBezTo>
                  <a:pt x="645" y="83"/>
                  <a:pt x="645" y="83"/>
                  <a:pt x="645" y="83"/>
                </a:cubicBezTo>
                <a:cubicBezTo>
                  <a:pt x="601" y="40"/>
                  <a:pt x="601" y="40"/>
                  <a:pt x="601" y="40"/>
                </a:cubicBezTo>
                <a:cubicBezTo>
                  <a:pt x="500" y="122"/>
                  <a:pt x="500" y="122"/>
                  <a:pt x="500" y="122"/>
                </a:cubicBezTo>
                <a:cubicBezTo>
                  <a:pt x="563" y="185"/>
                  <a:pt x="563" y="185"/>
                  <a:pt x="563" y="185"/>
                </a:cubicBezTo>
                <a:cubicBezTo>
                  <a:pt x="645" y="83"/>
                  <a:pt x="645" y="83"/>
                  <a:pt x="645" y="83"/>
                </a:cubicBezTo>
                <a:close/>
              </a:path>
            </a:pathLst>
          </a:custGeom>
          <a:solidFill>
            <a:schemeClr val="bg1">
              <a:lumMod val="50000"/>
            </a:schemeClr>
          </a:solidFill>
          <a:ln>
            <a:noFill/>
          </a:ln>
        </p:spPr>
        <p:txBody>
          <a:bodyPr anchor="t" anchorCtr="0" bIns="45720" compatLnSpc="1" lIns="91440" numCol="1" rIns="91440" tIns="45720" vert="horz" wrap="square"/>
          <a:lstStyle/>
          <a:p>
            <a:endParaRPr altLang="en-US" lang="zh-CN"/>
          </a:p>
        </p:txBody>
      </p:sp>
      <p:sp>
        <p:nvSpPr>
          <p:cNvPr id="57" name="原创设计师QQ598969553             _56"/>
          <p:cNvSpPr>
            <a:spLocks noEditPoints="1"/>
          </p:cNvSpPr>
          <p:nvPr/>
        </p:nvSpPr>
        <p:spPr bwMode="auto">
          <a:xfrm>
            <a:off x="2449564" y="1786900"/>
            <a:ext cx="199794" cy="222082"/>
          </a:xfrm>
          <a:custGeom>
            <a:gdLst>
              <a:gd fmla="*/ 27 w 627" name="T0"/>
              <a:gd fmla="*/ 0 h 697" name="T1"/>
              <a:gd fmla="*/ 28 w 627" name="T2"/>
              <a:gd fmla="*/ 0 h 697" name="T3"/>
              <a:gd fmla="*/ 152 w 627" name="T4"/>
              <a:gd fmla="*/ 0 h 697" name="T5"/>
              <a:gd fmla="*/ 600 w 627" name="T6"/>
              <a:gd fmla="*/ 0 h 697" name="T7"/>
              <a:gd fmla="*/ 627 w 627" name="T8"/>
              <a:gd fmla="*/ 27 h 697" name="T9"/>
              <a:gd fmla="*/ 627 w 627" name="T10"/>
              <a:gd fmla="*/ 27 h 697" name="T11"/>
              <a:gd fmla="*/ 627 w 627" name="T12"/>
              <a:gd fmla="*/ 671 h 697" name="T13"/>
              <a:gd fmla="*/ 600 w 627" name="T14"/>
              <a:gd fmla="*/ 697 h 697" name="T15"/>
              <a:gd fmla="*/ 599 w 627" name="T16"/>
              <a:gd fmla="*/ 697 h 697" name="T17"/>
              <a:gd fmla="*/ 152 w 627" name="T18"/>
              <a:gd fmla="*/ 697 h 697" name="T19"/>
              <a:gd fmla="*/ 27 w 627" name="T20"/>
              <a:gd fmla="*/ 697 h 697" name="T21"/>
              <a:gd fmla="*/ 0 w 627" name="T22"/>
              <a:gd fmla="*/ 671 h 697" name="T23"/>
              <a:gd fmla="*/ 0 w 627" name="T24"/>
              <a:gd fmla="*/ 670 h 697" name="T25"/>
              <a:gd fmla="*/ 0 w 627" name="T26"/>
              <a:gd fmla="*/ 27 h 697" name="T27"/>
              <a:gd fmla="*/ 27 w 627" name="T28"/>
              <a:gd fmla="*/ 0 h 697" name="T29"/>
              <a:gd fmla="*/ 168 w 627" name="T30"/>
              <a:gd fmla="*/ 54 h 697" name="T31"/>
              <a:gd fmla="*/ 168 w 627" name="T32"/>
              <a:gd fmla="*/ 54 h 697" name="T33"/>
              <a:gd fmla="*/ 168 w 627" name="T34"/>
              <a:gd fmla="*/ 644 h 697" name="T35"/>
              <a:gd fmla="*/ 573 w 627" name="T36"/>
              <a:gd fmla="*/ 644 h 697" name="T37"/>
              <a:gd fmla="*/ 573 w 627" name="T38"/>
              <a:gd fmla="*/ 54 h 697" name="T39"/>
              <a:gd fmla="*/ 479 w 627" name="T40"/>
              <a:gd fmla="*/ 54 h 697" name="T41"/>
              <a:gd fmla="*/ 479 w 627" name="T42"/>
              <a:gd fmla="*/ 234 h 697" name="T43"/>
              <a:gd fmla="*/ 479 w 627" name="T44"/>
              <a:gd fmla="*/ 441 h 697" name="T45"/>
              <a:gd fmla="*/ 463 w 627" name="T46"/>
              <a:gd fmla="*/ 457 h 697" name="T47"/>
              <a:gd fmla="*/ 451 w 627" name="T48"/>
              <a:gd fmla="*/ 452 h 697" name="T49"/>
              <a:gd fmla="*/ 363 w 627" name="T50"/>
              <a:gd fmla="*/ 371 h 697" name="T51"/>
              <a:gd fmla="*/ 274 w 627" name="T52"/>
              <a:gd fmla="*/ 452 h 697" name="T53"/>
              <a:gd fmla="*/ 251 w 627" name="T54"/>
              <a:gd fmla="*/ 452 h 697" name="T55"/>
              <a:gd fmla="*/ 247 w 627" name="T56"/>
              <a:gd fmla="*/ 441 h 697" name="T57"/>
              <a:gd fmla="*/ 247 w 627" name="T58"/>
              <a:gd fmla="*/ 234 h 697" name="T59"/>
              <a:gd fmla="*/ 247 w 627" name="T60"/>
              <a:gd fmla="*/ 54 h 697" name="T61"/>
              <a:gd fmla="*/ 168 w 627" name="T62"/>
              <a:gd fmla="*/ 54 h 697" name="T63"/>
              <a:gd fmla="*/ 136 w 627" name="T64"/>
              <a:gd fmla="*/ 644 h 697" name="T65"/>
              <a:gd fmla="*/ 136 w 627" name="T66"/>
              <a:gd fmla="*/ 644 h 697" name="T67"/>
              <a:gd fmla="*/ 136 w 627" name="T68"/>
              <a:gd fmla="*/ 54 h 697" name="T69"/>
              <a:gd fmla="*/ 54 w 627" name="T70"/>
              <a:gd fmla="*/ 54 h 697" name="T71"/>
              <a:gd fmla="*/ 54 w 627" name="T72"/>
              <a:gd fmla="*/ 644 h 697" name="T73"/>
              <a:gd fmla="*/ 136 w 627" name="T74"/>
              <a:gd fmla="*/ 644 h 697" name="T75"/>
              <a:gd fmla="*/ 447 w 627" name="T76"/>
              <a:gd fmla="*/ 54 h 697" name="T77"/>
              <a:gd fmla="*/ 447 w 627" name="T78"/>
              <a:gd fmla="*/ 54 h 697" name="T79"/>
              <a:gd fmla="*/ 279 w 627" name="T80"/>
              <a:gd fmla="*/ 54 h 697" name="T81"/>
              <a:gd fmla="*/ 279 w 627" name="T82"/>
              <a:gd fmla="*/ 234 h 697" name="T83"/>
              <a:gd fmla="*/ 279 w 627" name="T84"/>
              <a:gd fmla="*/ 404 h 697" name="T85"/>
              <a:gd fmla="*/ 352 w 627" name="T86"/>
              <a:gd fmla="*/ 337 h 697" name="T87"/>
              <a:gd fmla="*/ 374 w 627" name="T88"/>
              <a:gd fmla="*/ 337 h 697" name="T89"/>
              <a:gd fmla="*/ 447 w 627" name="T90"/>
              <a:gd fmla="*/ 404 h 697" name="T91"/>
              <a:gd fmla="*/ 447 w 627" name="T92"/>
              <a:gd fmla="*/ 234 h 697" name="T93"/>
              <a:gd fmla="*/ 447 w 627" name="T94"/>
              <a:gd fmla="*/ 54 h 697" name="T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b="b" l="0" r="r" t="0"/>
            <a:pathLst>
              <a:path h="697" w="627">
                <a:moveTo>
                  <a:pt x="27" y="0"/>
                </a:moveTo>
                <a:cubicBezTo>
                  <a:pt x="28" y="0"/>
                  <a:pt x="28" y="0"/>
                  <a:pt x="28" y="0"/>
                </a:cubicBezTo>
                <a:cubicBezTo>
                  <a:pt x="152" y="0"/>
                  <a:pt x="152" y="0"/>
                  <a:pt x="152" y="0"/>
                </a:cubicBezTo>
                <a:cubicBezTo>
                  <a:pt x="600" y="0"/>
                  <a:pt x="600" y="0"/>
                  <a:pt x="600" y="0"/>
                </a:cubicBezTo>
                <a:cubicBezTo>
                  <a:pt x="615" y="0"/>
                  <a:pt x="627" y="12"/>
                  <a:pt x="627" y="27"/>
                </a:cubicBezTo>
                <a:cubicBezTo>
                  <a:pt x="627" y="27"/>
                  <a:pt x="627" y="27"/>
                  <a:pt x="627" y="27"/>
                </a:cubicBezTo>
                <a:cubicBezTo>
                  <a:pt x="627" y="671"/>
                  <a:pt x="627" y="671"/>
                  <a:pt x="627" y="671"/>
                </a:cubicBezTo>
                <a:cubicBezTo>
                  <a:pt x="627" y="686"/>
                  <a:pt x="615" y="697"/>
                  <a:pt x="600" y="697"/>
                </a:cubicBezTo>
                <a:cubicBezTo>
                  <a:pt x="599" y="697"/>
                  <a:pt x="599" y="697"/>
                  <a:pt x="599" y="697"/>
                </a:cubicBezTo>
                <a:cubicBezTo>
                  <a:pt x="152" y="697"/>
                  <a:pt x="152" y="697"/>
                  <a:pt x="152" y="697"/>
                </a:cubicBezTo>
                <a:cubicBezTo>
                  <a:pt x="27" y="697"/>
                  <a:pt x="27" y="697"/>
                  <a:pt x="27" y="697"/>
                </a:cubicBezTo>
                <a:cubicBezTo>
                  <a:pt x="12" y="697"/>
                  <a:pt x="0" y="686"/>
                  <a:pt x="0" y="671"/>
                </a:cubicBezTo>
                <a:cubicBezTo>
                  <a:pt x="0" y="670"/>
                  <a:pt x="0" y="670"/>
                  <a:pt x="0" y="670"/>
                </a:cubicBezTo>
                <a:cubicBezTo>
                  <a:pt x="0" y="27"/>
                  <a:pt x="0" y="27"/>
                  <a:pt x="0" y="27"/>
                </a:cubicBezTo>
                <a:cubicBezTo>
                  <a:pt x="0" y="12"/>
                  <a:pt x="12" y="0"/>
                  <a:pt x="27" y="0"/>
                </a:cubicBezTo>
                <a:close/>
                <a:moveTo>
                  <a:pt x="168" y="54"/>
                </a:moveTo>
                <a:cubicBezTo>
                  <a:pt x="168" y="54"/>
                  <a:pt x="168" y="54"/>
                  <a:pt x="168" y="54"/>
                </a:cubicBezTo>
                <a:cubicBezTo>
                  <a:pt x="168" y="644"/>
                  <a:pt x="168" y="644"/>
                  <a:pt x="168" y="644"/>
                </a:cubicBezTo>
                <a:cubicBezTo>
                  <a:pt x="573" y="644"/>
                  <a:pt x="573" y="644"/>
                  <a:pt x="573" y="644"/>
                </a:cubicBezTo>
                <a:cubicBezTo>
                  <a:pt x="573" y="54"/>
                  <a:pt x="573" y="54"/>
                  <a:pt x="573" y="54"/>
                </a:cubicBezTo>
                <a:cubicBezTo>
                  <a:pt x="479" y="54"/>
                  <a:pt x="479" y="54"/>
                  <a:pt x="479" y="54"/>
                </a:cubicBezTo>
                <a:cubicBezTo>
                  <a:pt x="479" y="234"/>
                  <a:pt x="479" y="234"/>
                  <a:pt x="479" y="234"/>
                </a:cubicBezTo>
                <a:cubicBezTo>
                  <a:pt x="479" y="441"/>
                  <a:pt x="479" y="441"/>
                  <a:pt x="479" y="441"/>
                </a:cubicBezTo>
                <a:cubicBezTo>
                  <a:pt x="479" y="450"/>
                  <a:pt x="472" y="457"/>
                  <a:pt x="463" y="457"/>
                </a:cubicBezTo>
                <a:cubicBezTo>
                  <a:pt x="458" y="457"/>
                  <a:pt x="454" y="455"/>
                  <a:pt x="451" y="452"/>
                </a:cubicBezTo>
                <a:cubicBezTo>
                  <a:pt x="363" y="371"/>
                  <a:pt x="363" y="371"/>
                  <a:pt x="363" y="371"/>
                </a:cubicBezTo>
                <a:cubicBezTo>
                  <a:pt x="274" y="452"/>
                  <a:pt x="274" y="452"/>
                  <a:pt x="274" y="452"/>
                </a:cubicBezTo>
                <a:cubicBezTo>
                  <a:pt x="267" y="459"/>
                  <a:pt x="257" y="458"/>
                  <a:pt x="251" y="452"/>
                </a:cubicBezTo>
                <a:cubicBezTo>
                  <a:pt x="248" y="448"/>
                  <a:pt x="247" y="445"/>
                  <a:pt x="247" y="441"/>
                </a:cubicBezTo>
                <a:cubicBezTo>
                  <a:pt x="247" y="234"/>
                  <a:pt x="247" y="234"/>
                  <a:pt x="247" y="234"/>
                </a:cubicBezTo>
                <a:cubicBezTo>
                  <a:pt x="247" y="54"/>
                  <a:pt x="247" y="54"/>
                  <a:pt x="247" y="54"/>
                </a:cubicBezTo>
                <a:cubicBezTo>
                  <a:pt x="168" y="54"/>
                  <a:pt x="168" y="54"/>
                  <a:pt x="168" y="54"/>
                </a:cubicBezTo>
                <a:close/>
                <a:moveTo>
                  <a:pt x="136" y="644"/>
                </a:moveTo>
                <a:cubicBezTo>
                  <a:pt x="136" y="644"/>
                  <a:pt x="136" y="644"/>
                  <a:pt x="136" y="644"/>
                </a:cubicBezTo>
                <a:cubicBezTo>
                  <a:pt x="136" y="54"/>
                  <a:pt x="136" y="54"/>
                  <a:pt x="136" y="54"/>
                </a:cubicBezTo>
                <a:cubicBezTo>
                  <a:pt x="54" y="54"/>
                  <a:pt x="54" y="54"/>
                  <a:pt x="54" y="54"/>
                </a:cubicBezTo>
                <a:cubicBezTo>
                  <a:pt x="54" y="644"/>
                  <a:pt x="54" y="644"/>
                  <a:pt x="54" y="644"/>
                </a:cubicBezTo>
                <a:cubicBezTo>
                  <a:pt x="136" y="644"/>
                  <a:pt x="136" y="644"/>
                  <a:pt x="136" y="644"/>
                </a:cubicBezTo>
                <a:close/>
                <a:moveTo>
                  <a:pt x="447" y="54"/>
                </a:moveTo>
                <a:cubicBezTo>
                  <a:pt x="447" y="54"/>
                  <a:pt x="447" y="54"/>
                  <a:pt x="447" y="54"/>
                </a:cubicBezTo>
                <a:cubicBezTo>
                  <a:pt x="279" y="54"/>
                  <a:pt x="279" y="54"/>
                  <a:pt x="279" y="54"/>
                </a:cubicBezTo>
                <a:cubicBezTo>
                  <a:pt x="279" y="234"/>
                  <a:pt x="279" y="234"/>
                  <a:pt x="279" y="234"/>
                </a:cubicBezTo>
                <a:cubicBezTo>
                  <a:pt x="279" y="404"/>
                  <a:pt x="279" y="404"/>
                  <a:pt x="279" y="404"/>
                </a:cubicBezTo>
                <a:cubicBezTo>
                  <a:pt x="352" y="337"/>
                  <a:pt x="352" y="337"/>
                  <a:pt x="352" y="337"/>
                </a:cubicBezTo>
                <a:cubicBezTo>
                  <a:pt x="358" y="331"/>
                  <a:pt x="368" y="331"/>
                  <a:pt x="374" y="337"/>
                </a:cubicBezTo>
                <a:cubicBezTo>
                  <a:pt x="447" y="404"/>
                  <a:pt x="447" y="404"/>
                  <a:pt x="447" y="404"/>
                </a:cubicBezTo>
                <a:cubicBezTo>
                  <a:pt x="447" y="234"/>
                  <a:pt x="447" y="234"/>
                  <a:pt x="447" y="234"/>
                </a:cubicBezTo>
                <a:cubicBezTo>
                  <a:pt x="447" y="54"/>
                  <a:pt x="447" y="54"/>
                  <a:pt x="447" y="54"/>
                </a:cubicBezTo>
                <a:close/>
              </a:path>
            </a:pathLst>
          </a:custGeom>
          <a:solidFill>
            <a:schemeClr val="bg1">
              <a:lumMod val="50000"/>
            </a:schemeClr>
          </a:solidFill>
          <a:ln>
            <a:noFill/>
          </a:ln>
        </p:spPr>
        <p:txBody>
          <a:bodyPr anchor="t" anchorCtr="0" bIns="45720" compatLnSpc="1" lIns="91440" numCol="1" rIns="91440" tIns="45720" vert="horz" wrap="square"/>
          <a:lstStyle/>
          <a:p>
            <a:endParaRPr altLang="en-US" lang="zh-CN"/>
          </a:p>
        </p:txBody>
      </p:sp>
      <p:sp>
        <p:nvSpPr>
          <p:cNvPr id="58" name="原创设计师QQ598969553             _57"/>
          <p:cNvSpPr>
            <a:spLocks noEditPoints="1"/>
          </p:cNvSpPr>
          <p:nvPr/>
        </p:nvSpPr>
        <p:spPr bwMode="auto">
          <a:xfrm>
            <a:off x="4962355" y="3056150"/>
            <a:ext cx="182124" cy="216192"/>
          </a:xfrm>
          <a:custGeom>
            <a:gdLst>
              <a:gd fmla="*/ 508 w 572" name="T0"/>
              <a:gd fmla="*/ 6 h 679" name="T1"/>
              <a:gd fmla="*/ 491 w 572" name="T2"/>
              <a:gd fmla="*/ 46 h 679" name="T3"/>
              <a:gd fmla="*/ 572 w 572" name="T4"/>
              <a:gd fmla="*/ 257 h 679" name="T5"/>
              <a:gd fmla="*/ 480 w 572" name="T6"/>
              <a:gd fmla="*/ 480 h 679" name="T7"/>
              <a:gd fmla="*/ 377 w 572" name="T8"/>
              <a:gd fmla="*/ 549 h 679" name="T9"/>
              <a:gd fmla="*/ 284 w 572" name="T10"/>
              <a:gd fmla="*/ 576 h 679" name="T11"/>
              <a:gd fmla="*/ 386 w 572" name="T12"/>
              <a:gd fmla="*/ 626 h 679" name="T13"/>
              <a:gd fmla="*/ 386 w 572" name="T14"/>
              <a:gd fmla="*/ 679 h 679" name="T15"/>
              <a:gd fmla="*/ 257 w 572" name="T16"/>
              <a:gd fmla="*/ 679 h 679" name="T17"/>
              <a:gd fmla="*/ 128 w 572" name="T18"/>
              <a:gd fmla="*/ 679 h 679" name="T19"/>
              <a:gd fmla="*/ 128 w 572" name="T20"/>
              <a:gd fmla="*/ 626 h 679" name="T21"/>
              <a:gd fmla="*/ 230 w 572" name="T22"/>
              <a:gd fmla="*/ 576 h 679" name="T23"/>
              <a:gd fmla="*/ 137 w 572" name="T24"/>
              <a:gd fmla="*/ 549 h 679" name="T25"/>
              <a:gd fmla="*/ 46 w 572" name="T26"/>
              <a:gd fmla="*/ 491 h 679" name="T27"/>
              <a:gd fmla="*/ 7 w 572" name="T28"/>
              <a:gd fmla="*/ 507 h 679" name="T29"/>
              <a:gd fmla="*/ 65 w 572" name="T30"/>
              <a:gd fmla="*/ 426 h 679" name="T31"/>
              <a:gd fmla="*/ 76 w 572" name="T32"/>
              <a:gd fmla="*/ 76 h 679" name="T33"/>
              <a:gd fmla="*/ 257 w 572" name="T34"/>
              <a:gd fmla="*/ 1 h 679" name="T35"/>
              <a:gd fmla="*/ 457 w 572" name="T36"/>
              <a:gd fmla="*/ 34 h 679" name="T37"/>
              <a:gd fmla="*/ 457 w 572" name="T38"/>
              <a:gd fmla="*/ 34 h 679" name="T39"/>
              <a:gd fmla="*/ 485 w 572" name="T40"/>
              <a:gd fmla="*/ 6 h 679" name="T41"/>
              <a:gd fmla="*/ 469 w 572" name="T42"/>
              <a:gd fmla="*/ 68 h 679" name="T43"/>
              <a:gd fmla="*/ 513 w 572" name="T44"/>
              <a:gd fmla="*/ 257 h 679" name="T45"/>
              <a:gd fmla="*/ 437 w 572" name="T46"/>
              <a:gd fmla="*/ 440 h 679" name="T47"/>
              <a:gd fmla="*/ 87 w 572" name="T48"/>
              <a:gd fmla="*/ 449 h 679" name="T49"/>
              <a:gd fmla="*/ 149 w 572" name="T50"/>
              <a:gd fmla="*/ 519 h 679" name="T51"/>
              <a:gd fmla="*/ 365 w 572" name="T52"/>
              <a:gd fmla="*/ 520 h 679" name="T53"/>
              <a:gd fmla="*/ 457 w 572" name="T54"/>
              <a:gd fmla="*/ 457 h 679" name="T55"/>
              <a:gd fmla="*/ 457 w 572" name="T56"/>
              <a:gd fmla="*/ 457 h 679" name="T57"/>
              <a:gd fmla="*/ 540 w 572" name="T58"/>
              <a:gd fmla="*/ 257 h 679" name="T59"/>
              <a:gd fmla="*/ 469 w 572" name="T60"/>
              <a:gd fmla="*/ 68 h 679" name="T61"/>
              <a:gd fmla="*/ 400 w 572" name="T62"/>
              <a:gd fmla="*/ 114 h 679" name="T63"/>
              <a:gd fmla="*/ 114 w 572" name="T64"/>
              <a:gd fmla="*/ 114 h 679" name="T65"/>
              <a:gd fmla="*/ 114 w 572" name="T66"/>
              <a:gd fmla="*/ 400 h 679" name="T67"/>
              <a:gd fmla="*/ 399 w 572" name="T68"/>
              <a:gd fmla="*/ 402 h 679" name="T69"/>
              <a:gd fmla="*/ 460 w 572" name="T70"/>
              <a:gd fmla="*/ 257 h 679" name="T71"/>
              <a:gd fmla="*/ 401 w 572" name="T72"/>
              <a:gd fmla="*/ 114 h 679"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679" w="572">
                <a:moveTo>
                  <a:pt x="485" y="6"/>
                </a:moveTo>
                <a:cubicBezTo>
                  <a:pt x="491" y="0"/>
                  <a:pt x="502" y="0"/>
                  <a:pt x="508" y="6"/>
                </a:cubicBezTo>
                <a:cubicBezTo>
                  <a:pt x="514" y="13"/>
                  <a:pt x="514" y="23"/>
                  <a:pt x="508" y="29"/>
                </a:cubicBezTo>
                <a:cubicBezTo>
                  <a:pt x="491" y="46"/>
                  <a:pt x="491" y="46"/>
                  <a:pt x="491" y="46"/>
                </a:cubicBezTo>
                <a:cubicBezTo>
                  <a:pt x="515" y="72"/>
                  <a:pt x="535" y="103"/>
                  <a:pt x="548" y="137"/>
                </a:cubicBezTo>
                <a:cubicBezTo>
                  <a:pt x="564" y="174"/>
                  <a:pt x="572" y="214"/>
                  <a:pt x="572" y="257"/>
                </a:cubicBezTo>
                <a:cubicBezTo>
                  <a:pt x="572" y="300"/>
                  <a:pt x="564" y="341"/>
                  <a:pt x="548" y="378"/>
                </a:cubicBezTo>
                <a:cubicBezTo>
                  <a:pt x="533" y="416"/>
                  <a:pt x="509" y="451"/>
                  <a:pt x="480" y="480"/>
                </a:cubicBezTo>
                <a:cubicBezTo>
                  <a:pt x="451" y="509"/>
                  <a:pt x="416" y="533"/>
                  <a:pt x="378" y="549"/>
                </a:cubicBezTo>
                <a:cubicBezTo>
                  <a:pt x="377" y="549"/>
                  <a:pt x="377" y="549"/>
                  <a:pt x="377" y="549"/>
                </a:cubicBezTo>
                <a:cubicBezTo>
                  <a:pt x="348" y="561"/>
                  <a:pt x="316" y="569"/>
                  <a:pt x="283" y="571"/>
                </a:cubicBezTo>
                <a:cubicBezTo>
                  <a:pt x="284" y="573"/>
                  <a:pt x="284" y="574"/>
                  <a:pt x="284" y="576"/>
                </a:cubicBezTo>
                <a:cubicBezTo>
                  <a:pt x="284" y="626"/>
                  <a:pt x="284" y="626"/>
                  <a:pt x="284" y="626"/>
                </a:cubicBezTo>
                <a:cubicBezTo>
                  <a:pt x="386" y="626"/>
                  <a:pt x="386" y="626"/>
                  <a:pt x="386" y="626"/>
                </a:cubicBezTo>
                <a:cubicBezTo>
                  <a:pt x="401" y="626"/>
                  <a:pt x="413" y="637"/>
                  <a:pt x="413" y="653"/>
                </a:cubicBezTo>
                <a:cubicBezTo>
                  <a:pt x="413" y="667"/>
                  <a:pt x="401" y="679"/>
                  <a:pt x="386" y="679"/>
                </a:cubicBezTo>
                <a:cubicBezTo>
                  <a:pt x="258" y="679"/>
                  <a:pt x="258" y="679"/>
                  <a:pt x="258" y="679"/>
                </a:cubicBezTo>
                <a:cubicBezTo>
                  <a:pt x="257" y="679"/>
                  <a:pt x="257" y="679"/>
                  <a:pt x="257" y="679"/>
                </a:cubicBezTo>
                <a:cubicBezTo>
                  <a:pt x="256" y="679"/>
                  <a:pt x="256" y="679"/>
                  <a:pt x="256" y="679"/>
                </a:cubicBezTo>
                <a:cubicBezTo>
                  <a:pt x="128" y="679"/>
                  <a:pt x="128" y="679"/>
                  <a:pt x="128" y="679"/>
                </a:cubicBezTo>
                <a:cubicBezTo>
                  <a:pt x="113" y="679"/>
                  <a:pt x="101" y="667"/>
                  <a:pt x="101" y="653"/>
                </a:cubicBezTo>
                <a:cubicBezTo>
                  <a:pt x="101" y="637"/>
                  <a:pt x="113" y="626"/>
                  <a:pt x="128" y="626"/>
                </a:cubicBezTo>
                <a:cubicBezTo>
                  <a:pt x="230" y="626"/>
                  <a:pt x="230" y="626"/>
                  <a:pt x="230" y="626"/>
                </a:cubicBezTo>
                <a:cubicBezTo>
                  <a:pt x="230" y="576"/>
                  <a:pt x="230" y="576"/>
                  <a:pt x="230" y="576"/>
                </a:cubicBezTo>
                <a:cubicBezTo>
                  <a:pt x="230" y="574"/>
                  <a:pt x="230" y="573"/>
                  <a:pt x="231" y="571"/>
                </a:cubicBezTo>
                <a:cubicBezTo>
                  <a:pt x="198" y="569"/>
                  <a:pt x="166" y="561"/>
                  <a:pt x="137" y="549"/>
                </a:cubicBezTo>
                <a:cubicBezTo>
                  <a:pt x="137" y="549"/>
                  <a:pt x="137" y="549"/>
                  <a:pt x="137" y="549"/>
                </a:cubicBezTo>
                <a:cubicBezTo>
                  <a:pt x="103" y="535"/>
                  <a:pt x="73" y="515"/>
                  <a:pt x="46" y="491"/>
                </a:cubicBezTo>
                <a:cubicBezTo>
                  <a:pt x="29" y="507"/>
                  <a:pt x="29" y="507"/>
                  <a:pt x="29" y="507"/>
                </a:cubicBezTo>
                <a:cubicBezTo>
                  <a:pt x="23" y="514"/>
                  <a:pt x="13" y="514"/>
                  <a:pt x="7" y="507"/>
                </a:cubicBezTo>
                <a:cubicBezTo>
                  <a:pt x="0" y="502"/>
                  <a:pt x="0" y="491"/>
                  <a:pt x="7" y="485"/>
                </a:cubicBezTo>
                <a:cubicBezTo>
                  <a:pt x="65" y="426"/>
                  <a:pt x="65" y="426"/>
                  <a:pt x="65" y="426"/>
                </a:cubicBezTo>
                <a:cubicBezTo>
                  <a:pt x="25" y="381"/>
                  <a:pt x="1" y="322"/>
                  <a:pt x="1" y="257"/>
                </a:cubicBezTo>
                <a:cubicBezTo>
                  <a:pt x="1" y="187"/>
                  <a:pt x="30" y="123"/>
                  <a:pt x="76" y="76"/>
                </a:cubicBezTo>
                <a:cubicBezTo>
                  <a:pt x="76" y="76"/>
                  <a:pt x="76" y="76"/>
                  <a:pt x="76" y="76"/>
                </a:cubicBezTo>
                <a:cubicBezTo>
                  <a:pt x="122" y="30"/>
                  <a:pt x="187" y="1"/>
                  <a:pt x="257" y="1"/>
                </a:cubicBezTo>
                <a:cubicBezTo>
                  <a:pt x="322" y="1"/>
                  <a:pt x="382" y="25"/>
                  <a:pt x="426" y="65"/>
                </a:cubicBezTo>
                <a:cubicBezTo>
                  <a:pt x="457" y="34"/>
                  <a:pt x="457" y="34"/>
                  <a:pt x="457" y="34"/>
                </a:cubicBezTo>
                <a:cubicBezTo>
                  <a:pt x="457" y="34"/>
                  <a:pt x="457" y="34"/>
                  <a:pt x="457" y="34"/>
                </a:cubicBezTo>
                <a:cubicBezTo>
                  <a:pt x="457" y="34"/>
                  <a:pt x="457" y="34"/>
                  <a:pt x="457" y="34"/>
                </a:cubicBezTo>
                <a:cubicBezTo>
                  <a:pt x="458" y="33"/>
                  <a:pt x="458" y="33"/>
                  <a:pt x="458" y="33"/>
                </a:cubicBezTo>
                <a:cubicBezTo>
                  <a:pt x="485" y="6"/>
                  <a:pt x="485" y="6"/>
                  <a:pt x="485" y="6"/>
                </a:cubicBezTo>
                <a:close/>
                <a:moveTo>
                  <a:pt x="469" y="68"/>
                </a:moveTo>
                <a:cubicBezTo>
                  <a:pt x="469" y="68"/>
                  <a:pt x="469" y="68"/>
                  <a:pt x="469" y="68"/>
                </a:cubicBezTo>
                <a:cubicBezTo>
                  <a:pt x="449" y="88"/>
                  <a:pt x="449" y="88"/>
                  <a:pt x="449" y="88"/>
                </a:cubicBezTo>
                <a:cubicBezTo>
                  <a:pt x="489" y="133"/>
                  <a:pt x="513" y="192"/>
                  <a:pt x="513" y="257"/>
                </a:cubicBezTo>
                <a:cubicBezTo>
                  <a:pt x="513" y="328"/>
                  <a:pt x="484" y="392"/>
                  <a:pt x="438" y="438"/>
                </a:cubicBezTo>
                <a:cubicBezTo>
                  <a:pt x="437" y="440"/>
                  <a:pt x="437" y="440"/>
                  <a:pt x="437" y="440"/>
                </a:cubicBezTo>
                <a:cubicBezTo>
                  <a:pt x="391" y="485"/>
                  <a:pt x="327" y="513"/>
                  <a:pt x="257" y="513"/>
                </a:cubicBezTo>
                <a:cubicBezTo>
                  <a:pt x="192" y="513"/>
                  <a:pt x="133" y="489"/>
                  <a:pt x="87" y="449"/>
                </a:cubicBezTo>
                <a:cubicBezTo>
                  <a:pt x="68" y="469"/>
                  <a:pt x="68" y="469"/>
                  <a:pt x="68" y="469"/>
                </a:cubicBezTo>
                <a:cubicBezTo>
                  <a:pt x="92" y="489"/>
                  <a:pt x="119" y="507"/>
                  <a:pt x="149" y="519"/>
                </a:cubicBezTo>
                <a:cubicBezTo>
                  <a:pt x="182" y="533"/>
                  <a:pt x="219" y="540"/>
                  <a:pt x="257" y="540"/>
                </a:cubicBezTo>
                <a:cubicBezTo>
                  <a:pt x="295" y="540"/>
                  <a:pt x="332" y="533"/>
                  <a:pt x="365" y="520"/>
                </a:cubicBezTo>
                <a:cubicBezTo>
                  <a:pt x="365" y="519"/>
                  <a:pt x="365" y="519"/>
                  <a:pt x="365" y="519"/>
                </a:cubicBezTo>
                <a:cubicBezTo>
                  <a:pt x="400" y="505"/>
                  <a:pt x="431" y="484"/>
                  <a:pt x="457" y="457"/>
                </a:cubicBezTo>
                <a:cubicBezTo>
                  <a:pt x="457" y="457"/>
                  <a:pt x="457" y="457"/>
                  <a:pt x="457" y="457"/>
                </a:cubicBezTo>
                <a:cubicBezTo>
                  <a:pt x="457" y="457"/>
                  <a:pt x="457" y="457"/>
                  <a:pt x="457" y="457"/>
                </a:cubicBezTo>
                <a:cubicBezTo>
                  <a:pt x="484" y="431"/>
                  <a:pt x="505" y="400"/>
                  <a:pt x="519" y="365"/>
                </a:cubicBezTo>
                <a:cubicBezTo>
                  <a:pt x="533" y="333"/>
                  <a:pt x="540" y="296"/>
                  <a:pt x="540" y="257"/>
                </a:cubicBezTo>
                <a:cubicBezTo>
                  <a:pt x="540" y="219"/>
                  <a:pt x="533" y="182"/>
                  <a:pt x="519" y="148"/>
                </a:cubicBezTo>
                <a:cubicBezTo>
                  <a:pt x="507" y="119"/>
                  <a:pt x="489" y="92"/>
                  <a:pt x="469" y="68"/>
                </a:cubicBezTo>
                <a:close/>
                <a:moveTo>
                  <a:pt x="400" y="114"/>
                </a:moveTo>
                <a:cubicBezTo>
                  <a:pt x="400" y="114"/>
                  <a:pt x="400" y="114"/>
                  <a:pt x="400" y="114"/>
                </a:cubicBezTo>
                <a:cubicBezTo>
                  <a:pt x="364" y="77"/>
                  <a:pt x="313" y="54"/>
                  <a:pt x="257" y="54"/>
                </a:cubicBezTo>
                <a:cubicBezTo>
                  <a:pt x="201" y="54"/>
                  <a:pt x="151" y="77"/>
                  <a:pt x="114" y="114"/>
                </a:cubicBezTo>
                <a:cubicBezTo>
                  <a:pt x="77" y="150"/>
                  <a:pt x="54" y="201"/>
                  <a:pt x="54" y="257"/>
                </a:cubicBezTo>
                <a:cubicBezTo>
                  <a:pt x="54" y="313"/>
                  <a:pt x="77" y="364"/>
                  <a:pt x="114" y="400"/>
                </a:cubicBezTo>
                <a:cubicBezTo>
                  <a:pt x="150" y="437"/>
                  <a:pt x="201" y="459"/>
                  <a:pt x="257" y="459"/>
                </a:cubicBezTo>
                <a:cubicBezTo>
                  <a:pt x="312" y="459"/>
                  <a:pt x="363" y="438"/>
                  <a:pt x="399" y="402"/>
                </a:cubicBezTo>
                <a:cubicBezTo>
                  <a:pt x="400" y="400"/>
                  <a:pt x="400" y="400"/>
                  <a:pt x="400" y="400"/>
                </a:cubicBezTo>
                <a:cubicBezTo>
                  <a:pt x="437" y="364"/>
                  <a:pt x="460" y="313"/>
                  <a:pt x="460" y="257"/>
                </a:cubicBezTo>
                <a:cubicBezTo>
                  <a:pt x="460" y="201"/>
                  <a:pt x="437" y="150"/>
                  <a:pt x="400" y="114"/>
                </a:cubicBezTo>
                <a:cubicBezTo>
                  <a:pt x="401" y="114"/>
                  <a:pt x="401" y="114"/>
                  <a:pt x="401" y="114"/>
                </a:cubicBezTo>
                <a:cubicBezTo>
                  <a:pt x="400" y="114"/>
                  <a:pt x="400" y="114"/>
                  <a:pt x="400" y="114"/>
                </a:cubicBezTo>
                <a:close/>
              </a:path>
            </a:pathLst>
          </a:custGeom>
          <a:solidFill>
            <a:schemeClr val="bg1">
              <a:lumMod val="50000"/>
            </a:schemeClr>
          </a:solidFill>
          <a:ln>
            <a:noFill/>
          </a:ln>
        </p:spPr>
        <p:txBody>
          <a:bodyPr anchor="t" anchorCtr="0" bIns="45720" compatLnSpc="1" lIns="91440" numCol="1" rIns="91440" tIns="45720" vert="horz" wrap="square"/>
          <a:lstStyle/>
          <a:p>
            <a:endParaRPr altLang="en-US" lang="zh-CN"/>
          </a:p>
        </p:txBody>
      </p:sp>
      <p:sp>
        <p:nvSpPr>
          <p:cNvPr id="59" name="原创设计师QQ598969553             _58"/>
          <p:cNvSpPr>
            <a:spLocks noEditPoints="1"/>
          </p:cNvSpPr>
          <p:nvPr/>
        </p:nvSpPr>
        <p:spPr bwMode="auto">
          <a:xfrm>
            <a:off x="4302316" y="3057105"/>
            <a:ext cx="198679" cy="214599"/>
          </a:xfrm>
          <a:custGeom>
            <a:gdLst>
              <a:gd fmla="*/ 312 w 624" name="T0"/>
              <a:gd fmla="*/ 354 h 674" name="T1"/>
              <a:gd fmla="*/ 170 w 624" name="T2"/>
              <a:gd fmla="*/ 234 h 674" name="T3"/>
              <a:gd fmla="*/ 301 w 624" name="T4"/>
              <a:gd fmla="*/ 388 h 674" name="T5"/>
              <a:gd fmla="*/ 424 w 624" name="T6"/>
              <a:gd fmla="*/ 287 h 674" name="T7"/>
              <a:gd fmla="*/ 402 w 624" name="T8"/>
              <a:gd fmla="*/ 265 h 674" name="T9"/>
              <a:gd fmla="*/ 593 w 624" name="T10"/>
              <a:gd fmla="*/ 260 h 674" name="T11"/>
              <a:gd fmla="*/ 624 w 624" name="T12"/>
              <a:gd fmla="*/ 187 h 674" name="T13"/>
              <a:gd fmla="*/ 595 w 624" name="T14"/>
              <a:gd fmla="*/ 115 h 674" name="T15"/>
              <a:gd fmla="*/ 522 w 624" name="T16"/>
              <a:gd fmla="*/ 84 h 674" name="T17"/>
              <a:gd fmla="*/ 359 w 624" name="T18"/>
              <a:gd fmla="*/ 82 h 674" name="T19"/>
              <a:gd fmla="*/ 351 w 624" name="T20"/>
              <a:gd fmla="*/ 15 h 674" name="T21"/>
              <a:gd fmla="*/ 273 w 624" name="T22"/>
              <a:gd fmla="*/ 15 h 674" name="T23"/>
              <a:gd fmla="*/ 257 w 624" name="T24"/>
              <a:gd fmla="*/ 54 h 674" name="T25"/>
              <a:gd fmla="*/ 174 w 624" name="T26"/>
              <a:gd fmla="*/ 112 h 674" name="T27"/>
              <a:gd fmla="*/ 30 w 624" name="T28"/>
              <a:gd fmla="*/ 114 h 674" name="T29"/>
              <a:gd fmla="*/ 30 w 624" name="T30"/>
              <a:gd fmla="*/ 114 h 674" name="T31"/>
              <a:gd fmla="*/ 0 w 624" name="T32"/>
              <a:gd fmla="*/ 187 h 674" name="T33"/>
              <a:gd fmla="*/ 30 w 624" name="T34"/>
              <a:gd fmla="*/ 259 h 674" name="T35"/>
              <a:gd fmla="*/ 36 w 624" name="T36"/>
              <a:gd fmla="*/ 265 h 674" name="T37"/>
              <a:gd fmla="*/ 83 w 624" name="T38"/>
              <a:gd fmla="*/ 567 h 674" name="T39"/>
              <a:gd fmla="*/ 29 w 624" name="T40"/>
              <a:gd fmla="*/ 659 h 674" name="T41"/>
              <a:gd fmla="*/ 121 w 624" name="T42"/>
              <a:gd fmla="*/ 605 h 674" name="T43"/>
              <a:gd fmla="*/ 503 w 624" name="T44"/>
              <a:gd fmla="*/ 605 h 674" name="T45"/>
              <a:gd fmla="*/ 596 w 624" name="T46"/>
              <a:gd fmla="*/ 659 h 674" name="T47"/>
              <a:gd fmla="*/ 541 w 624" name="T48"/>
              <a:gd fmla="*/ 567 h 674" name="T49"/>
              <a:gd fmla="*/ 588 w 624" name="T50"/>
              <a:gd fmla="*/ 265 h 674" name="T51"/>
              <a:gd fmla="*/ 593 w 624" name="T52"/>
              <a:gd fmla="*/ 260 h 674" name="T53"/>
              <a:gd fmla="*/ 296 w 624" name="T54"/>
              <a:gd fmla="*/ 38 h 674" name="T55"/>
              <a:gd fmla="*/ 328 w 624" name="T56"/>
              <a:gd fmla="*/ 38 h 674" name="T57"/>
              <a:gd fmla="*/ 328 w 624" name="T58"/>
              <a:gd fmla="*/ 38 h 674" name="T59"/>
              <a:gd fmla="*/ 328 w 624" name="T60"/>
              <a:gd fmla="*/ 70 h 674" name="T61"/>
              <a:gd fmla="*/ 312 w 624" name="T62"/>
              <a:gd fmla="*/ 77 h 674" name="T63"/>
              <a:gd fmla="*/ 295 w 624" name="T64"/>
              <a:gd fmla="*/ 70 h 674" name="T65"/>
              <a:gd fmla="*/ 296 w 624" name="T66"/>
              <a:gd fmla="*/ 38 h 674" name="T67"/>
              <a:gd fmla="*/ 33 w 624" name="T68"/>
              <a:gd fmla="*/ 187 h 674" name="T69"/>
              <a:gd fmla="*/ 103 w 624" name="T70"/>
              <a:gd fmla="*/ 116 h 674" name="T71"/>
              <a:gd fmla="*/ 102 w 624" name="T72"/>
              <a:gd fmla="*/ 165 h 674" name="T73"/>
              <a:gd fmla="*/ 51 w 624" name="T74"/>
              <a:gd fmla="*/ 234 h 674" name="T75"/>
              <a:gd fmla="*/ 536 w 624" name="T76"/>
              <a:gd fmla="*/ 393 h 674" name="T77"/>
              <a:gd fmla="*/ 556 w 624" name="T78"/>
              <a:gd fmla="*/ 393 h 674" name="T79"/>
              <a:gd fmla="*/ 485 w 624" name="T80"/>
              <a:gd fmla="*/ 549 h 674" name="T81"/>
              <a:gd fmla="*/ 485 w 624" name="T82"/>
              <a:gd fmla="*/ 550 h 674" name="T83"/>
              <a:gd fmla="*/ 328 w 624" name="T84"/>
              <a:gd fmla="*/ 621 h 674" name="T85"/>
              <a:gd fmla="*/ 312 w 624" name="T86"/>
              <a:gd fmla="*/ 584 h 674" name="T87"/>
              <a:gd fmla="*/ 296 w 624" name="T88"/>
              <a:gd fmla="*/ 621 h 674" name="T89"/>
              <a:gd fmla="*/ 139 w 624" name="T90"/>
              <a:gd fmla="*/ 549 h 674" name="T91"/>
              <a:gd fmla="*/ 69 w 624" name="T92"/>
              <a:gd fmla="*/ 393 h 674" name="T93"/>
              <a:gd fmla="*/ 105 w 624" name="T94"/>
              <a:gd fmla="*/ 376 h 674" name="T95"/>
              <a:gd fmla="*/ 69 w 624" name="T96"/>
              <a:gd fmla="*/ 361 h 674" name="T97"/>
              <a:gd fmla="*/ 296 w 624" name="T98"/>
              <a:gd fmla="*/ 133 h 674" name="T99"/>
              <a:gd fmla="*/ 312 w 624" name="T100"/>
              <a:gd fmla="*/ 169 h 674" name="T101"/>
              <a:gd fmla="*/ 328 w 624" name="T102"/>
              <a:gd fmla="*/ 133 h 674" name="T103"/>
              <a:gd fmla="*/ 556 w 624" name="T104"/>
              <a:gd fmla="*/ 361 h 674" name="T105"/>
              <a:gd fmla="*/ 520 w 624" name="T106"/>
              <a:gd fmla="*/ 376 h 674" name="T107"/>
              <a:gd fmla="*/ 574 w 624" name="T108"/>
              <a:gd fmla="*/ 234 h 674" name="T109"/>
              <a:gd fmla="*/ 523 w 624" name="T110"/>
              <a:gd fmla="*/ 166 h 674" name="T111"/>
              <a:gd fmla="*/ 522 w 624" name="T112"/>
              <a:gd fmla="*/ 116 h 674" name="T113"/>
              <a:gd fmla="*/ 572 w 624" name="T114"/>
              <a:gd fmla="*/ 137 h 674" name="T115"/>
              <a:gd fmla="*/ 574 w 624" name="T116"/>
              <a:gd fmla="*/ 234 h 674" name="T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b="b" l="0" r="r" t="0"/>
            <a:pathLst>
              <a:path h="674" w="624">
                <a:moveTo>
                  <a:pt x="402" y="265"/>
                </a:moveTo>
                <a:cubicBezTo>
                  <a:pt x="312" y="354"/>
                  <a:pt x="312" y="354"/>
                  <a:pt x="312" y="354"/>
                </a:cubicBezTo>
                <a:cubicBezTo>
                  <a:pt x="192" y="234"/>
                  <a:pt x="192" y="234"/>
                  <a:pt x="192" y="234"/>
                </a:cubicBezTo>
                <a:cubicBezTo>
                  <a:pt x="186" y="228"/>
                  <a:pt x="176" y="228"/>
                  <a:pt x="170" y="234"/>
                </a:cubicBezTo>
                <a:cubicBezTo>
                  <a:pt x="163" y="240"/>
                  <a:pt x="163" y="251"/>
                  <a:pt x="170" y="257"/>
                </a:cubicBezTo>
                <a:cubicBezTo>
                  <a:pt x="301" y="388"/>
                  <a:pt x="301" y="388"/>
                  <a:pt x="301" y="388"/>
                </a:cubicBezTo>
                <a:cubicBezTo>
                  <a:pt x="307" y="394"/>
                  <a:pt x="317" y="394"/>
                  <a:pt x="324" y="388"/>
                </a:cubicBezTo>
                <a:cubicBezTo>
                  <a:pt x="424" y="287"/>
                  <a:pt x="424" y="287"/>
                  <a:pt x="424" y="287"/>
                </a:cubicBezTo>
                <a:cubicBezTo>
                  <a:pt x="431" y="281"/>
                  <a:pt x="431" y="270"/>
                  <a:pt x="424" y="265"/>
                </a:cubicBezTo>
                <a:cubicBezTo>
                  <a:pt x="418" y="258"/>
                  <a:pt x="408" y="258"/>
                  <a:pt x="402" y="265"/>
                </a:cubicBezTo>
                <a:close/>
                <a:moveTo>
                  <a:pt x="593" y="260"/>
                </a:moveTo>
                <a:cubicBezTo>
                  <a:pt x="593" y="260"/>
                  <a:pt x="593" y="260"/>
                  <a:pt x="593" y="260"/>
                </a:cubicBezTo>
                <a:cubicBezTo>
                  <a:pt x="594" y="259"/>
                  <a:pt x="594" y="259"/>
                  <a:pt x="594" y="259"/>
                </a:cubicBezTo>
                <a:cubicBezTo>
                  <a:pt x="614" y="239"/>
                  <a:pt x="624" y="213"/>
                  <a:pt x="624" y="187"/>
                </a:cubicBezTo>
                <a:cubicBezTo>
                  <a:pt x="624" y="187"/>
                  <a:pt x="624" y="187"/>
                  <a:pt x="624" y="187"/>
                </a:cubicBezTo>
                <a:cubicBezTo>
                  <a:pt x="624" y="161"/>
                  <a:pt x="614" y="135"/>
                  <a:pt x="595" y="115"/>
                </a:cubicBezTo>
                <a:cubicBezTo>
                  <a:pt x="594" y="114"/>
                  <a:pt x="594" y="114"/>
                  <a:pt x="594" y="114"/>
                </a:cubicBezTo>
                <a:cubicBezTo>
                  <a:pt x="574" y="94"/>
                  <a:pt x="548" y="84"/>
                  <a:pt x="522" y="84"/>
                </a:cubicBezTo>
                <a:cubicBezTo>
                  <a:pt x="496" y="84"/>
                  <a:pt x="470" y="93"/>
                  <a:pt x="450" y="112"/>
                </a:cubicBezTo>
                <a:cubicBezTo>
                  <a:pt x="423" y="98"/>
                  <a:pt x="392" y="88"/>
                  <a:pt x="359" y="82"/>
                </a:cubicBezTo>
                <a:cubicBezTo>
                  <a:pt x="364" y="74"/>
                  <a:pt x="367" y="64"/>
                  <a:pt x="367" y="54"/>
                </a:cubicBezTo>
                <a:cubicBezTo>
                  <a:pt x="367" y="39"/>
                  <a:pt x="361" y="25"/>
                  <a:pt x="351" y="15"/>
                </a:cubicBezTo>
                <a:cubicBezTo>
                  <a:pt x="341" y="5"/>
                  <a:pt x="328" y="0"/>
                  <a:pt x="312" y="0"/>
                </a:cubicBezTo>
                <a:cubicBezTo>
                  <a:pt x="297" y="0"/>
                  <a:pt x="283" y="5"/>
                  <a:pt x="273" y="15"/>
                </a:cubicBezTo>
                <a:cubicBezTo>
                  <a:pt x="273" y="15"/>
                  <a:pt x="273" y="15"/>
                  <a:pt x="273" y="15"/>
                </a:cubicBezTo>
                <a:cubicBezTo>
                  <a:pt x="263" y="25"/>
                  <a:pt x="257" y="39"/>
                  <a:pt x="257" y="54"/>
                </a:cubicBezTo>
                <a:cubicBezTo>
                  <a:pt x="257" y="64"/>
                  <a:pt x="260" y="74"/>
                  <a:pt x="265" y="82"/>
                </a:cubicBezTo>
                <a:cubicBezTo>
                  <a:pt x="233" y="88"/>
                  <a:pt x="202" y="98"/>
                  <a:pt x="174" y="112"/>
                </a:cubicBezTo>
                <a:cubicBezTo>
                  <a:pt x="155" y="93"/>
                  <a:pt x="129" y="84"/>
                  <a:pt x="103" y="84"/>
                </a:cubicBezTo>
                <a:cubicBezTo>
                  <a:pt x="77" y="84"/>
                  <a:pt x="51" y="94"/>
                  <a:pt x="30" y="114"/>
                </a:cubicBezTo>
                <a:cubicBezTo>
                  <a:pt x="30" y="114"/>
                  <a:pt x="30" y="114"/>
                  <a:pt x="30" y="114"/>
                </a:cubicBezTo>
                <a:cubicBezTo>
                  <a:pt x="30" y="114"/>
                  <a:pt x="30" y="114"/>
                  <a:pt x="30" y="114"/>
                </a:cubicBezTo>
                <a:cubicBezTo>
                  <a:pt x="30" y="114"/>
                  <a:pt x="30" y="114"/>
                  <a:pt x="30" y="114"/>
                </a:cubicBezTo>
                <a:cubicBezTo>
                  <a:pt x="11" y="134"/>
                  <a:pt x="0" y="160"/>
                  <a:pt x="0" y="187"/>
                </a:cubicBezTo>
                <a:cubicBezTo>
                  <a:pt x="0" y="213"/>
                  <a:pt x="11" y="239"/>
                  <a:pt x="30" y="259"/>
                </a:cubicBezTo>
                <a:cubicBezTo>
                  <a:pt x="30" y="259"/>
                  <a:pt x="30" y="259"/>
                  <a:pt x="30" y="259"/>
                </a:cubicBezTo>
                <a:cubicBezTo>
                  <a:pt x="34" y="263"/>
                  <a:pt x="34" y="263"/>
                  <a:pt x="34" y="263"/>
                </a:cubicBezTo>
                <a:cubicBezTo>
                  <a:pt x="36" y="265"/>
                  <a:pt x="36" y="265"/>
                  <a:pt x="36" y="265"/>
                </a:cubicBezTo>
                <a:cubicBezTo>
                  <a:pt x="22" y="299"/>
                  <a:pt x="14" y="337"/>
                  <a:pt x="14" y="376"/>
                </a:cubicBezTo>
                <a:cubicBezTo>
                  <a:pt x="14" y="449"/>
                  <a:pt x="40" y="516"/>
                  <a:pt x="83" y="567"/>
                </a:cubicBezTo>
                <a:cubicBezTo>
                  <a:pt x="29" y="622"/>
                  <a:pt x="29" y="622"/>
                  <a:pt x="29" y="622"/>
                </a:cubicBezTo>
                <a:cubicBezTo>
                  <a:pt x="19" y="632"/>
                  <a:pt x="19" y="649"/>
                  <a:pt x="29" y="659"/>
                </a:cubicBezTo>
                <a:cubicBezTo>
                  <a:pt x="39" y="670"/>
                  <a:pt x="57" y="670"/>
                  <a:pt x="67" y="659"/>
                </a:cubicBezTo>
                <a:cubicBezTo>
                  <a:pt x="121" y="605"/>
                  <a:pt x="121" y="605"/>
                  <a:pt x="121" y="605"/>
                </a:cubicBezTo>
                <a:cubicBezTo>
                  <a:pt x="173" y="649"/>
                  <a:pt x="240" y="674"/>
                  <a:pt x="312" y="674"/>
                </a:cubicBezTo>
                <a:cubicBezTo>
                  <a:pt x="385" y="674"/>
                  <a:pt x="451" y="649"/>
                  <a:pt x="503" y="605"/>
                </a:cubicBezTo>
                <a:cubicBezTo>
                  <a:pt x="557" y="659"/>
                  <a:pt x="557" y="659"/>
                  <a:pt x="557" y="659"/>
                </a:cubicBezTo>
                <a:cubicBezTo>
                  <a:pt x="568" y="670"/>
                  <a:pt x="585" y="670"/>
                  <a:pt x="596" y="659"/>
                </a:cubicBezTo>
                <a:cubicBezTo>
                  <a:pt x="606" y="649"/>
                  <a:pt x="606" y="632"/>
                  <a:pt x="596" y="622"/>
                </a:cubicBezTo>
                <a:cubicBezTo>
                  <a:pt x="541" y="567"/>
                  <a:pt x="541" y="567"/>
                  <a:pt x="541" y="567"/>
                </a:cubicBezTo>
                <a:cubicBezTo>
                  <a:pt x="584" y="516"/>
                  <a:pt x="610" y="449"/>
                  <a:pt x="610" y="376"/>
                </a:cubicBezTo>
                <a:cubicBezTo>
                  <a:pt x="610" y="337"/>
                  <a:pt x="602" y="299"/>
                  <a:pt x="588" y="265"/>
                </a:cubicBezTo>
                <a:cubicBezTo>
                  <a:pt x="590" y="263"/>
                  <a:pt x="590" y="263"/>
                  <a:pt x="590" y="263"/>
                </a:cubicBezTo>
                <a:cubicBezTo>
                  <a:pt x="593" y="260"/>
                  <a:pt x="593" y="260"/>
                  <a:pt x="593" y="260"/>
                </a:cubicBezTo>
                <a:close/>
                <a:moveTo>
                  <a:pt x="296" y="38"/>
                </a:moveTo>
                <a:cubicBezTo>
                  <a:pt x="296" y="38"/>
                  <a:pt x="296" y="38"/>
                  <a:pt x="296" y="38"/>
                </a:cubicBezTo>
                <a:cubicBezTo>
                  <a:pt x="300" y="34"/>
                  <a:pt x="306" y="32"/>
                  <a:pt x="312" y="32"/>
                </a:cubicBezTo>
                <a:cubicBezTo>
                  <a:pt x="318" y="32"/>
                  <a:pt x="324" y="34"/>
                  <a:pt x="328" y="38"/>
                </a:cubicBezTo>
                <a:cubicBezTo>
                  <a:pt x="328" y="38"/>
                  <a:pt x="328" y="38"/>
                  <a:pt x="328" y="38"/>
                </a:cubicBezTo>
                <a:cubicBezTo>
                  <a:pt x="328" y="38"/>
                  <a:pt x="328" y="38"/>
                  <a:pt x="328" y="38"/>
                </a:cubicBezTo>
                <a:cubicBezTo>
                  <a:pt x="332" y="42"/>
                  <a:pt x="335" y="48"/>
                  <a:pt x="335" y="54"/>
                </a:cubicBezTo>
                <a:cubicBezTo>
                  <a:pt x="335" y="61"/>
                  <a:pt x="332" y="66"/>
                  <a:pt x="328" y="70"/>
                </a:cubicBezTo>
                <a:cubicBezTo>
                  <a:pt x="328" y="70"/>
                  <a:pt x="328" y="70"/>
                  <a:pt x="328" y="70"/>
                </a:cubicBezTo>
                <a:cubicBezTo>
                  <a:pt x="324" y="75"/>
                  <a:pt x="318" y="77"/>
                  <a:pt x="312" y="77"/>
                </a:cubicBezTo>
                <a:cubicBezTo>
                  <a:pt x="306" y="77"/>
                  <a:pt x="300" y="75"/>
                  <a:pt x="296" y="70"/>
                </a:cubicBezTo>
                <a:cubicBezTo>
                  <a:pt x="295" y="70"/>
                  <a:pt x="295" y="70"/>
                  <a:pt x="295" y="70"/>
                </a:cubicBezTo>
                <a:cubicBezTo>
                  <a:pt x="292" y="66"/>
                  <a:pt x="290" y="60"/>
                  <a:pt x="290" y="54"/>
                </a:cubicBezTo>
                <a:cubicBezTo>
                  <a:pt x="290" y="48"/>
                  <a:pt x="292" y="42"/>
                  <a:pt x="296" y="38"/>
                </a:cubicBezTo>
                <a:close/>
                <a:moveTo>
                  <a:pt x="33" y="187"/>
                </a:moveTo>
                <a:cubicBezTo>
                  <a:pt x="33" y="187"/>
                  <a:pt x="33" y="187"/>
                  <a:pt x="33" y="187"/>
                </a:cubicBezTo>
                <a:cubicBezTo>
                  <a:pt x="33" y="168"/>
                  <a:pt x="39" y="151"/>
                  <a:pt x="53" y="137"/>
                </a:cubicBezTo>
                <a:cubicBezTo>
                  <a:pt x="67" y="123"/>
                  <a:pt x="85" y="116"/>
                  <a:pt x="103" y="116"/>
                </a:cubicBezTo>
                <a:cubicBezTo>
                  <a:pt x="118" y="116"/>
                  <a:pt x="133" y="121"/>
                  <a:pt x="145" y="130"/>
                </a:cubicBezTo>
                <a:cubicBezTo>
                  <a:pt x="130" y="141"/>
                  <a:pt x="115" y="152"/>
                  <a:pt x="102" y="165"/>
                </a:cubicBezTo>
                <a:cubicBezTo>
                  <a:pt x="102" y="166"/>
                  <a:pt x="102" y="166"/>
                  <a:pt x="102" y="166"/>
                </a:cubicBezTo>
                <a:cubicBezTo>
                  <a:pt x="82" y="186"/>
                  <a:pt x="64" y="209"/>
                  <a:pt x="51" y="234"/>
                </a:cubicBezTo>
                <a:cubicBezTo>
                  <a:pt x="39" y="221"/>
                  <a:pt x="33" y="203"/>
                  <a:pt x="33" y="187"/>
                </a:cubicBezTo>
                <a:close/>
                <a:moveTo>
                  <a:pt x="536" y="393"/>
                </a:moveTo>
                <a:cubicBezTo>
                  <a:pt x="536" y="393"/>
                  <a:pt x="536" y="393"/>
                  <a:pt x="536" y="393"/>
                </a:cubicBezTo>
                <a:cubicBezTo>
                  <a:pt x="556" y="393"/>
                  <a:pt x="556" y="393"/>
                  <a:pt x="556" y="393"/>
                </a:cubicBezTo>
                <a:cubicBezTo>
                  <a:pt x="552" y="453"/>
                  <a:pt x="526" y="508"/>
                  <a:pt x="485" y="549"/>
                </a:cubicBezTo>
                <a:cubicBezTo>
                  <a:pt x="485" y="549"/>
                  <a:pt x="485" y="549"/>
                  <a:pt x="485" y="549"/>
                </a:cubicBezTo>
                <a:cubicBezTo>
                  <a:pt x="485" y="549"/>
                  <a:pt x="485" y="549"/>
                  <a:pt x="485" y="549"/>
                </a:cubicBezTo>
                <a:cubicBezTo>
                  <a:pt x="485" y="550"/>
                  <a:pt x="485" y="550"/>
                  <a:pt x="485" y="550"/>
                </a:cubicBezTo>
                <a:cubicBezTo>
                  <a:pt x="484" y="550"/>
                  <a:pt x="484" y="550"/>
                  <a:pt x="484" y="550"/>
                </a:cubicBezTo>
                <a:cubicBezTo>
                  <a:pt x="444" y="590"/>
                  <a:pt x="389" y="616"/>
                  <a:pt x="328" y="621"/>
                </a:cubicBezTo>
                <a:cubicBezTo>
                  <a:pt x="328" y="600"/>
                  <a:pt x="328" y="600"/>
                  <a:pt x="328" y="600"/>
                </a:cubicBezTo>
                <a:cubicBezTo>
                  <a:pt x="328" y="591"/>
                  <a:pt x="321" y="584"/>
                  <a:pt x="312" y="584"/>
                </a:cubicBezTo>
                <a:cubicBezTo>
                  <a:pt x="304" y="584"/>
                  <a:pt x="296" y="591"/>
                  <a:pt x="296" y="600"/>
                </a:cubicBezTo>
                <a:cubicBezTo>
                  <a:pt x="296" y="621"/>
                  <a:pt x="296" y="621"/>
                  <a:pt x="296" y="621"/>
                </a:cubicBezTo>
                <a:cubicBezTo>
                  <a:pt x="235" y="616"/>
                  <a:pt x="181" y="590"/>
                  <a:pt x="140" y="550"/>
                </a:cubicBezTo>
                <a:cubicBezTo>
                  <a:pt x="139" y="549"/>
                  <a:pt x="139" y="549"/>
                  <a:pt x="139" y="549"/>
                </a:cubicBezTo>
                <a:cubicBezTo>
                  <a:pt x="139" y="549"/>
                  <a:pt x="139" y="549"/>
                  <a:pt x="139" y="549"/>
                </a:cubicBezTo>
                <a:cubicBezTo>
                  <a:pt x="98" y="507"/>
                  <a:pt x="72" y="453"/>
                  <a:pt x="69" y="393"/>
                </a:cubicBezTo>
                <a:cubicBezTo>
                  <a:pt x="89" y="393"/>
                  <a:pt x="89" y="393"/>
                  <a:pt x="89" y="393"/>
                </a:cubicBezTo>
                <a:cubicBezTo>
                  <a:pt x="98" y="393"/>
                  <a:pt x="105" y="385"/>
                  <a:pt x="105" y="376"/>
                </a:cubicBezTo>
                <a:cubicBezTo>
                  <a:pt x="105" y="368"/>
                  <a:pt x="98" y="361"/>
                  <a:pt x="89" y="361"/>
                </a:cubicBezTo>
                <a:cubicBezTo>
                  <a:pt x="69" y="361"/>
                  <a:pt x="69" y="361"/>
                  <a:pt x="69" y="361"/>
                </a:cubicBezTo>
                <a:cubicBezTo>
                  <a:pt x="72" y="299"/>
                  <a:pt x="99" y="245"/>
                  <a:pt x="139" y="204"/>
                </a:cubicBezTo>
                <a:cubicBezTo>
                  <a:pt x="180" y="163"/>
                  <a:pt x="235" y="137"/>
                  <a:pt x="296" y="133"/>
                </a:cubicBezTo>
                <a:cubicBezTo>
                  <a:pt x="296" y="153"/>
                  <a:pt x="296" y="153"/>
                  <a:pt x="296" y="153"/>
                </a:cubicBezTo>
                <a:cubicBezTo>
                  <a:pt x="296" y="162"/>
                  <a:pt x="304" y="169"/>
                  <a:pt x="312" y="169"/>
                </a:cubicBezTo>
                <a:cubicBezTo>
                  <a:pt x="321" y="169"/>
                  <a:pt x="328" y="162"/>
                  <a:pt x="328" y="153"/>
                </a:cubicBezTo>
                <a:cubicBezTo>
                  <a:pt x="328" y="133"/>
                  <a:pt x="328" y="133"/>
                  <a:pt x="328" y="133"/>
                </a:cubicBezTo>
                <a:cubicBezTo>
                  <a:pt x="389" y="137"/>
                  <a:pt x="444" y="163"/>
                  <a:pt x="485" y="204"/>
                </a:cubicBezTo>
                <a:cubicBezTo>
                  <a:pt x="525" y="245"/>
                  <a:pt x="552" y="299"/>
                  <a:pt x="556" y="361"/>
                </a:cubicBezTo>
                <a:cubicBezTo>
                  <a:pt x="536" y="361"/>
                  <a:pt x="536" y="361"/>
                  <a:pt x="536" y="361"/>
                </a:cubicBezTo>
                <a:cubicBezTo>
                  <a:pt x="527" y="361"/>
                  <a:pt x="520" y="368"/>
                  <a:pt x="520" y="376"/>
                </a:cubicBezTo>
                <a:cubicBezTo>
                  <a:pt x="520" y="385"/>
                  <a:pt x="527" y="393"/>
                  <a:pt x="536" y="393"/>
                </a:cubicBezTo>
                <a:close/>
                <a:moveTo>
                  <a:pt x="574" y="234"/>
                </a:moveTo>
                <a:cubicBezTo>
                  <a:pt x="574" y="234"/>
                  <a:pt x="574" y="234"/>
                  <a:pt x="574" y="234"/>
                </a:cubicBezTo>
                <a:cubicBezTo>
                  <a:pt x="560" y="209"/>
                  <a:pt x="543" y="186"/>
                  <a:pt x="523" y="166"/>
                </a:cubicBezTo>
                <a:cubicBezTo>
                  <a:pt x="510" y="152"/>
                  <a:pt x="495" y="141"/>
                  <a:pt x="480" y="130"/>
                </a:cubicBezTo>
                <a:cubicBezTo>
                  <a:pt x="492" y="121"/>
                  <a:pt x="507" y="116"/>
                  <a:pt x="522" y="116"/>
                </a:cubicBezTo>
                <a:cubicBezTo>
                  <a:pt x="540" y="116"/>
                  <a:pt x="558" y="123"/>
                  <a:pt x="571" y="137"/>
                </a:cubicBezTo>
                <a:cubicBezTo>
                  <a:pt x="572" y="137"/>
                  <a:pt x="572" y="137"/>
                  <a:pt x="572" y="137"/>
                </a:cubicBezTo>
                <a:cubicBezTo>
                  <a:pt x="585" y="151"/>
                  <a:pt x="592" y="169"/>
                  <a:pt x="592" y="187"/>
                </a:cubicBezTo>
                <a:cubicBezTo>
                  <a:pt x="592" y="203"/>
                  <a:pt x="586" y="221"/>
                  <a:pt x="574" y="234"/>
                </a:cubicBezTo>
                <a:close/>
              </a:path>
            </a:pathLst>
          </a:custGeom>
          <a:solidFill>
            <a:schemeClr val="bg1">
              <a:lumMod val="50000"/>
            </a:schemeClr>
          </a:solidFill>
          <a:ln>
            <a:noFill/>
          </a:ln>
        </p:spPr>
        <p:txBody>
          <a:bodyPr anchor="t" anchorCtr="0" bIns="45720" compatLnSpc="1" lIns="91440" numCol="1" rIns="91440" tIns="45720" vert="horz" wrap="square"/>
          <a:lstStyle/>
          <a:p>
            <a:endParaRPr altLang="en-US" lang="zh-CN"/>
          </a:p>
        </p:txBody>
      </p:sp>
      <p:sp>
        <p:nvSpPr>
          <p:cNvPr id="60" name="原创设计师QQ598969553             _59"/>
          <p:cNvSpPr>
            <a:spLocks noEditPoints="1"/>
          </p:cNvSpPr>
          <p:nvPr/>
        </p:nvSpPr>
        <p:spPr bwMode="auto">
          <a:xfrm>
            <a:off x="3080785" y="3630657"/>
            <a:ext cx="192313" cy="246121"/>
          </a:xfrm>
          <a:custGeom>
            <a:gdLst>
              <a:gd fmla="*/ 542 w 604" name="T0"/>
              <a:gd fmla="*/ 690 h 773" name="T1"/>
              <a:gd fmla="*/ 493 w 604" name="T2"/>
              <a:gd fmla="*/ 731 h 773" name="T3"/>
              <a:gd fmla="*/ 339 w 604" name="T4"/>
              <a:gd fmla="*/ 768 h 773" name="T5"/>
              <a:gd fmla="*/ 194 w 604" name="T6"/>
              <a:gd fmla="*/ 706 h 773" name="T7"/>
              <a:gd fmla="*/ 193 w 604" name="T8"/>
              <a:gd fmla="*/ 705 h 773" name="T9"/>
              <a:gd fmla="*/ 193 w 604" name="T10"/>
              <a:gd fmla="*/ 706 h 773" name="T11"/>
              <a:gd fmla="*/ 153 w 604" name="T12"/>
              <a:gd fmla="*/ 656 h 773" name="T13"/>
              <a:gd fmla="*/ 74 w 604" name="T14"/>
              <a:gd fmla="*/ 521 h 773" name="T15"/>
              <a:gd fmla="*/ 73 w 604" name="T16"/>
              <a:gd fmla="*/ 519 h 773" name="T17"/>
              <a:gd fmla="*/ 27 w 604" name="T18"/>
              <a:gd fmla="*/ 439 h 773" name="T19"/>
              <a:gd fmla="*/ 82 w 604" name="T20"/>
              <a:gd fmla="*/ 329 h 773" name="T21"/>
              <a:gd fmla="*/ 155 w 604" name="T22"/>
              <a:gd fmla="*/ 363 h 773" name="T23"/>
              <a:gd fmla="*/ 158 w 604" name="T24"/>
              <a:gd fmla="*/ 368 h 773" name="T25"/>
              <a:gd fmla="*/ 164 w 604" name="T26"/>
              <a:gd fmla="*/ 377 h 773" name="T27"/>
              <a:gd fmla="*/ 164 w 604" name="T28"/>
              <a:gd fmla="*/ 121 h 773" name="T29"/>
              <a:gd fmla="*/ 268 w 604" name="T30"/>
              <a:gd fmla="*/ 61 h 773" name="T31"/>
              <a:gd fmla="*/ 399 w 604" name="T32"/>
              <a:gd fmla="*/ 61 h 773" name="T33"/>
              <a:gd fmla="*/ 503 w 604" name="T34"/>
              <a:gd fmla="*/ 121 h 773" name="T35"/>
              <a:gd fmla="*/ 503 w 604" name="T36"/>
              <a:gd fmla="*/ 123 h 773" name="T37"/>
              <a:gd fmla="*/ 507 w 604" name="T38"/>
              <a:gd fmla="*/ 122 h 773" name="T39"/>
              <a:gd fmla="*/ 604 w 604" name="T40"/>
              <a:gd fmla="*/ 185 h 773" name="T41"/>
              <a:gd fmla="*/ 604 w 604" name="T42"/>
              <a:gd fmla="*/ 527 h 773" name="T43"/>
              <a:gd fmla="*/ 588 w 604" name="T44"/>
              <a:gd fmla="*/ 616 h 773" name="T45"/>
              <a:gd fmla="*/ 542 w 604" name="T46"/>
              <a:gd fmla="*/ 690 h 773" name="T47"/>
              <a:gd fmla="*/ 465 w 604" name="T48"/>
              <a:gd fmla="*/ 686 h 773" name="T49"/>
              <a:gd fmla="*/ 465 w 604" name="T50"/>
              <a:gd fmla="*/ 686 h 773" name="T51"/>
              <a:gd fmla="*/ 503 w 604" name="T52"/>
              <a:gd fmla="*/ 654 h 773" name="T53"/>
              <a:gd fmla="*/ 537 w 604" name="T54"/>
              <a:gd fmla="*/ 597 h 773" name="T55"/>
              <a:gd fmla="*/ 550 w 604" name="T56"/>
              <a:gd fmla="*/ 527 h 773" name="T57"/>
              <a:gd fmla="*/ 550 w 604" name="T58"/>
              <a:gd fmla="*/ 185 h 773" name="T59"/>
              <a:gd fmla="*/ 519 w 604" name="T60"/>
              <a:gd fmla="*/ 185 h 773" name="T61"/>
              <a:gd fmla="*/ 519 w 604" name="T62"/>
              <a:gd fmla="*/ 347 h 773" name="T63"/>
              <a:gd fmla="*/ 449 w 604" name="T64"/>
              <a:gd fmla="*/ 347 h 773" name="T65"/>
              <a:gd fmla="*/ 449 w 604" name="T66"/>
              <a:gd fmla="*/ 121 h 773" name="T67"/>
              <a:gd fmla="*/ 419 w 604" name="T68"/>
              <a:gd fmla="*/ 121 h 773" name="T69"/>
              <a:gd fmla="*/ 418 w 604" name="T70"/>
              <a:gd fmla="*/ 121 h 773" name="T71"/>
              <a:gd fmla="*/ 418 w 604" name="T72"/>
              <a:gd fmla="*/ 347 h 773" name="T73"/>
              <a:gd fmla="*/ 349 w 604" name="T74"/>
              <a:gd fmla="*/ 347 h 773" name="T75"/>
              <a:gd fmla="*/ 349 w 604" name="T76"/>
              <a:gd fmla="*/ 84 h 773" name="T77"/>
              <a:gd fmla="*/ 318 w 604" name="T78"/>
              <a:gd fmla="*/ 84 h 773" name="T79"/>
              <a:gd fmla="*/ 318 w 604" name="T80"/>
              <a:gd fmla="*/ 347 h 773" name="T81"/>
              <a:gd fmla="*/ 248 w 604" name="T82"/>
              <a:gd fmla="*/ 347 h 773" name="T83"/>
              <a:gd fmla="*/ 248 w 604" name="T84"/>
              <a:gd fmla="*/ 121 h 773" name="T85"/>
              <a:gd fmla="*/ 218 w 604" name="T86"/>
              <a:gd fmla="*/ 121 h 773" name="T87"/>
              <a:gd fmla="*/ 218 w 604" name="T88"/>
              <a:gd fmla="*/ 439 h 773" name="T89"/>
              <a:gd fmla="*/ 148 w 604" name="T90"/>
              <a:gd fmla="*/ 457 h 773" name="T91"/>
              <a:gd fmla="*/ 111 w 604" name="T92"/>
              <a:gd fmla="*/ 395 h 773" name="T93"/>
              <a:gd fmla="*/ 74 w 604" name="T94"/>
              <a:gd fmla="*/ 413 h 773" name="T95"/>
              <a:gd fmla="*/ 120 w 604" name="T96"/>
              <a:gd fmla="*/ 492 h 773" name="T97"/>
              <a:gd fmla="*/ 121 w 604" name="T98"/>
              <a:gd fmla="*/ 494 h 773" name="T99"/>
              <a:gd fmla="*/ 199 w 604" name="T100"/>
              <a:gd fmla="*/ 628 h 773" name="T101"/>
              <a:gd fmla="*/ 230 w 604" name="T102"/>
              <a:gd fmla="*/ 665 h 773" name="T103"/>
              <a:gd fmla="*/ 344 w 604" name="T104"/>
              <a:gd fmla="*/ 715 h 773" name="T105"/>
              <a:gd fmla="*/ 465 w 604" name="T106"/>
              <a:gd fmla="*/ 686 h 773"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773" w="604">
                <a:moveTo>
                  <a:pt x="542" y="690"/>
                </a:moveTo>
                <a:cubicBezTo>
                  <a:pt x="528" y="707"/>
                  <a:pt x="511" y="721"/>
                  <a:pt x="493" y="731"/>
                </a:cubicBezTo>
                <a:cubicBezTo>
                  <a:pt x="447" y="761"/>
                  <a:pt x="392" y="773"/>
                  <a:pt x="339" y="768"/>
                </a:cubicBezTo>
                <a:cubicBezTo>
                  <a:pt x="286" y="764"/>
                  <a:pt x="235" y="743"/>
                  <a:pt x="194" y="706"/>
                </a:cubicBezTo>
                <a:cubicBezTo>
                  <a:pt x="193" y="705"/>
                  <a:pt x="193" y="705"/>
                  <a:pt x="193" y="705"/>
                </a:cubicBezTo>
                <a:cubicBezTo>
                  <a:pt x="193" y="706"/>
                  <a:pt x="193" y="706"/>
                  <a:pt x="193" y="706"/>
                </a:cubicBezTo>
                <a:cubicBezTo>
                  <a:pt x="179" y="691"/>
                  <a:pt x="165" y="675"/>
                  <a:pt x="153" y="656"/>
                </a:cubicBezTo>
                <a:cubicBezTo>
                  <a:pt x="74" y="521"/>
                  <a:pt x="74" y="521"/>
                  <a:pt x="74" y="521"/>
                </a:cubicBezTo>
                <a:cubicBezTo>
                  <a:pt x="73" y="519"/>
                  <a:pt x="73" y="519"/>
                  <a:pt x="73" y="519"/>
                </a:cubicBezTo>
                <a:cubicBezTo>
                  <a:pt x="27" y="439"/>
                  <a:pt x="27" y="439"/>
                  <a:pt x="27" y="439"/>
                </a:cubicBezTo>
                <a:cubicBezTo>
                  <a:pt x="0" y="391"/>
                  <a:pt x="30" y="336"/>
                  <a:pt x="82" y="329"/>
                </a:cubicBezTo>
                <a:cubicBezTo>
                  <a:pt x="107" y="326"/>
                  <a:pt x="135" y="335"/>
                  <a:pt x="155" y="363"/>
                </a:cubicBezTo>
                <a:cubicBezTo>
                  <a:pt x="157" y="364"/>
                  <a:pt x="157" y="366"/>
                  <a:pt x="158" y="368"/>
                </a:cubicBezTo>
                <a:cubicBezTo>
                  <a:pt x="164" y="377"/>
                  <a:pt x="164" y="377"/>
                  <a:pt x="164" y="377"/>
                </a:cubicBezTo>
                <a:cubicBezTo>
                  <a:pt x="164" y="121"/>
                  <a:pt x="164" y="121"/>
                  <a:pt x="164" y="121"/>
                </a:cubicBezTo>
                <a:cubicBezTo>
                  <a:pt x="164" y="66"/>
                  <a:pt x="222" y="36"/>
                  <a:pt x="268" y="61"/>
                </a:cubicBezTo>
                <a:cubicBezTo>
                  <a:pt x="287" y="0"/>
                  <a:pt x="380" y="1"/>
                  <a:pt x="399" y="61"/>
                </a:cubicBezTo>
                <a:cubicBezTo>
                  <a:pt x="445" y="36"/>
                  <a:pt x="503" y="65"/>
                  <a:pt x="503" y="121"/>
                </a:cubicBezTo>
                <a:cubicBezTo>
                  <a:pt x="503" y="123"/>
                  <a:pt x="503" y="123"/>
                  <a:pt x="503" y="123"/>
                </a:cubicBezTo>
                <a:cubicBezTo>
                  <a:pt x="507" y="122"/>
                  <a:pt x="507" y="122"/>
                  <a:pt x="507" y="122"/>
                </a:cubicBezTo>
                <a:cubicBezTo>
                  <a:pt x="552" y="104"/>
                  <a:pt x="604" y="133"/>
                  <a:pt x="604" y="185"/>
                </a:cubicBezTo>
                <a:cubicBezTo>
                  <a:pt x="604" y="527"/>
                  <a:pt x="604" y="527"/>
                  <a:pt x="604" y="527"/>
                </a:cubicBezTo>
                <a:cubicBezTo>
                  <a:pt x="604" y="558"/>
                  <a:pt x="599" y="588"/>
                  <a:pt x="588" y="616"/>
                </a:cubicBezTo>
                <a:cubicBezTo>
                  <a:pt x="578" y="643"/>
                  <a:pt x="563" y="669"/>
                  <a:pt x="542" y="690"/>
                </a:cubicBezTo>
                <a:close/>
                <a:moveTo>
                  <a:pt x="465" y="686"/>
                </a:moveTo>
                <a:cubicBezTo>
                  <a:pt x="465" y="686"/>
                  <a:pt x="465" y="686"/>
                  <a:pt x="465" y="686"/>
                </a:cubicBezTo>
                <a:cubicBezTo>
                  <a:pt x="478" y="677"/>
                  <a:pt x="491" y="667"/>
                  <a:pt x="503" y="654"/>
                </a:cubicBezTo>
                <a:cubicBezTo>
                  <a:pt x="518" y="637"/>
                  <a:pt x="530" y="618"/>
                  <a:pt x="537" y="597"/>
                </a:cubicBezTo>
                <a:cubicBezTo>
                  <a:pt x="546" y="576"/>
                  <a:pt x="550" y="552"/>
                  <a:pt x="550" y="527"/>
                </a:cubicBezTo>
                <a:cubicBezTo>
                  <a:pt x="550" y="185"/>
                  <a:pt x="550" y="185"/>
                  <a:pt x="550" y="185"/>
                </a:cubicBezTo>
                <a:cubicBezTo>
                  <a:pt x="550" y="165"/>
                  <a:pt x="519" y="166"/>
                  <a:pt x="519" y="185"/>
                </a:cubicBezTo>
                <a:cubicBezTo>
                  <a:pt x="519" y="347"/>
                  <a:pt x="519" y="347"/>
                  <a:pt x="519" y="347"/>
                </a:cubicBezTo>
                <a:cubicBezTo>
                  <a:pt x="519" y="392"/>
                  <a:pt x="449" y="393"/>
                  <a:pt x="449" y="347"/>
                </a:cubicBezTo>
                <a:cubicBezTo>
                  <a:pt x="449" y="121"/>
                  <a:pt x="449" y="121"/>
                  <a:pt x="449" y="121"/>
                </a:cubicBezTo>
                <a:cubicBezTo>
                  <a:pt x="449" y="100"/>
                  <a:pt x="419" y="101"/>
                  <a:pt x="419" y="121"/>
                </a:cubicBezTo>
                <a:cubicBezTo>
                  <a:pt x="418" y="121"/>
                  <a:pt x="418" y="121"/>
                  <a:pt x="418" y="121"/>
                </a:cubicBezTo>
                <a:cubicBezTo>
                  <a:pt x="418" y="347"/>
                  <a:pt x="418" y="347"/>
                  <a:pt x="418" y="347"/>
                </a:cubicBezTo>
                <a:cubicBezTo>
                  <a:pt x="419" y="393"/>
                  <a:pt x="349" y="393"/>
                  <a:pt x="349" y="347"/>
                </a:cubicBezTo>
                <a:cubicBezTo>
                  <a:pt x="349" y="84"/>
                  <a:pt x="349" y="84"/>
                  <a:pt x="349" y="84"/>
                </a:cubicBezTo>
                <a:cubicBezTo>
                  <a:pt x="349" y="64"/>
                  <a:pt x="318" y="64"/>
                  <a:pt x="318" y="84"/>
                </a:cubicBezTo>
                <a:cubicBezTo>
                  <a:pt x="318" y="347"/>
                  <a:pt x="318" y="347"/>
                  <a:pt x="318" y="347"/>
                </a:cubicBezTo>
                <a:cubicBezTo>
                  <a:pt x="318" y="393"/>
                  <a:pt x="248" y="393"/>
                  <a:pt x="248" y="347"/>
                </a:cubicBezTo>
                <a:cubicBezTo>
                  <a:pt x="248" y="121"/>
                  <a:pt x="248" y="121"/>
                  <a:pt x="248" y="121"/>
                </a:cubicBezTo>
                <a:cubicBezTo>
                  <a:pt x="248" y="102"/>
                  <a:pt x="218" y="101"/>
                  <a:pt x="218" y="121"/>
                </a:cubicBezTo>
                <a:cubicBezTo>
                  <a:pt x="218" y="439"/>
                  <a:pt x="218" y="439"/>
                  <a:pt x="218" y="439"/>
                </a:cubicBezTo>
                <a:cubicBezTo>
                  <a:pt x="218" y="477"/>
                  <a:pt x="167" y="490"/>
                  <a:pt x="148" y="457"/>
                </a:cubicBezTo>
                <a:cubicBezTo>
                  <a:pt x="111" y="395"/>
                  <a:pt x="111" y="395"/>
                  <a:pt x="111" y="395"/>
                </a:cubicBezTo>
                <a:cubicBezTo>
                  <a:pt x="95" y="372"/>
                  <a:pt x="59" y="387"/>
                  <a:pt x="74" y="413"/>
                </a:cubicBezTo>
                <a:cubicBezTo>
                  <a:pt x="120" y="492"/>
                  <a:pt x="120" y="492"/>
                  <a:pt x="120" y="492"/>
                </a:cubicBezTo>
                <a:cubicBezTo>
                  <a:pt x="121" y="494"/>
                  <a:pt x="121" y="494"/>
                  <a:pt x="121" y="494"/>
                </a:cubicBezTo>
                <a:cubicBezTo>
                  <a:pt x="199" y="628"/>
                  <a:pt x="199" y="628"/>
                  <a:pt x="199" y="628"/>
                </a:cubicBezTo>
                <a:cubicBezTo>
                  <a:pt x="208" y="642"/>
                  <a:pt x="219" y="655"/>
                  <a:pt x="230" y="665"/>
                </a:cubicBezTo>
                <a:cubicBezTo>
                  <a:pt x="262" y="694"/>
                  <a:pt x="302" y="711"/>
                  <a:pt x="344" y="715"/>
                </a:cubicBezTo>
                <a:cubicBezTo>
                  <a:pt x="386" y="718"/>
                  <a:pt x="428" y="709"/>
                  <a:pt x="465" y="686"/>
                </a:cubicBezTo>
                <a:close/>
              </a:path>
            </a:pathLst>
          </a:custGeom>
          <a:solidFill>
            <a:schemeClr val="bg1">
              <a:lumMod val="50000"/>
            </a:schemeClr>
          </a:solidFill>
          <a:ln>
            <a:noFill/>
          </a:ln>
        </p:spPr>
        <p:txBody>
          <a:bodyPr anchor="t" anchorCtr="0" bIns="45720" compatLnSpc="1" lIns="91440" numCol="1" rIns="91440" tIns="45720" vert="horz" wrap="square"/>
          <a:lstStyle/>
          <a:p>
            <a:endParaRPr altLang="en-US" lang="zh-CN"/>
          </a:p>
        </p:txBody>
      </p:sp>
      <p:sp>
        <p:nvSpPr>
          <p:cNvPr id="61" name="原创设计师QQ598969553             _60"/>
          <p:cNvSpPr>
            <a:spLocks noEditPoints="1"/>
          </p:cNvSpPr>
          <p:nvPr/>
        </p:nvSpPr>
        <p:spPr bwMode="auto">
          <a:xfrm>
            <a:off x="1819773" y="3673641"/>
            <a:ext cx="201227" cy="164293"/>
          </a:xfrm>
          <a:custGeom>
            <a:gdLst>
              <a:gd fmla="*/ 0 w 632" name="T0"/>
              <a:gd fmla="*/ 410 h 516" name="T1"/>
              <a:gd fmla="*/ 62 w 632" name="T2"/>
              <a:gd fmla="*/ 383 h 516" name="T3"/>
              <a:gd fmla="*/ 220 w 632" name="T4"/>
              <a:gd fmla="*/ 279 h 516" name="T5"/>
              <a:gd fmla="*/ 253 w 632" name="T6"/>
              <a:gd fmla="*/ 323 h 516" name="T7"/>
              <a:gd fmla="*/ 62 w 632" name="T8"/>
              <a:gd fmla="*/ 437 h 516" name="T9"/>
              <a:gd fmla="*/ 626 w 632" name="T10"/>
              <a:gd fmla="*/ 116 h 516" name="T11"/>
              <a:gd fmla="*/ 582 w 632" name="T12"/>
              <a:gd fmla="*/ 160 h 516" name="T13"/>
              <a:gd fmla="*/ 515 w 632" name="T14"/>
              <a:gd fmla="*/ 205 h 516" name="T15"/>
              <a:gd fmla="*/ 510 w 632" name="T16"/>
              <a:gd fmla="*/ 132 h 516" name="T17"/>
              <a:gd fmla="*/ 444 w 632" name="T18"/>
              <a:gd fmla="*/ 132 h 516" name="T19"/>
              <a:gd fmla="*/ 313 w 632" name="T20"/>
              <a:gd fmla="*/ 225 h 516" name="T21"/>
              <a:gd fmla="*/ 444 w 632" name="T22"/>
              <a:gd fmla="*/ 78 h 516" name="T23"/>
              <a:gd fmla="*/ 510 w 632" name="T24"/>
              <a:gd fmla="*/ 78 h 516" name="T25"/>
              <a:gd fmla="*/ 526 w 632" name="T26"/>
              <a:gd fmla="*/ 0 h 516" name="T27"/>
              <a:gd fmla="*/ 582 w 632" name="T28"/>
              <a:gd fmla="*/ 49 h 516" name="T29"/>
              <a:gd fmla="*/ 626 w 632" name="T30"/>
              <a:gd fmla="*/ 116 h 516" name="T31"/>
              <a:gd fmla="*/ 592 w 632" name="T32"/>
              <a:gd fmla="*/ 105 h 516" name="T33"/>
              <a:gd fmla="*/ 542 w 632" name="T34"/>
              <a:gd fmla="*/ 55 h 516" name="T35"/>
              <a:gd fmla="*/ 592 w 632" name="T36"/>
              <a:gd fmla="*/ 105 h 516" name="T37"/>
              <a:gd fmla="*/ 626 w 632" name="T38"/>
              <a:gd fmla="*/ 422 h 516" name="T39"/>
              <a:gd fmla="*/ 537 w 632" name="T40"/>
              <a:gd fmla="*/ 510 h 516" name="T41"/>
              <a:gd fmla="*/ 510 w 632" name="T42"/>
              <a:gd fmla="*/ 497 h 516" name="T43"/>
              <a:gd fmla="*/ 479 w 632" name="T44"/>
              <a:gd fmla="*/ 437 h 516" name="T45"/>
              <a:gd fmla="*/ 249 w 632" name="T46"/>
              <a:gd fmla="*/ 274 h 516" name="T47"/>
              <a:gd fmla="*/ 62 w 632" name="T48"/>
              <a:gd fmla="*/ 132 h 516" name="T49"/>
              <a:gd fmla="*/ 0 w 632" name="T50"/>
              <a:gd fmla="*/ 105 h 516" name="T51"/>
              <a:gd fmla="*/ 62 w 632" name="T52"/>
              <a:gd fmla="*/ 78 h 516" name="T53"/>
              <a:gd fmla="*/ 292 w 632" name="T54"/>
              <a:gd fmla="*/ 241 h 516" name="T55"/>
              <a:gd fmla="*/ 479 w 632" name="T56"/>
              <a:gd fmla="*/ 383 h 516" name="T57"/>
              <a:gd fmla="*/ 510 w 632" name="T58"/>
              <a:gd fmla="*/ 322 h 516" name="T59"/>
              <a:gd fmla="*/ 537 w 632" name="T60"/>
              <a:gd fmla="*/ 310 h 516" name="T61"/>
              <a:gd fmla="*/ 626 w 632" name="T62"/>
              <a:gd fmla="*/ 399 h 516" name="T63"/>
              <a:gd fmla="*/ 626 w 632" name="T64"/>
              <a:gd fmla="*/ 422 h 516" name="T65"/>
              <a:gd fmla="*/ 592 w 632" name="T66"/>
              <a:gd fmla="*/ 410 h 516" name="T67"/>
              <a:gd fmla="*/ 542 w 632" name="T68"/>
              <a:gd fmla="*/ 360 h 516" name="T69"/>
              <a:gd fmla="*/ 592 w 632" name="T70"/>
              <a:gd fmla="*/ 410 h 516" name="T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b="b" l="0" r="r" t="0"/>
            <a:pathLst>
              <a:path h="516" w="632">
                <a:moveTo>
                  <a:pt x="27" y="437"/>
                </a:moveTo>
                <a:cubicBezTo>
                  <a:pt x="13" y="437"/>
                  <a:pt x="0" y="425"/>
                  <a:pt x="0" y="410"/>
                </a:cubicBezTo>
                <a:cubicBezTo>
                  <a:pt x="0" y="395"/>
                  <a:pt x="13" y="383"/>
                  <a:pt x="27" y="383"/>
                </a:cubicBezTo>
                <a:cubicBezTo>
                  <a:pt x="62" y="383"/>
                  <a:pt x="62" y="383"/>
                  <a:pt x="62" y="383"/>
                </a:cubicBezTo>
                <a:cubicBezTo>
                  <a:pt x="97" y="383"/>
                  <a:pt x="97" y="383"/>
                  <a:pt x="97" y="383"/>
                </a:cubicBezTo>
                <a:cubicBezTo>
                  <a:pt x="133" y="383"/>
                  <a:pt x="176" y="336"/>
                  <a:pt x="220" y="279"/>
                </a:cubicBezTo>
                <a:cubicBezTo>
                  <a:pt x="228" y="290"/>
                  <a:pt x="228" y="290"/>
                  <a:pt x="228" y="290"/>
                </a:cubicBezTo>
                <a:cubicBezTo>
                  <a:pt x="236" y="301"/>
                  <a:pt x="245" y="312"/>
                  <a:pt x="253" y="323"/>
                </a:cubicBezTo>
                <a:cubicBezTo>
                  <a:pt x="204" y="385"/>
                  <a:pt x="153" y="437"/>
                  <a:pt x="97" y="437"/>
                </a:cubicBezTo>
                <a:cubicBezTo>
                  <a:pt x="62" y="437"/>
                  <a:pt x="62" y="437"/>
                  <a:pt x="62" y="437"/>
                </a:cubicBezTo>
                <a:cubicBezTo>
                  <a:pt x="27" y="437"/>
                  <a:pt x="27" y="437"/>
                  <a:pt x="27" y="437"/>
                </a:cubicBezTo>
                <a:close/>
                <a:moveTo>
                  <a:pt x="626" y="116"/>
                </a:moveTo>
                <a:cubicBezTo>
                  <a:pt x="626" y="116"/>
                  <a:pt x="626" y="116"/>
                  <a:pt x="626" y="116"/>
                </a:cubicBezTo>
                <a:cubicBezTo>
                  <a:pt x="582" y="160"/>
                  <a:pt x="582" y="160"/>
                  <a:pt x="582" y="160"/>
                </a:cubicBezTo>
                <a:cubicBezTo>
                  <a:pt x="537" y="205"/>
                  <a:pt x="537" y="205"/>
                  <a:pt x="537" y="205"/>
                </a:cubicBezTo>
                <a:cubicBezTo>
                  <a:pt x="531" y="211"/>
                  <a:pt x="521" y="211"/>
                  <a:pt x="515" y="205"/>
                </a:cubicBezTo>
                <a:cubicBezTo>
                  <a:pt x="511" y="201"/>
                  <a:pt x="510" y="197"/>
                  <a:pt x="510" y="192"/>
                </a:cubicBezTo>
                <a:cubicBezTo>
                  <a:pt x="510" y="132"/>
                  <a:pt x="510" y="132"/>
                  <a:pt x="510" y="132"/>
                </a:cubicBezTo>
                <a:cubicBezTo>
                  <a:pt x="479" y="132"/>
                  <a:pt x="479" y="132"/>
                  <a:pt x="479" y="132"/>
                </a:cubicBezTo>
                <a:cubicBezTo>
                  <a:pt x="444" y="132"/>
                  <a:pt x="444" y="132"/>
                  <a:pt x="444" y="132"/>
                </a:cubicBezTo>
                <a:cubicBezTo>
                  <a:pt x="408" y="132"/>
                  <a:pt x="365" y="180"/>
                  <a:pt x="321" y="235"/>
                </a:cubicBezTo>
                <a:cubicBezTo>
                  <a:pt x="313" y="225"/>
                  <a:pt x="313" y="225"/>
                  <a:pt x="313" y="225"/>
                </a:cubicBezTo>
                <a:cubicBezTo>
                  <a:pt x="304" y="214"/>
                  <a:pt x="296" y="203"/>
                  <a:pt x="287" y="192"/>
                </a:cubicBezTo>
                <a:cubicBezTo>
                  <a:pt x="337" y="130"/>
                  <a:pt x="388" y="78"/>
                  <a:pt x="444" y="78"/>
                </a:cubicBezTo>
                <a:cubicBezTo>
                  <a:pt x="479" y="78"/>
                  <a:pt x="479" y="78"/>
                  <a:pt x="479" y="78"/>
                </a:cubicBezTo>
                <a:cubicBezTo>
                  <a:pt x="510" y="78"/>
                  <a:pt x="510" y="78"/>
                  <a:pt x="510" y="78"/>
                </a:cubicBezTo>
                <a:cubicBezTo>
                  <a:pt x="510" y="16"/>
                  <a:pt x="510" y="16"/>
                  <a:pt x="510" y="16"/>
                </a:cubicBezTo>
                <a:cubicBezTo>
                  <a:pt x="510" y="7"/>
                  <a:pt x="517" y="0"/>
                  <a:pt x="526" y="0"/>
                </a:cubicBezTo>
                <a:cubicBezTo>
                  <a:pt x="530" y="0"/>
                  <a:pt x="534" y="2"/>
                  <a:pt x="537" y="5"/>
                </a:cubicBezTo>
                <a:cubicBezTo>
                  <a:pt x="582" y="49"/>
                  <a:pt x="582" y="49"/>
                  <a:pt x="582" y="49"/>
                </a:cubicBezTo>
                <a:cubicBezTo>
                  <a:pt x="626" y="93"/>
                  <a:pt x="626" y="93"/>
                  <a:pt x="626" y="93"/>
                </a:cubicBezTo>
                <a:cubicBezTo>
                  <a:pt x="632" y="100"/>
                  <a:pt x="632" y="110"/>
                  <a:pt x="626" y="116"/>
                </a:cubicBezTo>
                <a:cubicBezTo>
                  <a:pt x="626" y="116"/>
                  <a:pt x="626" y="116"/>
                  <a:pt x="626" y="116"/>
                </a:cubicBezTo>
                <a:close/>
                <a:moveTo>
                  <a:pt x="592" y="105"/>
                </a:moveTo>
                <a:cubicBezTo>
                  <a:pt x="592" y="105"/>
                  <a:pt x="592" y="105"/>
                  <a:pt x="592" y="105"/>
                </a:cubicBezTo>
                <a:cubicBezTo>
                  <a:pt x="575" y="88"/>
                  <a:pt x="559" y="72"/>
                  <a:pt x="542" y="55"/>
                </a:cubicBezTo>
                <a:cubicBezTo>
                  <a:pt x="542" y="154"/>
                  <a:pt x="542" y="154"/>
                  <a:pt x="542" y="154"/>
                </a:cubicBezTo>
                <a:cubicBezTo>
                  <a:pt x="559" y="138"/>
                  <a:pt x="575" y="121"/>
                  <a:pt x="592" y="105"/>
                </a:cubicBezTo>
                <a:close/>
                <a:moveTo>
                  <a:pt x="626" y="422"/>
                </a:moveTo>
                <a:cubicBezTo>
                  <a:pt x="626" y="422"/>
                  <a:pt x="626" y="422"/>
                  <a:pt x="626" y="422"/>
                </a:cubicBezTo>
                <a:cubicBezTo>
                  <a:pt x="582" y="466"/>
                  <a:pt x="582" y="466"/>
                  <a:pt x="582" y="466"/>
                </a:cubicBezTo>
                <a:cubicBezTo>
                  <a:pt x="537" y="510"/>
                  <a:pt x="537" y="510"/>
                  <a:pt x="537" y="510"/>
                </a:cubicBezTo>
                <a:cubicBezTo>
                  <a:pt x="531" y="516"/>
                  <a:pt x="521" y="516"/>
                  <a:pt x="515" y="510"/>
                </a:cubicBezTo>
                <a:cubicBezTo>
                  <a:pt x="511" y="507"/>
                  <a:pt x="510" y="502"/>
                  <a:pt x="510" y="497"/>
                </a:cubicBezTo>
                <a:cubicBezTo>
                  <a:pt x="510" y="437"/>
                  <a:pt x="510" y="437"/>
                  <a:pt x="510" y="437"/>
                </a:cubicBezTo>
                <a:cubicBezTo>
                  <a:pt x="479" y="437"/>
                  <a:pt x="479" y="437"/>
                  <a:pt x="479" y="437"/>
                </a:cubicBezTo>
                <a:cubicBezTo>
                  <a:pt x="444" y="437"/>
                  <a:pt x="444" y="437"/>
                  <a:pt x="444" y="437"/>
                </a:cubicBezTo>
                <a:cubicBezTo>
                  <a:pt x="373" y="437"/>
                  <a:pt x="311" y="355"/>
                  <a:pt x="249" y="274"/>
                </a:cubicBezTo>
                <a:cubicBezTo>
                  <a:pt x="195" y="203"/>
                  <a:pt x="141" y="132"/>
                  <a:pt x="97" y="132"/>
                </a:cubicBezTo>
                <a:cubicBezTo>
                  <a:pt x="62" y="132"/>
                  <a:pt x="62" y="132"/>
                  <a:pt x="62" y="132"/>
                </a:cubicBezTo>
                <a:cubicBezTo>
                  <a:pt x="27" y="132"/>
                  <a:pt x="27" y="132"/>
                  <a:pt x="27" y="132"/>
                </a:cubicBezTo>
                <a:cubicBezTo>
                  <a:pt x="13" y="132"/>
                  <a:pt x="0" y="120"/>
                  <a:pt x="0" y="105"/>
                </a:cubicBezTo>
                <a:cubicBezTo>
                  <a:pt x="0" y="90"/>
                  <a:pt x="13" y="78"/>
                  <a:pt x="27" y="78"/>
                </a:cubicBezTo>
                <a:cubicBezTo>
                  <a:pt x="62" y="78"/>
                  <a:pt x="62" y="78"/>
                  <a:pt x="62" y="78"/>
                </a:cubicBezTo>
                <a:cubicBezTo>
                  <a:pt x="97" y="78"/>
                  <a:pt x="97" y="78"/>
                  <a:pt x="97" y="78"/>
                </a:cubicBezTo>
                <a:cubicBezTo>
                  <a:pt x="168" y="78"/>
                  <a:pt x="230" y="160"/>
                  <a:pt x="292" y="241"/>
                </a:cubicBezTo>
                <a:cubicBezTo>
                  <a:pt x="346" y="312"/>
                  <a:pt x="399" y="383"/>
                  <a:pt x="444" y="383"/>
                </a:cubicBezTo>
                <a:cubicBezTo>
                  <a:pt x="479" y="383"/>
                  <a:pt x="479" y="383"/>
                  <a:pt x="479" y="383"/>
                </a:cubicBezTo>
                <a:cubicBezTo>
                  <a:pt x="510" y="383"/>
                  <a:pt x="510" y="383"/>
                  <a:pt x="510" y="383"/>
                </a:cubicBezTo>
                <a:cubicBezTo>
                  <a:pt x="510" y="322"/>
                  <a:pt x="510" y="322"/>
                  <a:pt x="510" y="322"/>
                </a:cubicBezTo>
                <a:cubicBezTo>
                  <a:pt x="510" y="313"/>
                  <a:pt x="517" y="305"/>
                  <a:pt x="526" y="305"/>
                </a:cubicBezTo>
                <a:cubicBezTo>
                  <a:pt x="530" y="305"/>
                  <a:pt x="534" y="307"/>
                  <a:pt x="537" y="310"/>
                </a:cubicBezTo>
                <a:cubicBezTo>
                  <a:pt x="582" y="354"/>
                  <a:pt x="582" y="354"/>
                  <a:pt x="582" y="354"/>
                </a:cubicBezTo>
                <a:cubicBezTo>
                  <a:pt x="626" y="399"/>
                  <a:pt x="626" y="399"/>
                  <a:pt x="626" y="399"/>
                </a:cubicBezTo>
                <a:cubicBezTo>
                  <a:pt x="632" y="405"/>
                  <a:pt x="632" y="415"/>
                  <a:pt x="626" y="422"/>
                </a:cubicBezTo>
                <a:cubicBezTo>
                  <a:pt x="626" y="422"/>
                  <a:pt x="626" y="422"/>
                  <a:pt x="626" y="422"/>
                </a:cubicBezTo>
                <a:close/>
                <a:moveTo>
                  <a:pt x="592" y="410"/>
                </a:moveTo>
                <a:cubicBezTo>
                  <a:pt x="592" y="410"/>
                  <a:pt x="592" y="410"/>
                  <a:pt x="592" y="410"/>
                </a:cubicBezTo>
                <a:cubicBezTo>
                  <a:pt x="559" y="377"/>
                  <a:pt x="559" y="377"/>
                  <a:pt x="559" y="377"/>
                </a:cubicBezTo>
                <a:cubicBezTo>
                  <a:pt x="542" y="360"/>
                  <a:pt x="542" y="360"/>
                  <a:pt x="542" y="360"/>
                </a:cubicBezTo>
                <a:cubicBezTo>
                  <a:pt x="542" y="460"/>
                  <a:pt x="542" y="460"/>
                  <a:pt x="542" y="460"/>
                </a:cubicBezTo>
                <a:cubicBezTo>
                  <a:pt x="559" y="443"/>
                  <a:pt x="575" y="427"/>
                  <a:pt x="592" y="410"/>
                </a:cubicBezTo>
                <a:close/>
              </a:path>
            </a:pathLst>
          </a:custGeom>
          <a:solidFill>
            <a:schemeClr val="bg1">
              <a:lumMod val="50000"/>
            </a:schemeClr>
          </a:solidFill>
          <a:ln>
            <a:noFill/>
          </a:ln>
        </p:spPr>
        <p:txBody>
          <a:bodyPr anchor="t" anchorCtr="0" bIns="45720" compatLnSpc="1" lIns="91440" numCol="1" rIns="91440" tIns="45720" vert="horz" wrap="square"/>
          <a:lstStyle/>
          <a:p>
            <a:endParaRPr altLang="en-US" lang="zh-CN"/>
          </a:p>
        </p:txBody>
      </p:sp>
      <p:sp>
        <p:nvSpPr>
          <p:cNvPr id="62" name="原创设计师QQ598969553             _61"/>
          <p:cNvSpPr>
            <a:spLocks noEditPoints="1"/>
          </p:cNvSpPr>
          <p:nvPr/>
        </p:nvSpPr>
        <p:spPr bwMode="auto">
          <a:xfrm>
            <a:off x="2438102" y="3644348"/>
            <a:ext cx="222718" cy="222560"/>
          </a:xfrm>
          <a:custGeom>
            <a:gdLst>
              <a:gd fmla="*/ 350 w 699" name="T0"/>
              <a:gd fmla="*/ 166 h 699" name="T1"/>
              <a:gd fmla="*/ 376 w 699" name="T2"/>
              <a:gd fmla="*/ 322 h 699" name="T3"/>
              <a:gd fmla="*/ 323 w 699" name="T4"/>
              <a:gd fmla="*/ 322 h 699" name="T5"/>
              <a:gd fmla="*/ 350 w 699" name="T6"/>
              <a:gd fmla="*/ 0 h 699" name="T7"/>
              <a:gd fmla="*/ 596 w 699" name="T8"/>
              <a:gd fmla="*/ 102 h 699" name="T9"/>
              <a:gd fmla="*/ 597 w 699" name="T10"/>
              <a:gd fmla="*/ 102 h 699" name="T11"/>
              <a:gd fmla="*/ 596 w 699" name="T12"/>
              <a:gd fmla="*/ 596 h 699" name="T13"/>
              <a:gd fmla="*/ 596 w 699" name="T14"/>
              <a:gd fmla="*/ 596 h 699" name="T15"/>
              <a:gd fmla="*/ 103 w 699" name="T16"/>
              <a:gd fmla="*/ 596 h 699" name="T17"/>
              <a:gd fmla="*/ 102 w 699" name="T18"/>
              <a:gd fmla="*/ 596 h 699" name="T19"/>
              <a:gd fmla="*/ 102 w 699" name="T20"/>
              <a:gd fmla="*/ 102 h 699" name="T21"/>
              <a:gd fmla="*/ 103 w 699" name="T22"/>
              <a:gd fmla="*/ 102 h 699" name="T23"/>
              <a:gd fmla="*/ 350 w 699" name="T24"/>
              <a:gd fmla="*/ 0 h 699" name="T25"/>
              <a:gd fmla="*/ 558 w 699" name="T26"/>
              <a:gd fmla="*/ 141 h 699" name="T27"/>
              <a:gd fmla="*/ 141 w 699" name="T28"/>
              <a:gd fmla="*/ 141 h 699" name="T29"/>
              <a:gd fmla="*/ 54 w 699" name="T30"/>
              <a:gd fmla="*/ 349 h 699" name="T31"/>
              <a:gd fmla="*/ 141 w 699" name="T32"/>
              <a:gd fmla="*/ 558 h 699" name="T33"/>
              <a:gd fmla="*/ 558 w 699" name="T34"/>
              <a:gd fmla="*/ 558 h 699" name="T35"/>
              <a:gd fmla="*/ 645 w 699" name="T36"/>
              <a:gd fmla="*/ 349 h 699" name="T37"/>
              <a:gd fmla="*/ 558 w 699" name="T38"/>
              <a:gd fmla="*/ 141 h 699" name="T39"/>
              <a:gd fmla="*/ 442 w 699" name="T40"/>
              <a:gd fmla="*/ 257 h 699" name="T41"/>
              <a:gd fmla="*/ 479 w 699" name="T42"/>
              <a:gd fmla="*/ 219 h 699" name="T43"/>
              <a:gd fmla="*/ 518 w 699" name="T44"/>
              <a:gd fmla="*/ 278 h 699" name="T45"/>
              <a:gd fmla="*/ 533 w 699" name="T46"/>
              <a:gd fmla="*/ 349 h 699" name="T47"/>
              <a:gd fmla="*/ 518 w 699" name="T48"/>
              <a:gd fmla="*/ 421 h 699" name="T49"/>
              <a:gd fmla="*/ 479 w 699" name="T50"/>
              <a:gd fmla="*/ 479 h 699" name="T51"/>
              <a:gd fmla="*/ 421 w 699" name="T52"/>
              <a:gd fmla="*/ 518 h 699" name="T53"/>
              <a:gd fmla="*/ 350 w 699" name="T54"/>
              <a:gd fmla="*/ 533 h 699" name="T55"/>
              <a:gd fmla="*/ 278 w 699" name="T56"/>
              <a:gd fmla="*/ 518 h 699" name="T57"/>
              <a:gd fmla="*/ 220 w 699" name="T58"/>
              <a:gd fmla="*/ 479 h 699" name="T59"/>
              <a:gd fmla="*/ 181 w 699" name="T60"/>
              <a:gd fmla="*/ 421 h 699" name="T61"/>
              <a:gd fmla="*/ 166 w 699" name="T62"/>
              <a:gd fmla="*/ 349 h 699" name="T63"/>
              <a:gd fmla="*/ 181 w 699" name="T64"/>
              <a:gd fmla="*/ 278 h 699" name="T65"/>
              <a:gd fmla="*/ 220 w 699" name="T66"/>
              <a:gd fmla="*/ 219 h 699" name="T67"/>
              <a:gd fmla="*/ 257 w 699" name="T68"/>
              <a:gd fmla="*/ 257 h 699" name="T69"/>
              <a:gd fmla="*/ 230 w 699" name="T70"/>
              <a:gd fmla="*/ 299 h 699" name="T71"/>
              <a:gd fmla="*/ 220 w 699" name="T72"/>
              <a:gd fmla="*/ 349 h 699" name="T73"/>
              <a:gd fmla="*/ 230 w 699" name="T74"/>
              <a:gd fmla="*/ 400 h 699" name="T75"/>
              <a:gd fmla="*/ 257 w 699" name="T76"/>
              <a:gd fmla="*/ 441 h 699" name="T77"/>
              <a:gd fmla="*/ 299 w 699" name="T78"/>
              <a:gd fmla="*/ 469 h 699" name="T79"/>
              <a:gd fmla="*/ 350 w 699" name="T80"/>
              <a:gd fmla="*/ 479 h 699" name="T81"/>
              <a:gd fmla="*/ 400 w 699" name="T82"/>
              <a:gd fmla="*/ 469 h 699" name="T83"/>
              <a:gd fmla="*/ 442 w 699" name="T84"/>
              <a:gd fmla="*/ 441 h 699" name="T85"/>
              <a:gd fmla="*/ 469 w 699" name="T86"/>
              <a:gd fmla="*/ 400 h 699" name="T87"/>
              <a:gd fmla="*/ 479 w 699" name="T88"/>
              <a:gd fmla="*/ 349 h 699" name="T89"/>
              <a:gd fmla="*/ 469 w 699" name="T90"/>
              <a:gd fmla="*/ 299 h 699" name="T91"/>
              <a:gd fmla="*/ 442 w 699" name="T92"/>
              <a:gd fmla="*/ 257 h 699" name="T9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b="b" l="0" r="r" t="0"/>
            <a:pathLst>
              <a:path h="699" w="699">
                <a:moveTo>
                  <a:pt x="323" y="193"/>
                </a:moveTo>
                <a:cubicBezTo>
                  <a:pt x="323" y="178"/>
                  <a:pt x="335" y="166"/>
                  <a:pt x="350" y="166"/>
                </a:cubicBezTo>
                <a:cubicBezTo>
                  <a:pt x="364" y="166"/>
                  <a:pt x="376" y="178"/>
                  <a:pt x="376" y="193"/>
                </a:cubicBezTo>
                <a:cubicBezTo>
                  <a:pt x="376" y="322"/>
                  <a:pt x="376" y="322"/>
                  <a:pt x="376" y="322"/>
                </a:cubicBezTo>
                <a:cubicBezTo>
                  <a:pt x="376" y="337"/>
                  <a:pt x="364" y="349"/>
                  <a:pt x="350" y="349"/>
                </a:cubicBezTo>
                <a:cubicBezTo>
                  <a:pt x="335" y="349"/>
                  <a:pt x="323" y="337"/>
                  <a:pt x="323" y="322"/>
                </a:cubicBezTo>
                <a:cubicBezTo>
                  <a:pt x="323" y="193"/>
                  <a:pt x="323" y="193"/>
                  <a:pt x="323" y="193"/>
                </a:cubicBezTo>
                <a:close/>
                <a:moveTo>
                  <a:pt x="350" y="0"/>
                </a:moveTo>
                <a:cubicBezTo>
                  <a:pt x="350" y="0"/>
                  <a:pt x="350" y="0"/>
                  <a:pt x="350" y="0"/>
                </a:cubicBezTo>
                <a:cubicBezTo>
                  <a:pt x="446" y="0"/>
                  <a:pt x="533" y="39"/>
                  <a:pt x="596" y="102"/>
                </a:cubicBezTo>
                <a:cubicBezTo>
                  <a:pt x="596" y="102"/>
                  <a:pt x="596" y="102"/>
                  <a:pt x="596" y="102"/>
                </a:cubicBezTo>
                <a:cubicBezTo>
                  <a:pt x="597" y="102"/>
                  <a:pt x="597" y="102"/>
                  <a:pt x="597" y="102"/>
                </a:cubicBezTo>
                <a:cubicBezTo>
                  <a:pt x="660" y="166"/>
                  <a:pt x="699" y="253"/>
                  <a:pt x="699" y="349"/>
                </a:cubicBezTo>
                <a:cubicBezTo>
                  <a:pt x="699" y="445"/>
                  <a:pt x="659" y="533"/>
                  <a:pt x="596" y="596"/>
                </a:cubicBezTo>
                <a:cubicBezTo>
                  <a:pt x="596" y="596"/>
                  <a:pt x="596" y="596"/>
                  <a:pt x="596" y="596"/>
                </a:cubicBezTo>
                <a:cubicBezTo>
                  <a:pt x="596" y="596"/>
                  <a:pt x="596" y="596"/>
                  <a:pt x="596" y="596"/>
                </a:cubicBezTo>
                <a:cubicBezTo>
                  <a:pt x="533" y="659"/>
                  <a:pt x="446" y="699"/>
                  <a:pt x="350" y="699"/>
                </a:cubicBezTo>
                <a:cubicBezTo>
                  <a:pt x="253" y="699"/>
                  <a:pt x="166" y="659"/>
                  <a:pt x="103" y="596"/>
                </a:cubicBezTo>
                <a:cubicBezTo>
                  <a:pt x="102" y="596"/>
                  <a:pt x="102" y="596"/>
                  <a:pt x="102" y="596"/>
                </a:cubicBezTo>
                <a:cubicBezTo>
                  <a:pt x="102" y="596"/>
                  <a:pt x="102" y="596"/>
                  <a:pt x="102" y="596"/>
                </a:cubicBezTo>
                <a:cubicBezTo>
                  <a:pt x="39" y="533"/>
                  <a:pt x="0" y="445"/>
                  <a:pt x="0" y="349"/>
                </a:cubicBezTo>
                <a:cubicBezTo>
                  <a:pt x="0" y="253"/>
                  <a:pt x="39" y="166"/>
                  <a:pt x="102" y="102"/>
                </a:cubicBezTo>
                <a:cubicBezTo>
                  <a:pt x="102" y="102"/>
                  <a:pt x="102" y="102"/>
                  <a:pt x="102" y="102"/>
                </a:cubicBezTo>
                <a:cubicBezTo>
                  <a:pt x="103" y="102"/>
                  <a:pt x="103" y="102"/>
                  <a:pt x="103" y="102"/>
                </a:cubicBezTo>
                <a:cubicBezTo>
                  <a:pt x="103" y="102"/>
                  <a:pt x="103" y="102"/>
                  <a:pt x="103" y="102"/>
                </a:cubicBezTo>
                <a:cubicBezTo>
                  <a:pt x="166" y="39"/>
                  <a:pt x="253" y="0"/>
                  <a:pt x="350" y="0"/>
                </a:cubicBezTo>
                <a:close/>
                <a:moveTo>
                  <a:pt x="558" y="141"/>
                </a:moveTo>
                <a:cubicBezTo>
                  <a:pt x="558" y="141"/>
                  <a:pt x="558" y="141"/>
                  <a:pt x="558" y="141"/>
                </a:cubicBezTo>
                <a:cubicBezTo>
                  <a:pt x="505" y="87"/>
                  <a:pt x="431" y="54"/>
                  <a:pt x="350" y="54"/>
                </a:cubicBezTo>
                <a:cubicBezTo>
                  <a:pt x="268" y="54"/>
                  <a:pt x="194" y="87"/>
                  <a:pt x="141" y="141"/>
                </a:cubicBezTo>
                <a:cubicBezTo>
                  <a:pt x="140" y="141"/>
                  <a:pt x="140" y="141"/>
                  <a:pt x="140" y="141"/>
                </a:cubicBezTo>
                <a:cubicBezTo>
                  <a:pt x="87" y="194"/>
                  <a:pt x="54" y="267"/>
                  <a:pt x="54" y="349"/>
                </a:cubicBezTo>
                <a:cubicBezTo>
                  <a:pt x="54" y="431"/>
                  <a:pt x="87" y="505"/>
                  <a:pt x="140" y="558"/>
                </a:cubicBezTo>
                <a:cubicBezTo>
                  <a:pt x="141" y="558"/>
                  <a:pt x="141" y="558"/>
                  <a:pt x="141" y="558"/>
                </a:cubicBezTo>
                <a:cubicBezTo>
                  <a:pt x="194" y="612"/>
                  <a:pt x="268" y="645"/>
                  <a:pt x="350" y="645"/>
                </a:cubicBezTo>
                <a:cubicBezTo>
                  <a:pt x="431" y="645"/>
                  <a:pt x="505" y="612"/>
                  <a:pt x="558" y="558"/>
                </a:cubicBezTo>
                <a:cubicBezTo>
                  <a:pt x="558" y="558"/>
                  <a:pt x="558" y="558"/>
                  <a:pt x="558" y="558"/>
                </a:cubicBezTo>
                <a:cubicBezTo>
                  <a:pt x="612" y="505"/>
                  <a:pt x="645" y="431"/>
                  <a:pt x="645" y="349"/>
                </a:cubicBezTo>
                <a:cubicBezTo>
                  <a:pt x="645" y="267"/>
                  <a:pt x="612" y="194"/>
                  <a:pt x="558" y="141"/>
                </a:cubicBezTo>
                <a:cubicBezTo>
                  <a:pt x="558" y="141"/>
                  <a:pt x="558" y="141"/>
                  <a:pt x="558" y="141"/>
                </a:cubicBezTo>
                <a:close/>
                <a:moveTo>
                  <a:pt x="442" y="257"/>
                </a:moveTo>
                <a:cubicBezTo>
                  <a:pt x="442" y="257"/>
                  <a:pt x="442" y="257"/>
                  <a:pt x="442" y="257"/>
                </a:cubicBezTo>
                <a:cubicBezTo>
                  <a:pt x="431" y="247"/>
                  <a:pt x="431" y="230"/>
                  <a:pt x="442" y="219"/>
                </a:cubicBezTo>
                <a:cubicBezTo>
                  <a:pt x="452" y="209"/>
                  <a:pt x="469" y="209"/>
                  <a:pt x="479" y="219"/>
                </a:cubicBezTo>
                <a:cubicBezTo>
                  <a:pt x="487" y="228"/>
                  <a:pt x="495" y="237"/>
                  <a:pt x="502" y="247"/>
                </a:cubicBezTo>
                <a:cubicBezTo>
                  <a:pt x="508" y="256"/>
                  <a:pt x="514" y="267"/>
                  <a:pt x="518" y="278"/>
                </a:cubicBezTo>
                <a:cubicBezTo>
                  <a:pt x="523" y="289"/>
                  <a:pt x="527" y="301"/>
                  <a:pt x="529" y="313"/>
                </a:cubicBezTo>
                <a:cubicBezTo>
                  <a:pt x="532" y="325"/>
                  <a:pt x="533" y="337"/>
                  <a:pt x="533" y="349"/>
                </a:cubicBezTo>
                <a:cubicBezTo>
                  <a:pt x="533" y="361"/>
                  <a:pt x="532" y="374"/>
                  <a:pt x="529" y="386"/>
                </a:cubicBezTo>
                <a:cubicBezTo>
                  <a:pt x="527" y="398"/>
                  <a:pt x="523" y="410"/>
                  <a:pt x="518" y="421"/>
                </a:cubicBezTo>
                <a:cubicBezTo>
                  <a:pt x="514" y="432"/>
                  <a:pt x="508" y="442"/>
                  <a:pt x="502" y="452"/>
                </a:cubicBezTo>
                <a:cubicBezTo>
                  <a:pt x="495" y="462"/>
                  <a:pt x="487" y="471"/>
                  <a:pt x="479" y="479"/>
                </a:cubicBezTo>
                <a:cubicBezTo>
                  <a:pt x="471" y="487"/>
                  <a:pt x="462" y="495"/>
                  <a:pt x="452" y="502"/>
                </a:cubicBezTo>
                <a:cubicBezTo>
                  <a:pt x="442" y="508"/>
                  <a:pt x="432" y="514"/>
                  <a:pt x="421" y="518"/>
                </a:cubicBezTo>
                <a:cubicBezTo>
                  <a:pt x="410" y="523"/>
                  <a:pt x="398" y="527"/>
                  <a:pt x="386" y="529"/>
                </a:cubicBezTo>
                <a:cubicBezTo>
                  <a:pt x="374" y="532"/>
                  <a:pt x="362" y="533"/>
                  <a:pt x="350" y="533"/>
                </a:cubicBezTo>
                <a:cubicBezTo>
                  <a:pt x="337" y="533"/>
                  <a:pt x="325" y="532"/>
                  <a:pt x="313" y="529"/>
                </a:cubicBezTo>
                <a:cubicBezTo>
                  <a:pt x="301" y="527"/>
                  <a:pt x="289" y="523"/>
                  <a:pt x="278" y="518"/>
                </a:cubicBezTo>
                <a:cubicBezTo>
                  <a:pt x="267" y="514"/>
                  <a:pt x="256" y="508"/>
                  <a:pt x="247" y="502"/>
                </a:cubicBezTo>
                <a:cubicBezTo>
                  <a:pt x="237" y="495"/>
                  <a:pt x="228" y="487"/>
                  <a:pt x="220" y="479"/>
                </a:cubicBezTo>
                <a:cubicBezTo>
                  <a:pt x="211" y="471"/>
                  <a:pt x="204" y="462"/>
                  <a:pt x="197" y="452"/>
                </a:cubicBezTo>
                <a:cubicBezTo>
                  <a:pt x="191" y="442"/>
                  <a:pt x="185" y="432"/>
                  <a:pt x="181" y="421"/>
                </a:cubicBezTo>
                <a:cubicBezTo>
                  <a:pt x="176" y="410"/>
                  <a:pt x="172" y="398"/>
                  <a:pt x="169" y="386"/>
                </a:cubicBezTo>
                <a:cubicBezTo>
                  <a:pt x="167" y="374"/>
                  <a:pt x="166" y="361"/>
                  <a:pt x="166" y="349"/>
                </a:cubicBezTo>
                <a:cubicBezTo>
                  <a:pt x="166" y="337"/>
                  <a:pt x="167" y="325"/>
                  <a:pt x="169" y="313"/>
                </a:cubicBezTo>
                <a:cubicBezTo>
                  <a:pt x="172" y="301"/>
                  <a:pt x="176" y="289"/>
                  <a:pt x="181" y="278"/>
                </a:cubicBezTo>
                <a:cubicBezTo>
                  <a:pt x="185" y="267"/>
                  <a:pt x="191" y="256"/>
                  <a:pt x="197" y="247"/>
                </a:cubicBezTo>
                <a:cubicBezTo>
                  <a:pt x="204" y="237"/>
                  <a:pt x="211" y="228"/>
                  <a:pt x="220" y="219"/>
                </a:cubicBezTo>
                <a:cubicBezTo>
                  <a:pt x="230" y="209"/>
                  <a:pt x="247" y="209"/>
                  <a:pt x="257" y="219"/>
                </a:cubicBezTo>
                <a:cubicBezTo>
                  <a:pt x="268" y="230"/>
                  <a:pt x="268" y="247"/>
                  <a:pt x="257" y="257"/>
                </a:cubicBezTo>
                <a:cubicBezTo>
                  <a:pt x="252" y="264"/>
                  <a:pt x="246" y="270"/>
                  <a:pt x="241" y="277"/>
                </a:cubicBezTo>
                <a:cubicBezTo>
                  <a:pt x="237" y="284"/>
                  <a:pt x="233" y="291"/>
                  <a:pt x="230" y="299"/>
                </a:cubicBezTo>
                <a:cubicBezTo>
                  <a:pt x="226" y="306"/>
                  <a:pt x="224" y="315"/>
                  <a:pt x="222" y="323"/>
                </a:cubicBezTo>
                <a:cubicBezTo>
                  <a:pt x="221" y="331"/>
                  <a:pt x="220" y="340"/>
                  <a:pt x="220" y="349"/>
                </a:cubicBezTo>
                <a:cubicBezTo>
                  <a:pt x="220" y="358"/>
                  <a:pt x="221" y="367"/>
                  <a:pt x="222" y="375"/>
                </a:cubicBezTo>
                <a:cubicBezTo>
                  <a:pt x="224" y="384"/>
                  <a:pt x="226" y="392"/>
                  <a:pt x="230" y="400"/>
                </a:cubicBezTo>
                <a:cubicBezTo>
                  <a:pt x="233" y="407"/>
                  <a:pt x="237" y="415"/>
                  <a:pt x="241" y="422"/>
                </a:cubicBezTo>
                <a:cubicBezTo>
                  <a:pt x="246" y="429"/>
                  <a:pt x="252" y="435"/>
                  <a:pt x="257" y="441"/>
                </a:cubicBezTo>
                <a:cubicBezTo>
                  <a:pt x="264" y="447"/>
                  <a:pt x="270" y="453"/>
                  <a:pt x="277" y="457"/>
                </a:cubicBezTo>
                <a:cubicBezTo>
                  <a:pt x="284" y="462"/>
                  <a:pt x="291" y="466"/>
                  <a:pt x="299" y="469"/>
                </a:cubicBezTo>
                <a:cubicBezTo>
                  <a:pt x="307" y="472"/>
                  <a:pt x="315" y="475"/>
                  <a:pt x="324" y="477"/>
                </a:cubicBezTo>
                <a:cubicBezTo>
                  <a:pt x="332" y="479"/>
                  <a:pt x="340" y="479"/>
                  <a:pt x="350" y="479"/>
                </a:cubicBezTo>
                <a:cubicBezTo>
                  <a:pt x="359" y="479"/>
                  <a:pt x="368" y="479"/>
                  <a:pt x="376" y="477"/>
                </a:cubicBezTo>
                <a:cubicBezTo>
                  <a:pt x="384" y="475"/>
                  <a:pt x="392" y="472"/>
                  <a:pt x="400" y="469"/>
                </a:cubicBezTo>
                <a:cubicBezTo>
                  <a:pt x="408" y="466"/>
                  <a:pt x="415" y="462"/>
                  <a:pt x="422" y="457"/>
                </a:cubicBezTo>
                <a:cubicBezTo>
                  <a:pt x="429" y="453"/>
                  <a:pt x="435" y="447"/>
                  <a:pt x="442" y="441"/>
                </a:cubicBezTo>
                <a:cubicBezTo>
                  <a:pt x="447" y="435"/>
                  <a:pt x="453" y="429"/>
                  <a:pt x="457" y="422"/>
                </a:cubicBezTo>
                <a:cubicBezTo>
                  <a:pt x="462" y="415"/>
                  <a:pt x="466" y="407"/>
                  <a:pt x="469" y="400"/>
                </a:cubicBezTo>
                <a:cubicBezTo>
                  <a:pt x="473" y="392"/>
                  <a:pt x="475" y="384"/>
                  <a:pt x="477" y="375"/>
                </a:cubicBezTo>
                <a:cubicBezTo>
                  <a:pt x="478" y="367"/>
                  <a:pt x="479" y="358"/>
                  <a:pt x="479" y="349"/>
                </a:cubicBezTo>
                <a:cubicBezTo>
                  <a:pt x="479" y="340"/>
                  <a:pt x="478" y="331"/>
                  <a:pt x="477" y="323"/>
                </a:cubicBezTo>
                <a:cubicBezTo>
                  <a:pt x="475" y="315"/>
                  <a:pt x="473" y="306"/>
                  <a:pt x="469" y="299"/>
                </a:cubicBezTo>
                <a:cubicBezTo>
                  <a:pt x="466" y="291"/>
                  <a:pt x="462" y="284"/>
                  <a:pt x="457" y="277"/>
                </a:cubicBezTo>
                <a:cubicBezTo>
                  <a:pt x="453" y="270"/>
                  <a:pt x="447" y="264"/>
                  <a:pt x="442" y="257"/>
                </a:cubicBezTo>
                <a:close/>
              </a:path>
            </a:pathLst>
          </a:custGeom>
          <a:solidFill>
            <a:schemeClr val="bg1">
              <a:lumMod val="50000"/>
            </a:schemeClr>
          </a:solidFill>
          <a:ln>
            <a:noFill/>
          </a:ln>
        </p:spPr>
        <p:txBody>
          <a:bodyPr anchor="t" anchorCtr="0" bIns="45720" compatLnSpc="1" lIns="91440" numCol="1" rIns="91440" tIns="45720" vert="horz" wrap="square"/>
          <a:lstStyle/>
          <a:p>
            <a:endParaRPr altLang="en-US" lang="zh-CN"/>
          </a:p>
        </p:txBody>
      </p:sp>
      <p:sp>
        <p:nvSpPr>
          <p:cNvPr id="63" name="原创设计师QQ598969553             _62"/>
          <p:cNvSpPr>
            <a:spLocks noEditPoints="1"/>
          </p:cNvSpPr>
          <p:nvPr/>
        </p:nvSpPr>
        <p:spPr bwMode="auto">
          <a:xfrm>
            <a:off x="6352636" y="3638616"/>
            <a:ext cx="180850" cy="231475"/>
          </a:xfrm>
          <a:custGeom>
            <a:gdLst>
              <a:gd fmla="*/ 0 w 568" name="T0"/>
              <a:gd fmla="*/ 590 h 727" name="T1"/>
              <a:gd fmla="*/ 47 w 568" name="T2"/>
              <a:gd fmla="*/ 502 h 727" name="T3"/>
              <a:gd fmla="*/ 96 w 568" name="T4"/>
              <a:gd fmla="*/ 363 h 727" name="T5"/>
              <a:gd fmla="*/ 107 w 568" name="T6"/>
              <a:gd fmla="*/ 302 h 727" name="T7"/>
              <a:gd fmla="*/ 231 w 568" name="T8"/>
              <a:gd fmla="*/ 142 h 727" name="T9"/>
              <a:gd fmla="*/ 206 w 568" name="T10"/>
              <a:gd fmla="*/ 85 h 727" name="T11"/>
              <a:gd fmla="*/ 338 w 568" name="T12"/>
              <a:gd fmla="*/ 30 h 727" name="T13"/>
              <a:gd fmla="*/ 338 w 568" name="T14"/>
              <a:gd fmla="*/ 139 h 727" name="T15"/>
              <a:gd fmla="*/ 376 w 568" name="T16"/>
              <a:gd fmla="*/ 161 h 727" name="T17"/>
              <a:gd fmla="*/ 469 w 568" name="T18"/>
              <a:gd fmla="*/ 352 h 727" name="T19"/>
              <a:gd fmla="*/ 488 w 568" name="T20"/>
              <a:gd fmla="*/ 459 h 727" name="T21"/>
              <a:gd fmla="*/ 568 w 568" name="T22"/>
              <a:gd fmla="*/ 589 h 727" name="T23"/>
              <a:gd fmla="*/ 541 w 568" name="T24"/>
              <a:gd fmla="*/ 617 h 727" name="T25"/>
              <a:gd fmla="*/ 468 w 568" name="T26"/>
              <a:gd fmla="*/ 693 h 727" name="T27"/>
              <a:gd fmla="*/ 304 w 568" name="T28"/>
              <a:gd fmla="*/ 693 h 727" name="T29"/>
              <a:gd fmla="*/ 26 w 568" name="T30"/>
              <a:gd fmla="*/ 617 h 727" name="T31"/>
              <a:gd fmla="*/ 448 w 568" name="T32"/>
              <a:gd fmla="*/ 617 h 727" name="T33"/>
              <a:gd fmla="*/ 342 w 568" name="T34"/>
              <a:gd fmla="*/ 655 h 727" name="T35"/>
              <a:gd fmla="*/ 430 w 568" name="T36"/>
              <a:gd fmla="*/ 655 h 727" name="T37"/>
              <a:gd fmla="*/ 299 w 568" name="T38"/>
              <a:gd fmla="*/ 563 h 727" name="T39"/>
              <a:gd fmla="*/ 299 w 568" name="T40"/>
              <a:gd fmla="*/ 563 h 727" name="T41"/>
              <a:gd fmla="*/ 474 w 568" name="T42"/>
              <a:gd fmla="*/ 563 h 727" name="T43"/>
              <a:gd fmla="*/ 485 w 568" name="T44"/>
              <a:gd fmla="*/ 543 h 727" name="T45"/>
              <a:gd fmla="*/ 418 w 568" name="T46"/>
              <a:gd fmla="*/ 371 h 727" name="T47"/>
              <a:gd fmla="*/ 408 w 568" name="T48"/>
              <a:gd fmla="*/ 312 h 727" name="T49"/>
              <a:gd fmla="*/ 220 w 568" name="T50"/>
              <a:gd fmla="*/ 206 h 727" name="T51"/>
              <a:gd fmla="*/ 151 w 568" name="T52"/>
              <a:gd fmla="*/ 360 h 727" name="T53"/>
              <a:gd fmla="*/ 131 w 568" name="T54"/>
              <a:gd fmla="*/ 472 h 727" name="T55"/>
              <a:gd fmla="*/ 61 w 568" name="T56"/>
              <a:gd fmla="*/ 563 h 727" name="T57"/>
              <a:gd fmla="*/ 252 w 568" name="T58"/>
              <a:gd fmla="*/ 53 h 727" name="T59"/>
              <a:gd fmla="*/ 238 w 568" name="T60"/>
              <a:gd fmla="*/ 85 h 727" name="T61"/>
              <a:gd fmla="*/ 315 w 568" name="T62"/>
              <a:gd fmla="*/ 117 h 727" name="T63"/>
              <a:gd fmla="*/ 315 w 568" name="T64"/>
              <a:gd fmla="*/ 53 h 727" name="T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b="b" l="0" r="r" t="0"/>
            <a:pathLst>
              <a:path h="727" w="568">
                <a:moveTo>
                  <a:pt x="26" y="617"/>
                </a:moveTo>
                <a:cubicBezTo>
                  <a:pt x="11" y="617"/>
                  <a:pt x="0" y="605"/>
                  <a:pt x="0" y="590"/>
                </a:cubicBezTo>
                <a:cubicBezTo>
                  <a:pt x="0" y="589"/>
                  <a:pt x="0" y="589"/>
                  <a:pt x="0" y="589"/>
                </a:cubicBezTo>
                <a:cubicBezTo>
                  <a:pt x="0" y="542"/>
                  <a:pt x="23" y="522"/>
                  <a:pt x="47" y="502"/>
                </a:cubicBezTo>
                <a:cubicBezTo>
                  <a:pt x="60" y="490"/>
                  <a:pt x="74" y="479"/>
                  <a:pt x="78" y="459"/>
                </a:cubicBezTo>
                <a:cubicBezTo>
                  <a:pt x="86" y="426"/>
                  <a:pt x="92" y="393"/>
                  <a:pt x="96" y="363"/>
                </a:cubicBezTo>
                <a:cubicBezTo>
                  <a:pt x="98" y="352"/>
                  <a:pt x="98" y="352"/>
                  <a:pt x="98" y="352"/>
                </a:cubicBezTo>
                <a:cubicBezTo>
                  <a:pt x="101" y="335"/>
                  <a:pt x="104" y="318"/>
                  <a:pt x="107" y="302"/>
                </a:cubicBezTo>
                <a:cubicBezTo>
                  <a:pt x="118" y="246"/>
                  <a:pt x="140" y="194"/>
                  <a:pt x="191" y="161"/>
                </a:cubicBezTo>
                <a:cubicBezTo>
                  <a:pt x="203" y="152"/>
                  <a:pt x="217" y="146"/>
                  <a:pt x="231" y="142"/>
                </a:cubicBezTo>
                <a:cubicBezTo>
                  <a:pt x="229" y="139"/>
                  <a:pt x="229" y="139"/>
                  <a:pt x="229" y="139"/>
                </a:cubicBezTo>
                <a:cubicBezTo>
                  <a:pt x="215" y="126"/>
                  <a:pt x="206" y="106"/>
                  <a:pt x="206" y="85"/>
                </a:cubicBezTo>
                <a:cubicBezTo>
                  <a:pt x="206" y="64"/>
                  <a:pt x="215" y="44"/>
                  <a:pt x="229" y="30"/>
                </a:cubicBezTo>
                <a:cubicBezTo>
                  <a:pt x="259" y="0"/>
                  <a:pt x="308" y="0"/>
                  <a:pt x="338" y="30"/>
                </a:cubicBezTo>
                <a:cubicBezTo>
                  <a:pt x="352" y="44"/>
                  <a:pt x="361" y="64"/>
                  <a:pt x="361" y="85"/>
                </a:cubicBezTo>
                <a:cubicBezTo>
                  <a:pt x="361" y="106"/>
                  <a:pt x="352" y="126"/>
                  <a:pt x="338" y="139"/>
                </a:cubicBezTo>
                <a:cubicBezTo>
                  <a:pt x="336" y="142"/>
                  <a:pt x="336" y="142"/>
                  <a:pt x="336" y="142"/>
                </a:cubicBezTo>
                <a:cubicBezTo>
                  <a:pt x="350" y="146"/>
                  <a:pt x="363" y="152"/>
                  <a:pt x="376" y="161"/>
                </a:cubicBezTo>
                <a:cubicBezTo>
                  <a:pt x="427" y="194"/>
                  <a:pt x="449" y="246"/>
                  <a:pt x="460" y="302"/>
                </a:cubicBezTo>
                <a:cubicBezTo>
                  <a:pt x="463" y="318"/>
                  <a:pt x="466" y="335"/>
                  <a:pt x="469" y="352"/>
                </a:cubicBezTo>
                <a:cubicBezTo>
                  <a:pt x="471" y="363"/>
                  <a:pt x="471" y="363"/>
                  <a:pt x="471" y="363"/>
                </a:cubicBezTo>
                <a:cubicBezTo>
                  <a:pt x="475" y="393"/>
                  <a:pt x="480" y="426"/>
                  <a:pt x="488" y="459"/>
                </a:cubicBezTo>
                <a:cubicBezTo>
                  <a:pt x="493" y="479"/>
                  <a:pt x="507" y="490"/>
                  <a:pt x="520" y="502"/>
                </a:cubicBezTo>
                <a:cubicBezTo>
                  <a:pt x="544" y="522"/>
                  <a:pt x="567" y="542"/>
                  <a:pt x="568" y="589"/>
                </a:cubicBezTo>
                <a:cubicBezTo>
                  <a:pt x="568" y="590"/>
                  <a:pt x="568" y="590"/>
                  <a:pt x="568" y="590"/>
                </a:cubicBezTo>
                <a:cubicBezTo>
                  <a:pt x="568" y="605"/>
                  <a:pt x="556" y="617"/>
                  <a:pt x="541" y="617"/>
                </a:cubicBezTo>
                <a:cubicBezTo>
                  <a:pt x="501" y="617"/>
                  <a:pt x="501" y="617"/>
                  <a:pt x="501" y="617"/>
                </a:cubicBezTo>
                <a:cubicBezTo>
                  <a:pt x="500" y="646"/>
                  <a:pt x="487" y="673"/>
                  <a:pt x="468" y="693"/>
                </a:cubicBezTo>
                <a:cubicBezTo>
                  <a:pt x="447" y="714"/>
                  <a:pt x="418" y="727"/>
                  <a:pt x="386" y="727"/>
                </a:cubicBezTo>
                <a:cubicBezTo>
                  <a:pt x="354" y="727"/>
                  <a:pt x="325" y="714"/>
                  <a:pt x="304" y="693"/>
                </a:cubicBezTo>
                <a:cubicBezTo>
                  <a:pt x="284" y="673"/>
                  <a:pt x="271" y="646"/>
                  <a:pt x="270" y="617"/>
                </a:cubicBezTo>
                <a:cubicBezTo>
                  <a:pt x="26" y="617"/>
                  <a:pt x="26" y="617"/>
                  <a:pt x="26" y="617"/>
                </a:cubicBezTo>
                <a:close/>
                <a:moveTo>
                  <a:pt x="448" y="617"/>
                </a:moveTo>
                <a:cubicBezTo>
                  <a:pt x="448" y="617"/>
                  <a:pt x="448" y="617"/>
                  <a:pt x="448" y="617"/>
                </a:cubicBezTo>
                <a:cubicBezTo>
                  <a:pt x="324" y="617"/>
                  <a:pt x="324" y="617"/>
                  <a:pt x="324" y="617"/>
                </a:cubicBezTo>
                <a:cubicBezTo>
                  <a:pt x="325" y="632"/>
                  <a:pt x="332" y="645"/>
                  <a:pt x="342" y="655"/>
                </a:cubicBezTo>
                <a:cubicBezTo>
                  <a:pt x="353" y="666"/>
                  <a:pt x="368" y="673"/>
                  <a:pt x="386" y="673"/>
                </a:cubicBezTo>
                <a:cubicBezTo>
                  <a:pt x="403" y="673"/>
                  <a:pt x="418" y="666"/>
                  <a:pt x="430" y="655"/>
                </a:cubicBezTo>
                <a:cubicBezTo>
                  <a:pt x="439" y="645"/>
                  <a:pt x="446" y="632"/>
                  <a:pt x="448" y="617"/>
                </a:cubicBezTo>
                <a:close/>
                <a:moveTo>
                  <a:pt x="299" y="563"/>
                </a:moveTo>
                <a:cubicBezTo>
                  <a:pt x="299" y="563"/>
                  <a:pt x="299" y="563"/>
                  <a:pt x="299" y="563"/>
                </a:cubicBezTo>
                <a:cubicBezTo>
                  <a:pt x="299" y="563"/>
                  <a:pt x="299" y="563"/>
                  <a:pt x="299" y="563"/>
                </a:cubicBezTo>
                <a:cubicBezTo>
                  <a:pt x="472" y="563"/>
                  <a:pt x="472" y="563"/>
                  <a:pt x="472" y="563"/>
                </a:cubicBezTo>
                <a:cubicBezTo>
                  <a:pt x="474" y="563"/>
                  <a:pt x="474" y="563"/>
                  <a:pt x="474" y="563"/>
                </a:cubicBezTo>
                <a:cubicBezTo>
                  <a:pt x="506" y="563"/>
                  <a:pt x="506" y="563"/>
                  <a:pt x="506" y="563"/>
                </a:cubicBezTo>
                <a:cubicBezTo>
                  <a:pt x="500" y="555"/>
                  <a:pt x="493" y="549"/>
                  <a:pt x="485" y="543"/>
                </a:cubicBezTo>
                <a:cubicBezTo>
                  <a:pt x="466" y="526"/>
                  <a:pt x="445" y="508"/>
                  <a:pt x="436" y="472"/>
                </a:cubicBezTo>
                <a:cubicBezTo>
                  <a:pt x="428" y="436"/>
                  <a:pt x="423" y="402"/>
                  <a:pt x="418" y="371"/>
                </a:cubicBezTo>
                <a:cubicBezTo>
                  <a:pt x="416" y="360"/>
                  <a:pt x="416" y="360"/>
                  <a:pt x="416" y="360"/>
                </a:cubicBezTo>
                <a:cubicBezTo>
                  <a:pt x="413" y="344"/>
                  <a:pt x="411" y="328"/>
                  <a:pt x="408" y="312"/>
                </a:cubicBezTo>
                <a:cubicBezTo>
                  <a:pt x="399" y="271"/>
                  <a:pt x="385" y="230"/>
                  <a:pt x="347" y="206"/>
                </a:cubicBezTo>
                <a:cubicBezTo>
                  <a:pt x="308" y="180"/>
                  <a:pt x="259" y="180"/>
                  <a:pt x="220" y="206"/>
                </a:cubicBezTo>
                <a:cubicBezTo>
                  <a:pt x="182" y="230"/>
                  <a:pt x="168" y="271"/>
                  <a:pt x="159" y="312"/>
                </a:cubicBezTo>
                <a:cubicBezTo>
                  <a:pt x="156" y="328"/>
                  <a:pt x="154" y="344"/>
                  <a:pt x="151" y="360"/>
                </a:cubicBezTo>
                <a:cubicBezTo>
                  <a:pt x="149" y="371"/>
                  <a:pt x="149" y="371"/>
                  <a:pt x="149" y="371"/>
                </a:cubicBezTo>
                <a:cubicBezTo>
                  <a:pt x="144" y="402"/>
                  <a:pt x="139" y="436"/>
                  <a:pt x="131" y="472"/>
                </a:cubicBezTo>
                <a:cubicBezTo>
                  <a:pt x="122" y="508"/>
                  <a:pt x="101" y="526"/>
                  <a:pt x="81" y="543"/>
                </a:cubicBezTo>
                <a:cubicBezTo>
                  <a:pt x="74" y="549"/>
                  <a:pt x="67" y="555"/>
                  <a:pt x="61" y="563"/>
                </a:cubicBezTo>
                <a:cubicBezTo>
                  <a:pt x="299" y="563"/>
                  <a:pt x="299" y="563"/>
                  <a:pt x="299" y="563"/>
                </a:cubicBezTo>
                <a:close/>
                <a:moveTo>
                  <a:pt x="252" y="53"/>
                </a:moveTo>
                <a:cubicBezTo>
                  <a:pt x="252" y="53"/>
                  <a:pt x="252" y="53"/>
                  <a:pt x="252" y="53"/>
                </a:cubicBezTo>
                <a:cubicBezTo>
                  <a:pt x="243" y="61"/>
                  <a:pt x="238" y="73"/>
                  <a:pt x="238" y="85"/>
                </a:cubicBezTo>
                <a:cubicBezTo>
                  <a:pt x="238" y="97"/>
                  <a:pt x="243" y="109"/>
                  <a:pt x="252" y="117"/>
                </a:cubicBezTo>
                <a:cubicBezTo>
                  <a:pt x="269" y="134"/>
                  <a:pt x="298" y="134"/>
                  <a:pt x="315" y="117"/>
                </a:cubicBezTo>
                <a:cubicBezTo>
                  <a:pt x="323" y="109"/>
                  <a:pt x="329" y="97"/>
                  <a:pt x="328" y="85"/>
                </a:cubicBezTo>
                <a:cubicBezTo>
                  <a:pt x="328" y="73"/>
                  <a:pt x="323" y="61"/>
                  <a:pt x="315" y="53"/>
                </a:cubicBezTo>
                <a:cubicBezTo>
                  <a:pt x="298" y="36"/>
                  <a:pt x="269" y="36"/>
                  <a:pt x="252" y="53"/>
                </a:cubicBezTo>
                <a:close/>
              </a:path>
            </a:pathLst>
          </a:custGeom>
          <a:solidFill>
            <a:schemeClr val="bg1">
              <a:lumMod val="50000"/>
            </a:schemeClr>
          </a:solidFill>
          <a:ln>
            <a:noFill/>
          </a:ln>
        </p:spPr>
        <p:txBody>
          <a:bodyPr anchor="t" anchorCtr="0" bIns="45720" compatLnSpc="1" lIns="91440" numCol="1" rIns="91440" tIns="45720" vert="horz" wrap="square"/>
          <a:lstStyle/>
          <a:p>
            <a:endParaRPr altLang="en-US" lang="zh-CN"/>
          </a:p>
        </p:txBody>
      </p:sp>
      <p:sp>
        <p:nvSpPr>
          <p:cNvPr id="64" name="原创设计师QQ598969553             _63"/>
          <p:cNvSpPr>
            <a:spLocks noEditPoints="1"/>
          </p:cNvSpPr>
          <p:nvPr/>
        </p:nvSpPr>
        <p:spPr bwMode="auto">
          <a:xfrm>
            <a:off x="1178361" y="1180510"/>
            <a:ext cx="219853" cy="219695"/>
          </a:xfrm>
          <a:custGeom>
            <a:gdLst>
              <a:gd fmla="*/ 571 w 690" name="T0"/>
              <a:gd fmla="*/ 6 h 690" name="T1"/>
              <a:gd fmla="*/ 598 w 690" name="T2"/>
              <a:gd fmla="*/ 14 h 690" name="T3"/>
              <a:gd fmla="*/ 598 w 690" name="T4"/>
              <a:gd fmla="*/ 14 h 690" name="T5"/>
              <a:gd fmla="*/ 676 w 690" name="T6"/>
              <a:gd fmla="*/ 92 h 690" name="T7"/>
              <a:gd fmla="*/ 676 w 690" name="T8"/>
              <a:gd fmla="*/ 92 h 690" name="T9"/>
              <a:gd fmla="*/ 683 w 690" name="T10"/>
              <a:gd fmla="*/ 119 h 690" name="T11"/>
              <a:gd fmla="*/ 580 w 690" name="T12"/>
              <a:gd fmla="*/ 211 h 690" name="T13"/>
              <a:gd fmla="*/ 505 w 690" name="T14"/>
              <a:gd fmla="*/ 223 h 690" name="T15"/>
              <a:gd fmla="*/ 487 w 690" name="T16"/>
              <a:gd fmla="*/ 500 h 690" name="T17"/>
              <a:gd fmla="*/ 339 w 690" name="T18"/>
              <a:gd fmla="*/ 562 h 690" name="T19"/>
              <a:gd fmla="*/ 128 w 690" name="T20"/>
              <a:gd fmla="*/ 352 h 690" name="T21"/>
              <a:gd fmla="*/ 339 w 690" name="T22"/>
              <a:gd fmla="*/ 141 h 690" name="T23"/>
              <a:gd fmla="*/ 493 w 690" name="T24"/>
              <a:gd fmla="*/ 160 h 690" name="T25"/>
              <a:gd fmla="*/ 483 w 690" name="T26"/>
              <a:gd fmla="*/ 95 h 690" name="T27"/>
              <a:gd fmla="*/ 611 w 690" name="T28"/>
              <a:gd fmla="*/ 269 h 690" name="T29"/>
              <a:gd fmla="*/ 663 w 690" name="T30"/>
              <a:gd fmla="*/ 253 h 690" name="T31"/>
              <a:gd fmla="*/ 677 w 690" name="T32"/>
              <a:gd fmla="*/ 352 h 690" name="T33"/>
              <a:gd fmla="*/ 339 w 690" name="T34"/>
              <a:gd fmla="*/ 690 h 690" name="T35"/>
              <a:gd fmla="*/ 0 w 690" name="T36"/>
              <a:gd fmla="*/ 352 h 690" name="T37"/>
              <a:gd fmla="*/ 339 w 690" name="T38"/>
              <a:gd fmla="*/ 13 h 690" name="T39"/>
              <a:gd fmla="*/ 437 w 690" name="T40"/>
              <a:gd fmla="*/ 27 h 690" name="T41"/>
              <a:gd fmla="*/ 422 w 690" name="T42"/>
              <a:gd fmla="*/ 79 h 690" name="T43"/>
              <a:gd fmla="*/ 339 w 690" name="T44"/>
              <a:gd fmla="*/ 66 h 690" name="T45"/>
              <a:gd fmla="*/ 54 w 690" name="T46"/>
              <a:gd fmla="*/ 352 h 690" name="T47"/>
              <a:gd fmla="*/ 339 w 690" name="T48"/>
              <a:gd fmla="*/ 636 h 690" name="T49"/>
              <a:gd fmla="*/ 623 w 690" name="T50"/>
              <a:gd fmla="*/ 352 h 690" name="T51"/>
              <a:gd fmla="*/ 611 w 690" name="T52"/>
              <a:gd fmla="*/ 269 h 690" name="T53"/>
              <a:gd fmla="*/ 339 w 690" name="T54"/>
              <a:gd fmla="*/ 255 h 690" name="T55"/>
              <a:gd fmla="*/ 444 w 690" name="T56"/>
              <a:gd fmla="*/ 208 h 690" name="T57"/>
              <a:gd fmla="*/ 213 w 690" name="T58"/>
              <a:gd fmla="*/ 225 h 690" name="T59"/>
              <a:gd fmla="*/ 213 w 690" name="T60"/>
              <a:gd fmla="*/ 225 h 690" name="T61"/>
              <a:gd fmla="*/ 213 w 690" name="T62"/>
              <a:gd fmla="*/ 477 h 690" name="T63"/>
              <a:gd fmla="*/ 464 w 690" name="T64"/>
              <a:gd fmla="*/ 478 h 690" name="T65"/>
              <a:gd fmla="*/ 517 w 690" name="T66"/>
              <a:gd fmla="*/ 352 h 690" name="T67"/>
              <a:gd fmla="*/ 423 w 690" name="T68"/>
              <a:gd fmla="*/ 304 h 690" name="T69"/>
              <a:gd fmla="*/ 407 w 690" name="T70"/>
              <a:gd fmla="*/ 420 h 690" name="T71"/>
              <a:gd fmla="*/ 339 w 690" name="T72"/>
              <a:gd fmla="*/ 448 h 690" name="T73"/>
              <a:gd fmla="*/ 271 w 690" name="T74"/>
              <a:gd fmla="*/ 420 h 690" name="T75"/>
              <a:gd fmla="*/ 271 w 690" name="T76"/>
              <a:gd fmla="*/ 283 h 690" name="T77"/>
              <a:gd fmla="*/ 339 w 690" name="T78"/>
              <a:gd fmla="*/ 255 h 690" name="T79"/>
              <a:gd fmla="*/ 361 w 690" name="T80"/>
              <a:gd fmla="*/ 291 h 690" name="T81"/>
              <a:gd fmla="*/ 293 w 690" name="T82"/>
              <a:gd fmla="*/ 306 h 690" name="T83"/>
              <a:gd fmla="*/ 274 w 690" name="T84"/>
              <a:gd fmla="*/ 352 h 690" name="T85"/>
              <a:gd fmla="*/ 339 w 690" name="T86"/>
              <a:gd fmla="*/ 416 h 690" name="T87"/>
              <a:gd fmla="*/ 384 w 690" name="T88"/>
              <a:gd fmla="*/ 397 h 690" name="T89"/>
              <a:gd fmla="*/ 399 w 690" name="T90"/>
              <a:gd fmla="*/ 329 h 690" name="T91"/>
              <a:gd fmla="*/ 320 w 690" name="T92"/>
              <a:gd fmla="*/ 370 h 690" name="T93"/>
              <a:gd fmla="*/ 361 w 690" name="T94"/>
              <a:gd fmla="*/ 291 h 690" name="T95"/>
              <a:gd fmla="*/ 574 w 690" name="T96"/>
              <a:gd fmla="*/ 49 h 690" name="T97"/>
              <a:gd fmla="*/ 522 w 690" name="T98"/>
              <a:gd fmla="*/ 145 h 690" name="T99"/>
              <a:gd fmla="*/ 574 w 690" name="T100"/>
              <a:gd fmla="*/ 49 h 690" name="T101"/>
              <a:gd fmla="*/ 606 w 690" name="T102"/>
              <a:gd fmla="*/ 106 h 690" name="T103"/>
              <a:gd fmla="*/ 579 w 690" name="T104"/>
              <a:gd fmla="*/ 177 h 690" name="T105"/>
              <a:gd fmla="*/ 606 w 690" name="T106"/>
              <a:gd fmla="*/ 106 h 690"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690" w="690">
                <a:moveTo>
                  <a:pt x="483" y="95"/>
                </a:moveTo>
                <a:cubicBezTo>
                  <a:pt x="571" y="6"/>
                  <a:pt x="571" y="6"/>
                  <a:pt x="571" y="6"/>
                </a:cubicBezTo>
                <a:cubicBezTo>
                  <a:pt x="578" y="0"/>
                  <a:pt x="588" y="0"/>
                  <a:pt x="594" y="6"/>
                </a:cubicBezTo>
                <a:cubicBezTo>
                  <a:pt x="596" y="9"/>
                  <a:pt x="598" y="11"/>
                  <a:pt x="598" y="14"/>
                </a:cubicBezTo>
                <a:cubicBezTo>
                  <a:pt x="598" y="14"/>
                  <a:pt x="598" y="14"/>
                  <a:pt x="598" y="14"/>
                </a:cubicBezTo>
                <a:cubicBezTo>
                  <a:pt x="598" y="14"/>
                  <a:pt x="598" y="14"/>
                  <a:pt x="598" y="14"/>
                </a:cubicBezTo>
                <a:cubicBezTo>
                  <a:pt x="615" y="75"/>
                  <a:pt x="615" y="75"/>
                  <a:pt x="615" y="75"/>
                </a:cubicBezTo>
                <a:cubicBezTo>
                  <a:pt x="676" y="92"/>
                  <a:pt x="676" y="92"/>
                  <a:pt x="676" y="92"/>
                </a:cubicBezTo>
                <a:cubicBezTo>
                  <a:pt x="676" y="92"/>
                  <a:pt x="676" y="92"/>
                  <a:pt x="676" y="92"/>
                </a:cubicBezTo>
                <a:cubicBezTo>
                  <a:pt x="676" y="92"/>
                  <a:pt x="676" y="92"/>
                  <a:pt x="676" y="92"/>
                </a:cubicBezTo>
                <a:cubicBezTo>
                  <a:pt x="679" y="93"/>
                  <a:pt x="681" y="94"/>
                  <a:pt x="683" y="96"/>
                </a:cubicBezTo>
                <a:cubicBezTo>
                  <a:pt x="690" y="102"/>
                  <a:pt x="690" y="112"/>
                  <a:pt x="683" y="119"/>
                </a:cubicBezTo>
                <a:cubicBezTo>
                  <a:pt x="596" y="207"/>
                  <a:pt x="596" y="207"/>
                  <a:pt x="596" y="207"/>
                </a:cubicBezTo>
                <a:cubicBezTo>
                  <a:pt x="591" y="211"/>
                  <a:pt x="586" y="212"/>
                  <a:pt x="580" y="211"/>
                </a:cubicBezTo>
                <a:cubicBezTo>
                  <a:pt x="530" y="198"/>
                  <a:pt x="530" y="198"/>
                  <a:pt x="530" y="198"/>
                </a:cubicBezTo>
                <a:cubicBezTo>
                  <a:pt x="505" y="223"/>
                  <a:pt x="505" y="223"/>
                  <a:pt x="505" y="223"/>
                </a:cubicBezTo>
                <a:cubicBezTo>
                  <a:pt x="533" y="258"/>
                  <a:pt x="549" y="303"/>
                  <a:pt x="549" y="352"/>
                </a:cubicBezTo>
                <a:cubicBezTo>
                  <a:pt x="549" y="409"/>
                  <a:pt x="526" y="462"/>
                  <a:pt x="487" y="500"/>
                </a:cubicBezTo>
                <a:cubicBezTo>
                  <a:pt x="487" y="500"/>
                  <a:pt x="487" y="500"/>
                  <a:pt x="487" y="500"/>
                </a:cubicBezTo>
                <a:cubicBezTo>
                  <a:pt x="448" y="539"/>
                  <a:pt x="396" y="562"/>
                  <a:pt x="339" y="562"/>
                </a:cubicBezTo>
                <a:cubicBezTo>
                  <a:pt x="281" y="562"/>
                  <a:pt x="228" y="538"/>
                  <a:pt x="190" y="500"/>
                </a:cubicBezTo>
                <a:cubicBezTo>
                  <a:pt x="152" y="462"/>
                  <a:pt x="128" y="409"/>
                  <a:pt x="128" y="352"/>
                </a:cubicBezTo>
                <a:cubicBezTo>
                  <a:pt x="128" y="293"/>
                  <a:pt x="152" y="241"/>
                  <a:pt x="190" y="203"/>
                </a:cubicBezTo>
                <a:cubicBezTo>
                  <a:pt x="228" y="165"/>
                  <a:pt x="281" y="141"/>
                  <a:pt x="339" y="141"/>
                </a:cubicBezTo>
                <a:cubicBezTo>
                  <a:pt x="387" y="141"/>
                  <a:pt x="432" y="157"/>
                  <a:pt x="467" y="185"/>
                </a:cubicBezTo>
                <a:cubicBezTo>
                  <a:pt x="493" y="160"/>
                  <a:pt x="493" y="160"/>
                  <a:pt x="493" y="160"/>
                </a:cubicBezTo>
                <a:cubicBezTo>
                  <a:pt x="479" y="110"/>
                  <a:pt x="479" y="110"/>
                  <a:pt x="479" y="110"/>
                </a:cubicBezTo>
                <a:cubicBezTo>
                  <a:pt x="478" y="105"/>
                  <a:pt x="479" y="98"/>
                  <a:pt x="483" y="95"/>
                </a:cubicBezTo>
                <a:close/>
                <a:moveTo>
                  <a:pt x="611" y="269"/>
                </a:moveTo>
                <a:cubicBezTo>
                  <a:pt x="611" y="269"/>
                  <a:pt x="611" y="269"/>
                  <a:pt x="611" y="269"/>
                </a:cubicBezTo>
                <a:cubicBezTo>
                  <a:pt x="607" y="254"/>
                  <a:pt x="615" y="239"/>
                  <a:pt x="629" y="235"/>
                </a:cubicBezTo>
                <a:cubicBezTo>
                  <a:pt x="643" y="231"/>
                  <a:pt x="658" y="239"/>
                  <a:pt x="663" y="253"/>
                </a:cubicBezTo>
                <a:cubicBezTo>
                  <a:pt x="667" y="269"/>
                  <a:pt x="671" y="285"/>
                  <a:pt x="673" y="302"/>
                </a:cubicBezTo>
                <a:cubicBezTo>
                  <a:pt x="676" y="318"/>
                  <a:pt x="677" y="335"/>
                  <a:pt x="677" y="352"/>
                </a:cubicBezTo>
                <a:cubicBezTo>
                  <a:pt x="677" y="445"/>
                  <a:pt x="639" y="529"/>
                  <a:pt x="578" y="590"/>
                </a:cubicBezTo>
                <a:cubicBezTo>
                  <a:pt x="517" y="651"/>
                  <a:pt x="432" y="690"/>
                  <a:pt x="339" y="690"/>
                </a:cubicBezTo>
                <a:cubicBezTo>
                  <a:pt x="245" y="690"/>
                  <a:pt x="161" y="651"/>
                  <a:pt x="100" y="590"/>
                </a:cubicBezTo>
                <a:cubicBezTo>
                  <a:pt x="39" y="529"/>
                  <a:pt x="0" y="445"/>
                  <a:pt x="0" y="352"/>
                </a:cubicBezTo>
                <a:cubicBezTo>
                  <a:pt x="0" y="258"/>
                  <a:pt x="39" y="173"/>
                  <a:pt x="100" y="112"/>
                </a:cubicBezTo>
                <a:cubicBezTo>
                  <a:pt x="161" y="51"/>
                  <a:pt x="245" y="13"/>
                  <a:pt x="339" y="13"/>
                </a:cubicBezTo>
                <a:cubicBezTo>
                  <a:pt x="355" y="13"/>
                  <a:pt x="372" y="14"/>
                  <a:pt x="388" y="17"/>
                </a:cubicBezTo>
                <a:cubicBezTo>
                  <a:pt x="405" y="19"/>
                  <a:pt x="422" y="23"/>
                  <a:pt x="437" y="27"/>
                </a:cubicBezTo>
                <a:cubicBezTo>
                  <a:pt x="451" y="31"/>
                  <a:pt x="459" y="47"/>
                  <a:pt x="455" y="61"/>
                </a:cubicBezTo>
                <a:cubicBezTo>
                  <a:pt x="451" y="75"/>
                  <a:pt x="436" y="83"/>
                  <a:pt x="422" y="79"/>
                </a:cubicBezTo>
                <a:cubicBezTo>
                  <a:pt x="408" y="75"/>
                  <a:pt x="394" y="72"/>
                  <a:pt x="381" y="70"/>
                </a:cubicBezTo>
                <a:cubicBezTo>
                  <a:pt x="367" y="68"/>
                  <a:pt x="353" y="66"/>
                  <a:pt x="339" y="66"/>
                </a:cubicBezTo>
                <a:cubicBezTo>
                  <a:pt x="260" y="66"/>
                  <a:pt x="189" y="98"/>
                  <a:pt x="138" y="150"/>
                </a:cubicBezTo>
                <a:cubicBezTo>
                  <a:pt x="86" y="202"/>
                  <a:pt x="54" y="273"/>
                  <a:pt x="54" y="352"/>
                </a:cubicBezTo>
                <a:cubicBezTo>
                  <a:pt x="54" y="430"/>
                  <a:pt x="86" y="501"/>
                  <a:pt x="138" y="553"/>
                </a:cubicBezTo>
                <a:cubicBezTo>
                  <a:pt x="189" y="604"/>
                  <a:pt x="260" y="636"/>
                  <a:pt x="339" y="636"/>
                </a:cubicBezTo>
                <a:cubicBezTo>
                  <a:pt x="417" y="636"/>
                  <a:pt x="489" y="604"/>
                  <a:pt x="540" y="553"/>
                </a:cubicBezTo>
                <a:cubicBezTo>
                  <a:pt x="591" y="501"/>
                  <a:pt x="623" y="430"/>
                  <a:pt x="623" y="352"/>
                </a:cubicBezTo>
                <a:cubicBezTo>
                  <a:pt x="623" y="337"/>
                  <a:pt x="622" y="323"/>
                  <a:pt x="620" y="310"/>
                </a:cubicBezTo>
                <a:cubicBezTo>
                  <a:pt x="618" y="295"/>
                  <a:pt x="615" y="282"/>
                  <a:pt x="611" y="269"/>
                </a:cubicBezTo>
                <a:close/>
                <a:moveTo>
                  <a:pt x="339" y="255"/>
                </a:moveTo>
                <a:cubicBezTo>
                  <a:pt x="339" y="255"/>
                  <a:pt x="339" y="255"/>
                  <a:pt x="339" y="255"/>
                </a:cubicBezTo>
                <a:cubicBezTo>
                  <a:pt x="356" y="255"/>
                  <a:pt x="372" y="259"/>
                  <a:pt x="386" y="267"/>
                </a:cubicBezTo>
                <a:cubicBezTo>
                  <a:pt x="444" y="208"/>
                  <a:pt x="444" y="208"/>
                  <a:pt x="444" y="208"/>
                </a:cubicBezTo>
                <a:cubicBezTo>
                  <a:pt x="415" y="186"/>
                  <a:pt x="378" y="174"/>
                  <a:pt x="339" y="174"/>
                </a:cubicBezTo>
                <a:cubicBezTo>
                  <a:pt x="290" y="174"/>
                  <a:pt x="245" y="193"/>
                  <a:pt x="213" y="225"/>
                </a:cubicBezTo>
                <a:cubicBezTo>
                  <a:pt x="213" y="225"/>
                  <a:pt x="213" y="225"/>
                  <a:pt x="213" y="225"/>
                </a:cubicBezTo>
                <a:cubicBezTo>
                  <a:pt x="213" y="225"/>
                  <a:pt x="213" y="225"/>
                  <a:pt x="213" y="225"/>
                </a:cubicBezTo>
                <a:cubicBezTo>
                  <a:pt x="181" y="258"/>
                  <a:pt x="161" y="302"/>
                  <a:pt x="161" y="352"/>
                </a:cubicBezTo>
                <a:cubicBezTo>
                  <a:pt x="161" y="400"/>
                  <a:pt x="181" y="445"/>
                  <a:pt x="213" y="477"/>
                </a:cubicBezTo>
                <a:cubicBezTo>
                  <a:pt x="245" y="509"/>
                  <a:pt x="290" y="529"/>
                  <a:pt x="339" y="529"/>
                </a:cubicBezTo>
                <a:cubicBezTo>
                  <a:pt x="388" y="529"/>
                  <a:pt x="432" y="510"/>
                  <a:pt x="464" y="478"/>
                </a:cubicBezTo>
                <a:cubicBezTo>
                  <a:pt x="465" y="477"/>
                  <a:pt x="465" y="477"/>
                  <a:pt x="465" y="477"/>
                </a:cubicBezTo>
                <a:cubicBezTo>
                  <a:pt x="497" y="445"/>
                  <a:pt x="517" y="400"/>
                  <a:pt x="517" y="352"/>
                </a:cubicBezTo>
                <a:cubicBezTo>
                  <a:pt x="517" y="312"/>
                  <a:pt x="504" y="275"/>
                  <a:pt x="482" y="246"/>
                </a:cubicBezTo>
                <a:cubicBezTo>
                  <a:pt x="423" y="304"/>
                  <a:pt x="423" y="304"/>
                  <a:pt x="423" y="304"/>
                </a:cubicBezTo>
                <a:cubicBezTo>
                  <a:pt x="431" y="319"/>
                  <a:pt x="436" y="334"/>
                  <a:pt x="436" y="352"/>
                </a:cubicBezTo>
                <a:cubicBezTo>
                  <a:pt x="436" y="378"/>
                  <a:pt x="425" y="402"/>
                  <a:pt x="407" y="420"/>
                </a:cubicBezTo>
                <a:cubicBezTo>
                  <a:pt x="407" y="420"/>
                  <a:pt x="407" y="420"/>
                  <a:pt x="407" y="420"/>
                </a:cubicBezTo>
                <a:cubicBezTo>
                  <a:pt x="389" y="437"/>
                  <a:pt x="365" y="448"/>
                  <a:pt x="339" y="448"/>
                </a:cubicBezTo>
                <a:cubicBezTo>
                  <a:pt x="312" y="448"/>
                  <a:pt x="288" y="437"/>
                  <a:pt x="271" y="420"/>
                </a:cubicBezTo>
                <a:cubicBezTo>
                  <a:pt x="271" y="420"/>
                  <a:pt x="271" y="420"/>
                  <a:pt x="271" y="420"/>
                </a:cubicBezTo>
                <a:cubicBezTo>
                  <a:pt x="253" y="402"/>
                  <a:pt x="242" y="378"/>
                  <a:pt x="242" y="352"/>
                </a:cubicBezTo>
                <a:cubicBezTo>
                  <a:pt x="242" y="325"/>
                  <a:pt x="253" y="300"/>
                  <a:pt x="271" y="283"/>
                </a:cubicBezTo>
                <a:cubicBezTo>
                  <a:pt x="271" y="283"/>
                  <a:pt x="271" y="283"/>
                  <a:pt x="271" y="283"/>
                </a:cubicBezTo>
                <a:cubicBezTo>
                  <a:pt x="288" y="265"/>
                  <a:pt x="312" y="255"/>
                  <a:pt x="339" y="255"/>
                </a:cubicBezTo>
                <a:close/>
                <a:moveTo>
                  <a:pt x="361" y="291"/>
                </a:moveTo>
                <a:cubicBezTo>
                  <a:pt x="361" y="291"/>
                  <a:pt x="361" y="291"/>
                  <a:pt x="361" y="291"/>
                </a:cubicBezTo>
                <a:cubicBezTo>
                  <a:pt x="354" y="288"/>
                  <a:pt x="347" y="287"/>
                  <a:pt x="339" y="287"/>
                </a:cubicBezTo>
                <a:cubicBezTo>
                  <a:pt x="321" y="287"/>
                  <a:pt x="305" y="294"/>
                  <a:pt x="293" y="306"/>
                </a:cubicBezTo>
                <a:cubicBezTo>
                  <a:pt x="293" y="306"/>
                  <a:pt x="293" y="306"/>
                  <a:pt x="293" y="306"/>
                </a:cubicBezTo>
                <a:cubicBezTo>
                  <a:pt x="282" y="317"/>
                  <a:pt x="274" y="334"/>
                  <a:pt x="274" y="352"/>
                </a:cubicBezTo>
                <a:cubicBezTo>
                  <a:pt x="274" y="369"/>
                  <a:pt x="282" y="385"/>
                  <a:pt x="293" y="397"/>
                </a:cubicBezTo>
                <a:cubicBezTo>
                  <a:pt x="305" y="408"/>
                  <a:pt x="321" y="416"/>
                  <a:pt x="339" y="416"/>
                </a:cubicBezTo>
                <a:cubicBezTo>
                  <a:pt x="357" y="416"/>
                  <a:pt x="373" y="408"/>
                  <a:pt x="384" y="397"/>
                </a:cubicBezTo>
                <a:cubicBezTo>
                  <a:pt x="384" y="397"/>
                  <a:pt x="384" y="397"/>
                  <a:pt x="384" y="397"/>
                </a:cubicBezTo>
                <a:cubicBezTo>
                  <a:pt x="396" y="385"/>
                  <a:pt x="403" y="369"/>
                  <a:pt x="403" y="352"/>
                </a:cubicBezTo>
                <a:cubicBezTo>
                  <a:pt x="403" y="343"/>
                  <a:pt x="402" y="336"/>
                  <a:pt x="399" y="329"/>
                </a:cubicBezTo>
                <a:cubicBezTo>
                  <a:pt x="358" y="370"/>
                  <a:pt x="358" y="370"/>
                  <a:pt x="358" y="370"/>
                </a:cubicBezTo>
                <a:cubicBezTo>
                  <a:pt x="347" y="381"/>
                  <a:pt x="330" y="381"/>
                  <a:pt x="320" y="370"/>
                </a:cubicBezTo>
                <a:cubicBezTo>
                  <a:pt x="309" y="360"/>
                  <a:pt x="309" y="343"/>
                  <a:pt x="320" y="332"/>
                </a:cubicBezTo>
                <a:cubicBezTo>
                  <a:pt x="361" y="291"/>
                  <a:pt x="361" y="291"/>
                  <a:pt x="361" y="291"/>
                </a:cubicBezTo>
                <a:close/>
                <a:moveTo>
                  <a:pt x="574" y="49"/>
                </a:moveTo>
                <a:cubicBezTo>
                  <a:pt x="574" y="49"/>
                  <a:pt x="574" y="49"/>
                  <a:pt x="574" y="49"/>
                </a:cubicBezTo>
                <a:cubicBezTo>
                  <a:pt x="513" y="111"/>
                  <a:pt x="513" y="111"/>
                  <a:pt x="513" y="111"/>
                </a:cubicBezTo>
                <a:cubicBezTo>
                  <a:pt x="522" y="145"/>
                  <a:pt x="522" y="145"/>
                  <a:pt x="522" y="145"/>
                </a:cubicBezTo>
                <a:cubicBezTo>
                  <a:pt x="584" y="84"/>
                  <a:pt x="584" y="84"/>
                  <a:pt x="584" y="84"/>
                </a:cubicBezTo>
                <a:cubicBezTo>
                  <a:pt x="574" y="49"/>
                  <a:pt x="574" y="49"/>
                  <a:pt x="574" y="49"/>
                </a:cubicBezTo>
                <a:close/>
                <a:moveTo>
                  <a:pt x="606" y="106"/>
                </a:moveTo>
                <a:cubicBezTo>
                  <a:pt x="606" y="106"/>
                  <a:pt x="606" y="106"/>
                  <a:pt x="606" y="106"/>
                </a:cubicBezTo>
                <a:cubicBezTo>
                  <a:pt x="545" y="168"/>
                  <a:pt x="545" y="168"/>
                  <a:pt x="545" y="168"/>
                </a:cubicBezTo>
                <a:cubicBezTo>
                  <a:pt x="579" y="177"/>
                  <a:pt x="579" y="177"/>
                  <a:pt x="579" y="177"/>
                </a:cubicBezTo>
                <a:cubicBezTo>
                  <a:pt x="641" y="116"/>
                  <a:pt x="641" y="116"/>
                  <a:pt x="641" y="116"/>
                </a:cubicBezTo>
                <a:cubicBezTo>
                  <a:pt x="606" y="106"/>
                  <a:pt x="606" y="106"/>
                  <a:pt x="606" y="106"/>
                </a:cubicBezTo>
                <a:close/>
              </a:path>
            </a:pathLst>
          </a:custGeom>
          <a:solidFill>
            <a:schemeClr val="bg1">
              <a:lumMod val="50000"/>
            </a:schemeClr>
          </a:solidFill>
          <a:ln>
            <a:noFill/>
          </a:ln>
        </p:spPr>
        <p:txBody>
          <a:bodyPr anchor="t" anchorCtr="0" bIns="45720" compatLnSpc="1" lIns="91440" numCol="1" rIns="91440" tIns="45720" vert="horz" wrap="square"/>
          <a:lstStyle/>
          <a:p>
            <a:endParaRPr altLang="en-US" lang="zh-CN"/>
          </a:p>
        </p:txBody>
      </p:sp>
      <p:sp>
        <p:nvSpPr>
          <p:cNvPr id="65" name="原创设计师QQ598969553             _64"/>
          <p:cNvSpPr>
            <a:spLocks noEditPoints="1"/>
          </p:cNvSpPr>
          <p:nvPr/>
        </p:nvSpPr>
        <p:spPr bwMode="auto">
          <a:xfrm>
            <a:off x="3068369" y="1174142"/>
            <a:ext cx="222242" cy="233067"/>
          </a:xfrm>
          <a:custGeom>
            <a:gdLst>
              <a:gd fmla="*/ 596 w 698" name="T0"/>
              <a:gd fmla="*/ 102 h 732" name="T1"/>
              <a:gd fmla="*/ 616 w 698" name="T2"/>
              <a:gd fmla="*/ 575 h 732" name="T3"/>
              <a:gd fmla="*/ 644 w 698" name="T4"/>
              <a:gd fmla="*/ 365 h 732" name="T5"/>
              <a:gd fmla="*/ 525 w 698" name="T6"/>
              <a:gd fmla="*/ 489 h 732" name="T7"/>
              <a:gd fmla="*/ 510 w 698" name="T8"/>
              <a:gd fmla="*/ 365 h 732" name="T9"/>
              <a:gd fmla="*/ 205 w 698" name="T10"/>
              <a:gd fmla="*/ 484 h 732" name="T11"/>
              <a:gd fmla="*/ 156 w 698" name="T12"/>
              <a:gd fmla="*/ 365 h 732" name="T13"/>
              <a:gd fmla="*/ 124 w 698" name="T14"/>
              <a:gd fmla="*/ 540 h 732" name="T15"/>
              <a:gd fmla="*/ 0 w 698" name="T16"/>
              <a:gd fmla="*/ 349 h 732" name="T17"/>
              <a:gd fmla="*/ 349 w 698" name="T18"/>
              <a:gd fmla="*/ 0 h 732" name="T19"/>
              <a:gd fmla="*/ 456 w 698" name="T20"/>
              <a:gd fmla="*/ 632 h 732" name="T21"/>
              <a:gd fmla="*/ 429 w 698" name="T22"/>
              <a:gd fmla="*/ 732 h 732" name="T23"/>
              <a:gd fmla="*/ 269 w 698" name="T24"/>
              <a:gd fmla="*/ 732 h 732" name="T25"/>
              <a:gd fmla="*/ 243 w 698" name="T26"/>
              <a:gd fmla="*/ 704 h 732" name="T27"/>
              <a:gd fmla="*/ 162 w 698" name="T28"/>
              <a:gd fmla="*/ 632 h 732" name="T29"/>
              <a:gd fmla="*/ 143 w 698" name="T30"/>
              <a:gd fmla="*/ 586 h 732" name="T31"/>
              <a:gd fmla="*/ 368 w 698" name="T32"/>
              <a:gd fmla="*/ 399 h 732" name="T33"/>
              <a:gd fmla="*/ 556 w 698" name="T34"/>
              <a:gd fmla="*/ 586 h 732" name="T35"/>
              <a:gd fmla="*/ 537 w 698" name="T36"/>
              <a:gd fmla="*/ 632 h 732" name="T37"/>
              <a:gd fmla="*/ 456 w 698" name="T38"/>
              <a:gd fmla="*/ 632 h 732" name="T39"/>
              <a:gd fmla="*/ 402 w 698" name="T40"/>
              <a:gd fmla="*/ 678 h 732" name="T41"/>
              <a:gd fmla="*/ 402 w 698" name="T42"/>
              <a:gd fmla="*/ 605 h 732" name="T43"/>
              <a:gd fmla="*/ 472 w 698" name="T44"/>
              <a:gd fmla="*/ 579 h 732" name="T45"/>
              <a:gd fmla="*/ 227 w 698" name="T46"/>
              <a:gd fmla="*/ 579 h 732" name="T47"/>
              <a:gd fmla="*/ 269 w 698" name="T48"/>
              <a:gd fmla="*/ 579 h 732" name="T49"/>
              <a:gd fmla="*/ 296 w 698" name="T50"/>
              <a:gd fmla="*/ 678 h 732" name="T51"/>
              <a:gd fmla="*/ 558 w 698" name="T52"/>
              <a:gd fmla="*/ 140 h 732" name="T53"/>
              <a:gd fmla="*/ 551 w 698" name="T54"/>
              <a:gd fmla="*/ 133 h 732" name="T55"/>
              <a:gd fmla="*/ 543 w 698" name="T56"/>
              <a:gd fmla="*/ 333 h 732" name="T57"/>
              <a:gd fmla="*/ 558 w 698" name="T58"/>
              <a:gd fmla="*/ 140 h 732" name="T59"/>
              <a:gd fmla="*/ 525 w 698" name="T60"/>
              <a:gd fmla="*/ 112 h 732" name="T61"/>
              <a:gd fmla="*/ 489 w 698" name="T62"/>
              <a:gd fmla="*/ 113 h 732" name="T63"/>
              <a:gd fmla="*/ 525 w 698" name="T64"/>
              <a:gd fmla="*/ 112 h 732" name="T65"/>
              <a:gd fmla="*/ 398 w 698" name="T66"/>
              <a:gd fmla="*/ 58 h 732" name="T67"/>
              <a:gd fmla="*/ 365 w 698" name="T68"/>
              <a:gd fmla="*/ 167 h 732" name="T69"/>
              <a:gd fmla="*/ 468 w 698" name="T70"/>
              <a:gd fmla="*/ 144 h 732" name="T71"/>
              <a:gd fmla="*/ 398 w 698" name="T72"/>
              <a:gd fmla="*/ 58 h 732" name="T73"/>
              <a:gd fmla="*/ 333 w 698" name="T74"/>
              <a:gd fmla="*/ 54 h 732" name="T75"/>
              <a:gd fmla="*/ 238 w 698" name="T76"/>
              <a:gd fmla="*/ 129 h 732" name="T77"/>
              <a:gd fmla="*/ 242 w 698" name="T78"/>
              <a:gd fmla="*/ 149 h 732" name="T79"/>
              <a:gd fmla="*/ 333 w 698" name="T80"/>
              <a:gd fmla="*/ 54 h 732" name="T81"/>
              <a:gd fmla="*/ 233 w 698" name="T82"/>
              <a:gd fmla="*/ 77 h 732" name="T83"/>
              <a:gd fmla="*/ 201 w 698" name="T84"/>
              <a:gd fmla="*/ 129 h 732" name="T85"/>
              <a:gd fmla="*/ 233 w 698" name="T86"/>
              <a:gd fmla="*/ 77 h 732" name="T87"/>
              <a:gd fmla="*/ 148 w 698" name="T88"/>
              <a:gd fmla="*/ 133 h 732" name="T89"/>
              <a:gd fmla="*/ 54 w 698" name="T90"/>
              <a:gd fmla="*/ 333 h 732" name="T91"/>
              <a:gd fmla="*/ 189 w 698" name="T92"/>
              <a:gd fmla="*/ 159 h 732" name="T93"/>
              <a:gd fmla="*/ 481 w 698" name="T94"/>
              <a:gd fmla="*/ 173 h 732" name="T95"/>
              <a:gd fmla="*/ 467 w 698" name="T96"/>
              <a:gd fmla="*/ 179 h 732" name="T97"/>
              <a:gd fmla="*/ 365 w 698" name="T98"/>
              <a:gd fmla="*/ 333 h 732" name="T99"/>
              <a:gd fmla="*/ 481 w 698" name="T100"/>
              <a:gd fmla="*/ 173 h 732" name="T101"/>
              <a:gd fmla="*/ 333 w 698" name="T102"/>
              <a:gd fmla="*/ 200 h 732" name="T103"/>
              <a:gd fmla="*/ 218 w 698" name="T104"/>
              <a:gd fmla="*/ 173 h 732" name="T105"/>
              <a:gd fmla="*/ 333 w 698" name="T106"/>
              <a:gd fmla="*/ 333 h 732"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732" w="698">
                <a:moveTo>
                  <a:pt x="349" y="0"/>
                </a:moveTo>
                <a:cubicBezTo>
                  <a:pt x="445" y="0"/>
                  <a:pt x="533" y="39"/>
                  <a:pt x="596" y="102"/>
                </a:cubicBezTo>
                <a:cubicBezTo>
                  <a:pt x="659" y="165"/>
                  <a:pt x="698" y="253"/>
                  <a:pt x="698" y="349"/>
                </a:cubicBezTo>
                <a:cubicBezTo>
                  <a:pt x="698" y="435"/>
                  <a:pt x="667" y="514"/>
                  <a:pt x="616" y="575"/>
                </a:cubicBezTo>
                <a:cubicBezTo>
                  <a:pt x="594" y="601"/>
                  <a:pt x="551" y="568"/>
                  <a:pt x="575" y="540"/>
                </a:cubicBezTo>
                <a:cubicBezTo>
                  <a:pt x="616" y="491"/>
                  <a:pt x="641" y="430"/>
                  <a:pt x="644" y="365"/>
                </a:cubicBezTo>
                <a:cubicBezTo>
                  <a:pt x="543" y="365"/>
                  <a:pt x="543" y="365"/>
                  <a:pt x="543" y="365"/>
                </a:cubicBezTo>
                <a:cubicBezTo>
                  <a:pt x="541" y="410"/>
                  <a:pt x="535" y="451"/>
                  <a:pt x="525" y="489"/>
                </a:cubicBezTo>
                <a:cubicBezTo>
                  <a:pt x="519" y="514"/>
                  <a:pt x="489" y="504"/>
                  <a:pt x="494" y="484"/>
                </a:cubicBezTo>
                <a:cubicBezTo>
                  <a:pt x="503" y="448"/>
                  <a:pt x="509" y="408"/>
                  <a:pt x="510" y="365"/>
                </a:cubicBezTo>
                <a:cubicBezTo>
                  <a:pt x="378" y="365"/>
                  <a:pt x="321" y="365"/>
                  <a:pt x="188" y="365"/>
                </a:cubicBezTo>
                <a:cubicBezTo>
                  <a:pt x="189" y="408"/>
                  <a:pt x="196" y="448"/>
                  <a:pt x="205" y="484"/>
                </a:cubicBezTo>
                <a:cubicBezTo>
                  <a:pt x="211" y="506"/>
                  <a:pt x="179" y="512"/>
                  <a:pt x="172" y="488"/>
                </a:cubicBezTo>
                <a:cubicBezTo>
                  <a:pt x="163" y="450"/>
                  <a:pt x="157" y="408"/>
                  <a:pt x="156" y="365"/>
                </a:cubicBezTo>
                <a:cubicBezTo>
                  <a:pt x="54" y="365"/>
                  <a:pt x="54" y="365"/>
                  <a:pt x="54" y="365"/>
                </a:cubicBezTo>
                <a:cubicBezTo>
                  <a:pt x="58" y="432"/>
                  <a:pt x="83" y="493"/>
                  <a:pt x="124" y="540"/>
                </a:cubicBezTo>
                <a:cubicBezTo>
                  <a:pt x="147" y="568"/>
                  <a:pt x="105" y="601"/>
                  <a:pt x="83" y="575"/>
                </a:cubicBezTo>
                <a:cubicBezTo>
                  <a:pt x="31" y="514"/>
                  <a:pt x="0" y="435"/>
                  <a:pt x="0" y="349"/>
                </a:cubicBezTo>
                <a:cubicBezTo>
                  <a:pt x="0" y="253"/>
                  <a:pt x="39" y="165"/>
                  <a:pt x="102" y="102"/>
                </a:cubicBezTo>
                <a:cubicBezTo>
                  <a:pt x="166" y="39"/>
                  <a:pt x="253" y="0"/>
                  <a:pt x="349" y="0"/>
                </a:cubicBezTo>
                <a:close/>
                <a:moveTo>
                  <a:pt x="456" y="632"/>
                </a:moveTo>
                <a:cubicBezTo>
                  <a:pt x="456" y="632"/>
                  <a:pt x="456" y="632"/>
                  <a:pt x="456" y="632"/>
                </a:cubicBezTo>
                <a:cubicBezTo>
                  <a:pt x="456" y="705"/>
                  <a:pt x="456" y="705"/>
                  <a:pt x="456" y="705"/>
                </a:cubicBezTo>
                <a:cubicBezTo>
                  <a:pt x="456" y="720"/>
                  <a:pt x="444" y="732"/>
                  <a:pt x="429" y="732"/>
                </a:cubicBezTo>
                <a:cubicBezTo>
                  <a:pt x="428" y="732"/>
                  <a:pt x="428" y="732"/>
                  <a:pt x="428" y="732"/>
                </a:cubicBezTo>
                <a:cubicBezTo>
                  <a:pt x="269" y="732"/>
                  <a:pt x="269" y="732"/>
                  <a:pt x="269" y="732"/>
                </a:cubicBezTo>
                <a:cubicBezTo>
                  <a:pt x="255" y="732"/>
                  <a:pt x="243" y="720"/>
                  <a:pt x="243" y="705"/>
                </a:cubicBezTo>
                <a:cubicBezTo>
                  <a:pt x="243" y="704"/>
                  <a:pt x="243" y="704"/>
                  <a:pt x="243" y="704"/>
                </a:cubicBezTo>
                <a:cubicBezTo>
                  <a:pt x="243" y="632"/>
                  <a:pt x="243" y="632"/>
                  <a:pt x="243" y="632"/>
                </a:cubicBezTo>
                <a:cubicBezTo>
                  <a:pt x="162" y="632"/>
                  <a:pt x="162" y="632"/>
                  <a:pt x="162" y="632"/>
                </a:cubicBezTo>
                <a:cubicBezTo>
                  <a:pt x="147" y="632"/>
                  <a:pt x="135" y="620"/>
                  <a:pt x="135" y="605"/>
                </a:cubicBezTo>
                <a:cubicBezTo>
                  <a:pt x="135" y="598"/>
                  <a:pt x="138" y="591"/>
                  <a:pt x="143" y="586"/>
                </a:cubicBezTo>
                <a:cubicBezTo>
                  <a:pt x="330" y="399"/>
                  <a:pt x="330" y="399"/>
                  <a:pt x="330" y="399"/>
                </a:cubicBezTo>
                <a:cubicBezTo>
                  <a:pt x="341" y="388"/>
                  <a:pt x="358" y="388"/>
                  <a:pt x="368" y="399"/>
                </a:cubicBezTo>
                <a:cubicBezTo>
                  <a:pt x="369" y="399"/>
                  <a:pt x="369" y="399"/>
                  <a:pt x="369" y="399"/>
                </a:cubicBezTo>
                <a:cubicBezTo>
                  <a:pt x="556" y="586"/>
                  <a:pt x="556" y="586"/>
                  <a:pt x="556" y="586"/>
                </a:cubicBezTo>
                <a:cubicBezTo>
                  <a:pt x="566" y="597"/>
                  <a:pt x="566" y="614"/>
                  <a:pt x="556" y="624"/>
                </a:cubicBezTo>
                <a:cubicBezTo>
                  <a:pt x="551" y="630"/>
                  <a:pt x="543" y="632"/>
                  <a:pt x="537" y="632"/>
                </a:cubicBezTo>
                <a:cubicBezTo>
                  <a:pt x="536" y="632"/>
                  <a:pt x="536" y="632"/>
                  <a:pt x="536" y="632"/>
                </a:cubicBezTo>
                <a:cubicBezTo>
                  <a:pt x="456" y="632"/>
                  <a:pt x="456" y="632"/>
                  <a:pt x="456" y="632"/>
                </a:cubicBezTo>
                <a:close/>
                <a:moveTo>
                  <a:pt x="402" y="678"/>
                </a:moveTo>
                <a:cubicBezTo>
                  <a:pt x="402" y="678"/>
                  <a:pt x="402" y="678"/>
                  <a:pt x="402" y="678"/>
                </a:cubicBezTo>
                <a:cubicBezTo>
                  <a:pt x="402" y="606"/>
                  <a:pt x="402" y="606"/>
                  <a:pt x="402" y="606"/>
                </a:cubicBezTo>
                <a:cubicBezTo>
                  <a:pt x="402" y="605"/>
                  <a:pt x="402" y="605"/>
                  <a:pt x="402" y="605"/>
                </a:cubicBezTo>
                <a:cubicBezTo>
                  <a:pt x="402" y="590"/>
                  <a:pt x="414" y="579"/>
                  <a:pt x="429" y="579"/>
                </a:cubicBezTo>
                <a:cubicBezTo>
                  <a:pt x="472" y="579"/>
                  <a:pt x="472" y="579"/>
                  <a:pt x="472" y="579"/>
                </a:cubicBezTo>
                <a:cubicBezTo>
                  <a:pt x="349" y="456"/>
                  <a:pt x="349" y="456"/>
                  <a:pt x="349" y="456"/>
                </a:cubicBezTo>
                <a:cubicBezTo>
                  <a:pt x="227" y="579"/>
                  <a:pt x="227" y="579"/>
                  <a:pt x="227" y="579"/>
                </a:cubicBezTo>
                <a:cubicBezTo>
                  <a:pt x="269" y="579"/>
                  <a:pt x="269" y="579"/>
                  <a:pt x="269" y="579"/>
                </a:cubicBezTo>
                <a:cubicBezTo>
                  <a:pt x="269" y="579"/>
                  <a:pt x="269" y="579"/>
                  <a:pt x="269" y="579"/>
                </a:cubicBezTo>
                <a:cubicBezTo>
                  <a:pt x="284" y="579"/>
                  <a:pt x="296" y="590"/>
                  <a:pt x="296" y="605"/>
                </a:cubicBezTo>
                <a:cubicBezTo>
                  <a:pt x="296" y="678"/>
                  <a:pt x="296" y="678"/>
                  <a:pt x="296" y="678"/>
                </a:cubicBezTo>
                <a:cubicBezTo>
                  <a:pt x="402" y="678"/>
                  <a:pt x="402" y="678"/>
                  <a:pt x="402" y="678"/>
                </a:cubicBezTo>
                <a:close/>
                <a:moveTo>
                  <a:pt x="558" y="140"/>
                </a:moveTo>
                <a:cubicBezTo>
                  <a:pt x="558" y="140"/>
                  <a:pt x="558" y="140"/>
                  <a:pt x="558" y="140"/>
                </a:cubicBezTo>
                <a:cubicBezTo>
                  <a:pt x="556" y="138"/>
                  <a:pt x="553" y="136"/>
                  <a:pt x="551" y="133"/>
                </a:cubicBezTo>
                <a:cubicBezTo>
                  <a:pt x="538" y="143"/>
                  <a:pt x="524" y="152"/>
                  <a:pt x="510" y="159"/>
                </a:cubicBezTo>
                <a:cubicBezTo>
                  <a:pt x="529" y="209"/>
                  <a:pt x="541" y="269"/>
                  <a:pt x="543" y="333"/>
                </a:cubicBezTo>
                <a:cubicBezTo>
                  <a:pt x="644" y="333"/>
                  <a:pt x="644" y="333"/>
                  <a:pt x="644" y="333"/>
                </a:cubicBezTo>
                <a:cubicBezTo>
                  <a:pt x="640" y="258"/>
                  <a:pt x="608" y="190"/>
                  <a:pt x="558" y="140"/>
                </a:cubicBezTo>
                <a:close/>
                <a:moveTo>
                  <a:pt x="525" y="112"/>
                </a:moveTo>
                <a:cubicBezTo>
                  <a:pt x="525" y="112"/>
                  <a:pt x="525" y="112"/>
                  <a:pt x="525" y="112"/>
                </a:cubicBezTo>
                <a:cubicBezTo>
                  <a:pt x="507" y="98"/>
                  <a:pt x="487" y="87"/>
                  <a:pt x="465" y="77"/>
                </a:cubicBezTo>
                <a:cubicBezTo>
                  <a:pt x="474" y="88"/>
                  <a:pt x="481" y="100"/>
                  <a:pt x="489" y="113"/>
                </a:cubicBezTo>
                <a:cubicBezTo>
                  <a:pt x="492" y="119"/>
                  <a:pt x="494" y="124"/>
                  <a:pt x="497" y="129"/>
                </a:cubicBezTo>
                <a:cubicBezTo>
                  <a:pt x="507" y="124"/>
                  <a:pt x="516" y="118"/>
                  <a:pt x="525" y="112"/>
                </a:cubicBezTo>
                <a:close/>
                <a:moveTo>
                  <a:pt x="398" y="58"/>
                </a:moveTo>
                <a:cubicBezTo>
                  <a:pt x="398" y="58"/>
                  <a:pt x="398" y="58"/>
                  <a:pt x="398" y="58"/>
                </a:cubicBezTo>
                <a:cubicBezTo>
                  <a:pt x="387" y="56"/>
                  <a:pt x="376" y="55"/>
                  <a:pt x="365" y="54"/>
                </a:cubicBezTo>
                <a:cubicBezTo>
                  <a:pt x="365" y="167"/>
                  <a:pt x="365" y="167"/>
                  <a:pt x="365" y="167"/>
                </a:cubicBezTo>
                <a:cubicBezTo>
                  <a:pt x="397" y="165"/>
                  <a:pt x="428" y="159"/>
                  <a:pt x="456" y="149"/>
                </a:cubicBezTo>
                <a:cubicBezTo>
                  <a:pt x="460" y="147"/>
                  <a:pt x="464" y="145"/>
                  <a:pt x="468" y="144"/>
                </a:cubicBezTo>
                <a:cubicBezTo>
                  <a:pt x="466" y="139"/>
                  <a:pt x="463" y="134"/>
                  <a:pt x="460" y="129"/>
                </a:cubicBezTo>
                <a:cubicBezTo>
                  <a:pt x="443" y="97"/>
                  <a:pt x="421" y="72"/>
                  <a:pt x="398" y="58"/>
                </a:cubicBezTo>
                <a:close/>
                <a:moveTo>
                  <a:pt x="333" y="54"/>
                </a:moveTo>
                <a:cubicBezTo>
                  <a:pt x="333" y="54"/>
                  <a:pt x="333" y="54"/>
                  <a:pt x="333" y="54"/>
                </a:cubicBezTo>
                <a:cubicBezTo>
                  <a:pt x="322" y="55"/>
                  <a:pt x="311" y="56"/>
                  <a:pt x="300" y="58"/>
                </a:cubicBezTo>
                <a:cubicBezTo>
                  <a:pt x="277" y="72"/>
                  <a:pt x="256" y="97"/>
                  <a:pt x="238" y="129"/>
                </a:cubicBezTo>
                <a:cubicBezTo>
                  <a:pt x="236" y="134"/>
                  <a:pt x="233" y="139"/>
                  <a:pt x="231" y="144"/>
                </a:cubicBezTo>
                <a:cubicBezTo>
                  <a:pt x="234" y="145"/>
                  <a:pt x="238" y="147"/>
                  <a:pt x="242" y="149"/>
                </a:cubicBezTo>
                <a:cubicBezTo>
                  <a:pt x="271" y="159"/>
                  <a:pt x="301" y="165"/>
                  <a:pt x="333" y="167"/>
                </a:cubicBezTo>
                <a:cubicBezTo>
                  <a:pt x="333" y="54"/>
                  <a:pt x="333" y="54"/>
                  <a:pt x="333" y="54"/>
                </a:cubicBezTo>
                <a:close/>
                <a:moveTo>
                  <a:pt x="233" y="77"/>
                </a:moveTo>
                <a:cubicBezTo>
                  <a:pt x="233" y="77"/>
                  <a:pt x="233" y="77"/>
                  <a:pt x="233" y="77"/>
                </a:cubicBezTo>
                <a:cubicBezTo>
                  <a:pt x="212" y="87"/>
                  <a:pt x="192" y="98"/>
                  <a:pt x="173" y="112"/>
                </a:cubicBezTo>
                <a:cubicBezTo>
                  <a:pt x="182" y="118"/>
                  <a:pt x="192" y="124"/>
                  <a:pt x="201" y="129"/>
                </a:cubicBezTo>
                <a:cubicBezTo>
                  <a:pt x="204" y="124"/>
                  <a:pt x="207" y="119"/>
                  <a:pt x="210" y="113"/>
                </a:cubicBezTo>
                <a:cubicBezTo>
                  <a:pt x="217" y="100"/>
                  <a:pt x="225" y="88"/>
                  <a:pt x="233" y="77"/>
                </a:cubicBezTo>
                <a:close/>
                <a:moveTo>
                  <a:pt x="148" y="133"/>
                </a:moveTo>
                <a:cubicBezTo>
                  <a:pt x="148" y="133"/>
                  <a:pt x="148" y="133"/>
                  <a:pt x="148" y="133"/>
                </a:cubicBezTo>
                <a:cubicBezTo>
                  <a:pt x="145" y="136"/>
                  <a:pt x="143" y="138"/>
                  <a:pt x="140" y="140"/>
                </a:cubicBezTo>
                <a:cubicBezTo>
                  <a:pt x="90" y="190"/>
                  <a:pt x="58" y="258"/>
                  <a:pt x="54" y="333"/>
                </a:cubicBezTo>
                <a:cubicBezTo>
                  <a:pt x="156" y="333"/>
                  <a:pt x="156" y="333"/>
                  <a:pt x="156" y="333"/>
                </a:cubicBezTo>
                <a:cubicBezTo>
                  <a:pt x="158" y="269"/>
                  <a:pt x="170" y="209"/>
                  <a:pt x="189" y="159"/>
                </a:cubicBezTo>
                <a:cubicBezTo>
                  <a:pt x="174" y="152"/>
                  <a:pt x="161" y="143"/>
                  <a:pt x="148" y="133"/>
                </a:cubicBezTo>
                <a:close/>
                <a:moveTo>
                  <a:pt x="481" y="173"/>
                </a:moveTo>
                <a:cubicBezTo>
                  <a:pt x="481" y="173"/>
                  <a:pt x="481" y="173"/>
                  <a:pt x="481" y="173"/>
                </a:cubicBezTo>
                <a:cubicBezTo>
                  <a:pt x="476" y="175"/>
                  <a:pt x="472" y="177"/>
                  <a:pt x="467" y="179"/>
                </a:cubicBezTo>
                <a:cubicBezTo>
                  <a:pt x="435" y="191"/>
                  <a:pt x="401" y="198"/>
                  <a:pt x="365" y="200"/>
                </a:cubicBezTo>
                <a:cubicBezTo>
                  <a:pt x="365" y="333"/>
                  <a:pt x="365" y="333"/>
                  <a:pt x="365" y="333"/>
                </a:cubicBezTo>
                <a:cubicBezTo>
                  <a:pt x="510" y="333"/>
                  <a:pt x="510" y="333"/>
                  <a:pt x="510" y="333"/>
                </a:cubicBezTo>
                <a:cubicBezTo>
                  <a:pt x="509" y="274"/>
                  <a:pt x="498" y="219"/>
                  <a:pt x="481" y="173"/>
                </a:cubicBezTo>
                <a:close/>
                <a:moveTo>
                  <a:pt x="333" y="200"/>
                </a:moveTo>
                <a:cubicBezTo>
                  <a:pt x="333" y="200"/>
                  <a:pt x="333" y="200"/>
                  <a:pt x="333" y="200"/>
                </a:cubicBezTo>
                <a:cubicBezTo>
                  <a:pt x="297" y="198"/>
                  <a:pt x="263" y="191"/>
                  <a:pt x="231" y="179"/>
                </a:cubicBezTo>
                <a:cubicBezTo>
                  <a:pt x="227" y="177"/>
                  <a:pt x="222" y="175"/>
                  <a:pt x="218" y="173"/>
                </a:cubicBezTo>
                <a:cubicBezTo>
                  <a:pt x="201" y="219"/>
                  <a:pt x="190" y="274"/>
                  <a:pt x="188" y="333"/>
                </a:cubicBezTo>
                <a:cubicBezTo>
                  <a:pt x="333" y="333"/>
                  <a:pt x="333" y="333"/>
                  <a:pt x="333" y="333"/>
                </a:cubicBezTo>
                <a:cubicBezTo>
                  <a:pt x="333" y="200"/>
                  <a:pt x="333" y="200"/>
                  <a:pt x="333" y="200"/>
                </a:cubicBezTo>
                <a:close/>
              </a:path>
            </a:pathLst>
          </a:custGeom>
          <a:solidFill>
            <a:schemeClr val="bg1">
              <a:lumMod val="50000"/>
            </a:schemeClr>
          </a:solidFill>
          <a:ln>
            <a:noFill/>
          </a:ln>
        </p:spPr>
        <p:txBody>
          <a:bodyPr anchor="t" anchorCtr="0" bIns="45720" compatLnSpc="1" lIns="91440" numCol="1" rIns="91440" tIns="45720" vert="horz" wrap="square"/>
          <a:lstStyle/>
          <a:p>
            <a:endParaRPr altLang="en-US" lang="zh-CN"/>
          </a:p>
        </p:txBody>
      </p:sp>
      <p:sp>
        <p:nvSpPr>
          <p:cNvPr id="66" name="原创设计师QQ598969553             _65"/>
          <p:cNvSpPr>
            <a:spLocks noEditPoints="1"/>
          </p:cNvSpPr>
          <p:nvPr/>
        </p:nvSpPr>
        <p:spPr bwMode="auto">
          <a:xfrm>
            <a:off x="1171676" y="3638299"/>
            <a:ext cx="233544" cy="233704"/>
          </a:xfrm>
          <a:custGeom>
            <a:gdLst>
              <a:gd fmla="*/ 436 w 733" name="T0"/>
              <a:gd fmla="*/ 206 h 734" name="T1"/>
              <a:gd fmla="*/ 531 w 733" name="T2"/>
              <a:gd fmla="*/ 278 h 734" name="T3"/>
              <a:gd fmla="*/ 508 w 733" name="T4"/>
              <a:gd fmla="*/ 301 h 734" name="T5"/>
              <a:gd fmla="*/ 408 w 733" name="T6"/>
              <a:gd fmla="*/ 49 h 734" name="T7"/>
              <a:gd fmla="*/ 408 w 733" name="T8"/>
              <a:gd fmla="*/ 11 h 734" name="T9"/>
              <a:gd fmla="*/ 723 w 733" name="T10"/>
              <a:gd fmla="*/ 288 h 734" name="T11"/>
              <a:gd fmla="*/ 685 w 733" name="T12"/>
              <a:gd fmla="*/ 326 h 734" name="T13"/>
              <a:gd fmla="*/ 302 w 733" name="T14"/>
              <a:gd fmla="*/ 682 h 734" name="T15"/>
              <a:gd fmla="*/ 52 w 733" name="T16"/>
              <a:gd fmla="*/ 682 h 734" name="T17"/>
              <a:gd fmla="*/ 52 w 733" name="T18"/>
              <a:gd fmla="*/ 431 h 734" name="T19"/>
              <a:gd fmla="*/ 408 w 733" name="T20"/>
              <a:gd fmla="*/ 49 h 734" name="T21"/>
              <a:gd fmla="*/ 633 w 733" name="T22"/>
              <a:gd fmla="*/ 274 h 734" name="T23"/>
              <a:gd fmla="*/ 200 w 733" name="T24"/>
              <a:gd fmla="*/ 359 h 734" name="T25"/>
              <a:gd fmla="*/ 314 w 733" name="T26"/>
              <a:gd fmla="*/ 351 h 734" name="T27"/>
              <a:gd fmla="*/ 337 w 733" name="T28"/>
              <a:gd fmla="*/ 328 h 734" name="T29"/>
              <a:gd fmla="*/ 549 w 733" name="T30"/>
              <a:gd fmla="*/ 359 h 734" name="T31"/>
              <a:gd fmla="*/ 167 w 733" name="T32"/>
              <a:gd fmla="*/ 392 h 734" name="T33"/>
              <a:gd fmla="*/ 90 w 733" name="T34"/>
              <a:gd fmla="*/ 470 h 734" name="T35"/>
              <a:gd fmla="*/ 90 w 733" name="T36"/>
              <a:gd fmla="*/ 644 h 734" name="T37"/>
              <a:gd fmla="*/ 264 w 733" name="T38"/>
              <a:gd fmla="*/ 644 h 734" name="T39"/>
              <a:gd fmla="*/ 401 w 733" name="T40"/>
              <a:gd fmla="*/ 392 h 734" name="T41"/>
              <a:gd fmla="*/ 409 w 733" name="T42"/>
              <a:gd fmla="*/ 423 h 734" name="T43"/>
              <a:gd fmla="*/ 355 w 733" name="T44"/>
              <a:gd fmla="*/ 392 h 734" name="T45"/>
              <a:gd fmla="*/ 393 w 733" name="T46"/>
              <a:gd fmla="*/ 308 h 734" name="T47"/>
              <a:gd fmla="*/ 393 w 733" name="T48"/>
              <a:gd fmla="*/ 285 h 734" name="T49"/>
              <a:gd fmla="*/ 452 w 733" name="T50"/>
              <a:gd fmla="*/ 321 h 734" name="T51"/>
              <a:gd fmla="*/ 429 w 733" name="T52"/>
              <a:gd fmla="*/ 344 h 734" name="T53"/>
              <a:gd fmla="*/ 271 w 733" name="T54"/>
              <a:gd fmla="*/ 429 h 734" name="T55"/>
              <a:gd fmla="*/ 271 w 733" name="T56"/>
              <a:gd fmla="*/ 407 h 734" name="T57"/>
              <a:gd fmla="*/ 330 w 733" name="T58"/>
              <a:gd fmla="*/ 443 h 734" name="T59"/>
              <a:gd fmla="*/ 307 w 733" name="T60"/>
              <a:gd fmla="*/ 465 h 734" name="T61"/>
              <a:gd fmla="*/ 193 w 733" name="T62"/>
              <a:gd fmla="*/ 472 h 734" name="T63"/>
              <a:gd fmla="*/ 193 w 733" name="T64"/>
              <a:gd fmla="*/ 449 h 734" name="T65"/>
              <a:gd fmla="*/ 288 w 733" name="T66"/>
              <a:gd fmla="*/ 522 h 734" name="T67"/>
              <a:gd fmla="*/ 265 w 733" name="T68"/>
              <a:gd fmla="*/ 544 h 734" name="T69"/>
              <a:gd fmla="*/ 150 w 733" name="T70"/>
              <a:gd fmla="*/ 551 h 734" name="T71"/>
              <a:gd fmla="*/ 150 w 733" name="T72"/>
              <a:gd fmla="*/ 529 h 734" name="T73"/>
              <a:gd fmla="*/ 209 w 733" name="T74"/>
              <a:gd fmla="*/ 564 h 734" name="T75"/>
              <a:gd fmla="*/ 186 w 733" name="T76"/>
              <a:gd fmla="*/ 587 h 734" name="T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b="b" l="0" r="r" t="0"/>
            <a:pathLst>
              <a:path h="734" w="733">
                <a:moveTo>
                  <a:pt x="436" y="229"/>
                </a:moveTo>
                <a:cubicBezTo>
                  <a:pt x="429" y="223"/>
                  <a:pt x="429" y="213"/>
                  <a:pt x="436" y="206"/>
                </a:cubicBezTo>
                <a:cubicBezTo>
                  <a:pt x="442" y="200"/>
                  <a:pt x="453" y="200"/>
                  <a:pt x="458" y="206"/>
                </a:cubicBezTo>
                <a:cubicBezTo>
                  <a:pt x="531" y="278"/>
                  <a:pt x="531" y="278"/>
                  <a:pt x="531" y="278"/>
                </a:cubicBezTo>
                <a:cubicBezTo>
                  <a:pt x="537" y="285"/>
                  <a:pt x="537" y="295"/>
                  <a:pt x="531" y="301"/>
                </a:cubicBezTo>
                <a:cubicBezTo>
                  <a:pt x="525" y="308"/>
                  <a:pt x="514" y="308"/>
                  <a:pt x="508" y="301"/>
                </a:cubicBezTo>
                <a:cubicBezTo>
                  <a:pt x="436" y="229"/>
                  <a:pt x="436" y="229"/>
                  <a:pt x="436" y="229"/>
                </a:cubicBezTo>
                <a:close/>
                <a:moveTo>
                  <a:pt x="408" y="49"/>
                </a:moveTo>
                <a:cubicBezTo>
                  <a:pt x="408" y="49"/>
                  <a:pt x="408" y="49"/>
                  <a:pt x="408" y="49"/>
                </a:cubicBezTo>
                <a:cubicBezTo>
                  <a:pt x="397" y="39"/>
                  <a:pt x="397" y="21"/>
                  <a:pt x="408" y="11"/>
                </a:cubicBezTo>
                <a:cubicBezTo>
                  <a:pt x="418" y="0"/>
                  <a:pt x="435" y="0"/>
                  <a:pt x="446" y="11"/>
                </a:cubicBezTo>
                <a:cubicBezTo>
                  <a:pt x="538" y="103"/>
                  <a:pt x="630" y="196"/>
                  <a:pt x="723" y="288"/>
                </a:cubicBezTo>
                <a:cubicBezTo>
                  <a:pt x="733" y="298"/>
                  <a:pt x="733" y="315"/>
                  <a:pt x="723" y="326"/>
                </a:cubicBezTo>
                <a:cubicBezTo>
                  <a:pt x="712" y="337"/>
                  <a:pt x="695" y="337"/>
                  <a:pt x="685" y="326"/>
                </a:cubicBezTo>
                <a:cubicBezTo>
                  <a:pt x="672" y="313"/>
                  <a:pt x="672" y="313"/>
                  <a:pt x="672" y="313"/>
                </a:cubicBezTo>
                <a:cubicBezTo>
                  <a:pt x="302" y="682"/>
                  <a:pt x="302" y="682"/>
                  <a:pt x="302" y="682"/>
                </a:cubicBezTo>
                <a:cubicBezTo>
                  <a:pt x="268" y="716"/>
                  <a:pt x="222" y="734"/>
                  <a:pt x="177" y="734"/>
                </a:cubicBezTo>
                <a:cubicBezTo>
                  <a:pt x="132" y="734"/>
                  <a:pt x="86" y="716"/>
                  <a:pt x="52" y="682"/>
                </a:cubicBezTo>
                <a:cubicBezTo>
                  <a:pt x="17" y="648"/>
                  <a:pt x="0" y="602"/>
                  <a:pt x="0" y="556"/>
                </a:cubicBezTo>
                <a:cubicBezTo>
                  <a:pt x="0" y="511"/>
                  <a:pt x="17" y="466"/>
                  <a:pt x="52" y="431"/>
                </a:cubicBezTo>
                <a:cubicBezTo>
                  <a:pt x="421" y="62"/>
                  <a:pt x="421" y="62"/>
                  <a:pt x="421" y="62"/>
                </a:cubicBezTo>
                <a:cubicBezTo>
                  <a:pt x="408" y="49"/>
                  <a:pt x="408" y="49"/>
                  <a:pt x="408" y="49"/>
                </a:cubicBezTo>
                <a:close/>
                <a:moveTo>
                  <a:pt x="633" y="274"/>
                </a:moveTo>
                <a:cubicBezTo>
                  <a:pt x="633" y="274"/>
                  <a:pt x="633" y="274"/>
                  <a:pt x="633" y="274"/>
                </a:cubicBezTo>
                <a:cubicBezTo>
                  <a:pt x="459" y="100"/>
                  <a:pt x="459" y="100"/>
                  <a:pt x="459" y="100"/>
                </a:cubicBezTo>
                <a:cubicBezTo>
                  <a:pt x="200" y="359"/>
                  <a:pt x="200" y="359"/>
                  <a:pt x="200" y="359"/>
                </a:cubicBezTo>
                <a:cubicBezTo>
                  <a:pt x="323" y="359"/>
                  <a:pt x="323" y="359"/>
                  <a:pt x="323" y="359"/>
                </a:cubicBezTo>
                <a:cubicBezTo>
                  <a:pt x="314" y="351"/>
                  <a:pt x="314" y="351"/>
                  <a:pt x="314" y="351"/>
                </a:cubicBezTo>
                <a:cubicBezTo>
                  <a:pt x="308" y="345"/>
                  <a:pt x="308" y="334"/>
                  <a:pt x="314" y="328"/>
                </a:cubicBezTo>
                <a:cubicBezTo>
                  <a:pt x="320" y="322"/>
                  <a:pt x="331" y="322"/>
                  <a:pt x="337" y="328"/>
                </a:cubicBezTo>
                <a:cubicBezTo>
                  <a:pt x="368" y="359"/>
                  <a:pt x="368" y="359"/>
                  <a:pt x="368" y="359"/>
                </a:cubicBezTo>
                <a:cubicBezTo>
                  <a:pt x="549" y="359"/>
                  <a:pt x="549" y="359"/>
                  <a:pt x="549" y="359"/>
                </a:cubicBezTo>
                <a:cubicBezTo>
                  <a:pt x="633" y="274"/>
                  <a:pt x="633" y="274"/>
                  <a:pt x="633" y="274"/>
                </a:cubicBezTo>
                <a:close/>
                <a:moveTo>
                  <a:pt x="167" y="392"/>
                </a:moveTo>
                <a:cubicBezTo>
                  <a:pt x="167" y="392"/>
                  <a:pt x="167" y="392"/>
                  <a:pt x="167" y="392"/>
                </a:cubicBezTo>
                <a:cubicBezTo>
                  <a:pt x="90" y="470"/>
                  <a:pt x="90" y="470"/>
                  <a:pt x="90" y="470"/>
                </a:cubicBezTo>
                <a:cubicBezTo>
                  <a:pt x="66" y="493"/>
                  <a:pt x="54" y="525"/>
                  <a:pt x="54" y="556"/>
                </a:cubicBezTo>
                <a:cubicBezTo>
                  <a:pt x="54" y="588"/>
                  <a:pt x="66" y="620"/>
                  <a:pt x="90" y="644"/>
                </a:cubicBezTo>
                <a:cubicBezTo>
                  <a:pt x="113" y="668"/>
                  <a:pt x="145" y="680"/>
                  <a:pt x="177" y="680"/>
                </a:cubicBezTo>
                <a:cubicBezTo>
                  <a:pt x="209" y="680"/>
                  <a:pt x="240" y="668"/>
                  <a:pt x="264" y="644"/>
                </a:cubicBezTo>
                <a:cubicBezTo>
                  <a:pt x="517" y="392"/>
                  <a:pt x="517" y="392"/>
                  <a:pt x="517" y="392"/>
                </a:cubicBezTo>
                <a:cubicBezTo>
                  <a:pt x="401" y="392"/>
                  <a:pt x="401" y="392"/>
                  <a:pt x="401" y="392"/>
                </a:cubicBezTo>
                <a:cubicBezTo>
                  <a:pt x="409" y="400"/>
                  <a:pt x="409" y="400"/>
                  <a:pt x="409" y="400"/>
                </a:cubicBezTo>
                <a:cubicBezTo>
                  <a:pt x="415" y="406"/>
                  <a:pt x="415" y="417"/>
                  <a:pt x="409" y="423"/>
                </a:cubicBezTo>
                <a:cubicBezTo>
                  <a:pt x="403" y="429"/>
                  <a:pt x="393" y="429"/>
                  <a:pt x="386" y="423"/>
                </a:cubicBezTo>
                <a:cubicBezTo>
                  <a:pt x="355" y="392"/>
                  <a:pt x="355" y="392"/>
                  <a:pt x="355" y="392"/>
                </a:cubicBezTo>
                <a:cubicBezTo>
                  <a:pt x="167" y="392"/>
                  <a:pt x="167" y="392"/>
                  <a:pt x="167" y="392"/>
                </a:cubicBezTo>
                <a:close/>
                <a:moveTo>
                  <a:pt x="393" y="308"/>
                </a:moveTo>
                <a:cubicBezTo>
                  <a:pt x="393" y="308"/>
                  <a:pt x="393" y="308"/>
                  <a:pt x="393" y="308"/>
                </a:cubicBezTo>
                <a:cubicBezTo>
                  <a:pt x="387" y="301"/>
                  <a:pt x="387" y="291"/>
                  <a:pt x="393" y="285"/>
                </a:cubicBezTo>
                <a:cubicBezTo>
                  <a:pt x="399" y="279"/>
                  <a:pt x="409" y="279"/>
                  <a:pt x="416" y="285"/>
                </a:cubicBezTo>
                <a:cubicBezTo>
                  <a:pt x="452" y="321"/>
                  <a:pt x="452" y="321"/>
                  <a:pt x="452" y="321"/>
                </a:cubicBezTo>
                <a:cubicBezTo>
                  <a:pt x="458" y="328"/>
                  <a:pt x="458" y="338"/>
                  <a:pt x="452" y="344"/>
                </a:cubicBezTo>
                <a:cubicBezTo>
                  <a:pt x="446" y="351"/>
                  <a:pt x="435" y="351"/>
                  <a:pt x="429" y="344"/>
                </a:cubicBezTo>
                <a:cubicBezTo>
                  <a:pt x="393" y="308"/>
                  <a:pt x="393" y="308"/>
                  <a:pt x="393" y="308"/>
                </a:cubicBezTo>
                <a:close/>
                <a:moveTo>
                  <a:pt x="271" y="429"/>
                </a:moveTo>
                <a:cubicBezTo>
                  <a:pt x="271" y="429"/>
                  <a:pt x="271" y="429"/>
                  <a:pt x="271" y="429"/>
                </a:cubicBezTo>
                <a:cubicBezTo>
                  <a:pt x="265" y="423"/>
                  <a:pt x="265" y="413"/>
                  <a:pt x="271" y="407"/>
                </a:cubicBezTo>
                <a:cubicBezTo>
                  <a:pt x="278" y="401"/>
                  <a:pt x="288" y="401"/>
                  <a:pt x="294" y="407"/>
                </a:cubicBezTo>
                <a:cubicBezTo>
                  <a:pt x="330" y="443"/>
                  <a:pt x="330" y="443"/>
                  <a:pt x="330" y="443"/>
                </a:cubicBezTo>
                <a:cubicBezTo>
                  <a:pt x="337" y="449"/>
                  <a:pt x="337" y="460"/>
                  <a:pt x="330" y="465"/>
                </a:cubicBezTo>
                <a:cubicBezTo>
                  <a:pt x="324" y="472"/>
                  <a:pt x="314" y="472"/>
                  <a:pt x="307" y="465"/>
                </a:cubicBezTo>
                <a:cubicBezTo>
                  <a:pt x="271" y="429"/>
                  <a:pt x="271" y="429"/>
                  <a:pt x="271" y="429"/>
                </a:cubicBezTo>
                <a:close/>
                <a:moveTo>
                  <a:pt x="193" y="472"/>
                </a:moveTo>
                <a:cubicBezTo>
                  <a:pt x="193" y="472"/>
                  <a:pt x="193" y="472"/>
                  <a:pt x="193" y="472"/>
                </a:cubicBezTo>
                <a:cubicBezTo>
                  <a:pt x="186" y="466"/>
                  <a:pt x="187" y="456"/>
                  <a:pt x="193" y="449"/>
                </a:cubicBezTo>
                <a:cubicBezTo>
                  <a:pt x="199" y="443"/>
                  <a:pt x="209" y="443"/>
                  <a:pt x="215" y="449"/>
                </a:cubicBezTo>
                <a:cubicBezTo>
                  <a:pt x="288" y="522"/>
                  <a:pt x="288" y="522"/>
                  <a:pt x="288" y="522"/>
                </a:cubicBezTo>
                <a:cubicBezTo>
                  <a:pt x="294" y="528"/>
                  <a:pt x="294" y="538"/>
                  <a:pt x="288" y="544"/>
                </a:cubicBezTo>
                <a:cubicBezTo>
                  <a:pt x="281" y="551"/>
                  <a:pt x="271" y="551"/>
                  <a:pt x="265" y="544"/>
                </a:cubicBezTo>
                <a:cubicBezTo>
                  <a:pt x="193" y="472"/>
                  <a:pt x="193" y="472"/>
                  <a:pt x="193" y="472"/>
                </a:cubicBezTo>
                <a:close/>
                <a:moveTo>
                  <a:pt x="150" y="551"/>
                </a:moveTo>
                <a:cubicBezTo>
                  <a:pt x="150" y="551"/>
                  <a:pt x="150" y="551"/>
                  <a:pt x="150" y="551"/>
                </a:cubicBezTo>
                <a:cubicBezTo>
                  <a:pt x="144" y="545"/>
                  <a:pt x="143" y="535"/>
                  <a:pt x="150" y="529"/>
                </a:cubicBezTo>
                <a:cubicBezTo>
                  <a:pt x="156" y="522"/>
                  <a:pt x="166" y="522"/>
                  <a:pt x="172" y="529"/>
                </a:cubicBezTo>
                <a:cubicBezTo>
                  <a:pt x="209" y="564"/>
                  <a:pt x="209" y="564"/>
                  <a:pt x="209" y="564"/>
                </a:cubicBezTo>
                <a:cubicBezTo>
                  <a:pt x="215" y="570"/>
                  <a:pt x="215" y="581"/>
                  <a:pt x="209" y="587"/>
                </a:cubicBezTo>
                <a:cubicBezTo>
                  <a:pt x="202" y="593"/>
                  <a:pt x="192" y="593"/>
                  <a:pt x="186" y="587"/>
                </a:cubicBezTo>
                <a:cubicBezTo>
                  <a:pt x="150" y="551"/>
                  <a:pt x="150" y="551"/>
                  <a:pt x="150" y="551"/>
                </a:cubicBezTo>
                <a:close/>
              </a:path>
            </a:pathLst>
          </a:custGeom>
          <a:solidFill>
            <a:schemeClr val="bg1">
              <a:lumMod val="50000"/>
            </a:schemeClr>
          </a:solidFill>
          <a:ln>
            <a:noFill/>
          </a:ln>
        </p:spPr>
        <p:txBody>
          <a:bodyPr anchor="t" anchorCtr="0" bIns="45720" compatLnSpc="1" lIns="91440" numCol="1" rIns="91440" tIns="45720" vert="horz" wrap="square"/>
          <a:lstStyle/>
          <a:p>
            <a:endParaRPr altLang="en-US" lang="zh-CN"/>
          </a:p>
        </p:txBody>
      </p:sp>
      <p:sp>
        <p:nvSpPr>
          <p:cNvPr id="67" name="原创设计师QQ598969553             _66"/>
          <p:cNvSpPr>
            <a:spLocks noEditPoints="1"/>
          </p:cNvSpPr>
          <p:nvPr/>
        </p:nvSpPr>
        <p:spPr bwMode="auto">
          <a:xfrm>
            <a:off x="628171" y="3640527"/>
            <a:ext cx="148373" cy="230201"/>
          </a:xfrm>
          <a:custGeom>
            <a:gdLst>
              <a:gd fmla="*/ 150 w 466" name="T0"/>
              <a:gd fmla="*/ 470 h 723" name="T1"/>
              <a:gd fmla="*/ 225 w 466" name="T2"/>
              <a:gd fmla="*/ 373 h 723" name="T3"/>
              <a:gd fmla="*/ 252 w 466" name="T4"/>
              <a:gd fmla="*/ 384 h 723" name="T5"/>
              <a:gd fmla="*/ 252 w 466" name="T6"/>
              <a:gd fmla="*/ 579 h 723" name="T7"/>
              <a:gd fmla="*/ 320 w 466" name="T8"/>
              <a:gd fmla="*/ 595 h 723" name="T9"/>
              <a:gd fmla="*/ 168 w 466" name="T10"/>
              <a:gd fmla="*/ 611 h 723" name="T11"/>
              <a:gd fmla="*/ 168 w 466" name="T12"/>
              <a:gd fmla="*/ 579 h 723" name="T13"/>
              <a:gd fmla="*/ 220 w 466" name="T14"/>
              <a:gd fmla="*/ 423 h 723" name="T15"/>
              <a:gd fmla="*/ 233 w 466" name="T16"/>
              <a:gd fmla="*/ 257 h 723" name="T17"/>
              <a:gd fmla="*/ 346 w 466" name="T18"/>
              <a:gd fmla="*/ 286 h 723" name="T19"/>
              <a:gd fmla="*/ 338 w 466" name="T20"/>
              <a:gd fmla="*/ 251 h 723" name="T21"/>
              <a:gd fmla="*/ 320 w 466" name="T22"/>
              <a:gd fmla="*/ 243 h 723" name="T23"/>
              <a:gd fmla="*/ 320 w 466" name="T24"/>
              <a:gd fmla="*/ 243 h 723" name="T25"/>
              <a:gd fmla="*/ 146 w 466" name="T26"/>
              <a:gd fmla="*/ 243 h 723" name="T27"/>
              <a:gd fmla="*/ 128 w 466" name="T28"/>
              <a:gd fmla="*/ 251 h 723" name="T29"/>
              <a:gd fmla="*/ 120 w 466" name="T30"/>
              <a:gd fmla="*/ 269 h 723" name="T31"/>
              <a:gd fmla="*/ 233 w 466" name="T32"/>
              <a:gd fmla="*/ 257 h 723" name="T33"/>
              <a:gd fmla="*/ 378 w 466" name="T34"/>
              <a:gd fmla="*/ 307 h 723" name="T35"/>
              <a:gd fmla="*/ 233 w 466" name="T36"/>
              <a:gd fmla="*/ 723 h 723" name="T37"/>
              <a:gd fmla="*/ 88 w 466" name="T38"/>
              <a:gd fmla="*/ 307 h 723" name="T39"/>
              <a:gd fmla="*/ 105 w 466" name="T40"/>
              <a:gd fmla="*/ 228 h 723" name="T41"/>
              <a:gd fmla="*/ 117 w 466" name="T42"/>
              <a:gd fmla="*/ 219 h 723" name="T43"/>
              <a:gd fmla="*/ 2 w 466" name="T44"/>
              <a:gd fmla="*/ 16 h 723" name="T45"/>
              <a:gd fmla="*/ 134 w 466" name="T46"/>
              <a:gd fmla="*/ 0 h 723" name="T47"/>
              <a:gd fmla="*/ 135 w 466" name="T48"/>
              <a:gd fmla="*/ 0 h 723" name="T49"/>
              <a:gd fmla="*/ 217 w 466" name="T50"/>
              <a:gd fmla="*/ 8 h 723" name="T51"/>
              <a:gd fmla="*/ 248 w 466" name="T52"/>
              <a:gd fmla="*/ 8 h 723" name="T53"/>
              <a:gd fmla="*/ 447 w 466" name="T54"/>
              <a:gd fmla="*/ 0 h 723" name="T55"/>
              <a:gd fmla="*/ 461 w 466" name="T56"/>
              <a:gd fmla="*/ 25 h 723" name="T57"/>
              <a:gd fmla="*/ 361 w 466" name="T58"/>
              <a:gd fmla="*/ 228 h 723" name="T59"/>
              <a:gd fmla="*/ 378 w 466" name="T60"/>
              <a:gd fmla="*/ 269 h 723" name="T61"/>
              <a:gd fmla="*/ 233 w 466" name="T62"/>
              <a:gd fmla="*/ 310 h 723" name="T63"/>
              <a:gd fmla="*/ 54 w 466" name="T64"/>
              <a:gd fmla="*/ 490 h 723" name="T65"/>
              <a:gd fmla="*/ 412 w 466" name="T66"/>
              <a:gd fmla="*/ 490 h 723" name="T67"/>
              <a:gd fmla="*/ 298 w 466" name="T68"/>
              <a:gd fmla="*/ 211 h 723" name="T69"/>
              <a:gd fmla="*/ 219 w 466" name="T70"/>
              <a:gd fmla="*/ 75 h 723" name="T71"/>
              <a:gd fmla="*/ 194 w 466" name="T72"/>
              <a:gd fmla="*/ 32 h 723" name="T73"/>
              <a:gd fmla="*/ 134 w 466" name="T74"/>
              <a:gd fmla="*/ 32 h 723" name="T75"/>
              <a:gd fmla="*/ 47 w 466" name="T76"/>
              <a:gd fmla="*/ 32 h 723" name="T77"/>
              <a:gd fmla="*/ 298 w 466" name="T78"/>
              <a:gd fmla="*/ 211 h 723" name="T79"/>
              <a:gd fmla="*/ 420 w 466" name="T80"/>
              <a:gd fmla="*/ 32 h 723" name="T81"/>
              <a:gd fmla="*/ 252 w 466" name="T82"/>
              <a:gd fmla="*/ 67 h 723" name="T83"/>
              <a:gd fmla="*/ 420 w 466" name="T84"/>
              <a:gd fmla="*/ 32 h 723" name="T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b="b" l="0" r="r" t="0"/>
            <a:pathLst>
              <a:path h="723" w="466">
                <a:moveTo>
                  <a:pt x="173" y="470"/>
                </a:moveTo>
                <a:cubicBezTo>
                  <a:pt x="167" y="476"/>
                  <a:pt x="156" y="476"/>
                  <a:pt x="150" y="470"/>
                </a:cubicBezTo>
                <a:cubicBezTo>
                  <a:pt x="144" y="463"/>
                  <a:pt x="144" y="453"/>
                  <a:pt x="150" y="447"/>
                </a:cubicBezTo>
                <a:cubicBezTo>
                  <a:pt x="225" y="373"/>
                  <a:pt x="225" y="373"/>
                  <a:pt x="225" y="373"/>
                </a:cubicBezTo>
                <a:cubicBezTo>
                  <a:pt x="231" y="366"/>
                  <a:pt x="241" y="366"/>
                  <a:pt x="247" y="373"/>
                </a:cubicBezTo>
                <a:cubicBezTo>
                  <a:pt x="250" y="376"/>
                  <a:pt x="252" y="380"/>
                  <a:pt x="252" y="384"/>
                </a:cubicBezTo>
                <a:cubicBezTo>
                  <a:pt x="252" y="384"/>
                  <a:pt x="252" y="384"/>
                  <a:pt x="252" y="384"/>
                </a:cubicBezTo>
                <a:cubicBezTo>
                  <a:pt x="252" y="579"/>
                  <a:pt x="252" y="579"/>
                  <a:pt x="252" y="579"/>
                </a:cubicBezTo>
                <a:cubicBezTo>
                  <a:pt x="304" y="579"/>
                  <a:pt x="304" y="579"/>
                  <a:pt x="304" y="579"/>
                </a:cubicBezTo>
                <a:cubicBezTo>
                  <a:pt x="313" y="579"/>
                  <a:pt x="320" y="586"/>
                  <a:pt x="320" y="595"/>
                </a:cubicBezTo>
                <a:cubicBezTo>
                  <a:pt x="320" y="604"/>
                  <a:pt x="313" y="611"/>
                  <a:pt x="304" y="611"/>
                </a:cubicBezTo>
                <a:cubicBezTo>
                  <a:pt x="259" y="611"/>
                  <a:pt x="213" y="611"/>
                  <a:pt x="168" y="611"/>
                </a:cubicBezTo>
                <a:cubicBezTo>
                  <a:pt x="159" y="611"/>
                  <a:pt x="151" y="604"/>
                  <a:pt x="151" y="595"/>
                </a:cubicBezTo>
                <a:cubicBezTo>
                  <a:pt x="151" y="586"/>
                  <a:pt x="159" y="579"/>
                  <a:pt x="168" y="579"/>
                </a:cubicBezTo>
                <a:cubicBezTo>
                  <a:pt x="220" y="579"/>
                  <a:pt x="220" y="579"/>
                  <a:pt x="220" y="579"/>
                </a:cubicBezTo>
                <a:cubicBezTo>
                  <a:pt x="220" y="423"/>
                  <a:pt x="220" y="423"/>
                  <a:pt x="220" y="423"/>
                </a:cubicBezTo>
                <a:cubicBezTo>
                  <a:pt x="173" y="470"/>
                  <a:pt x="173" y="470"/>
                  <a:pt x="173" y="470"/>
                </a:cubicBezTo>
                <a:close/>
                <a:moveTo>
                  <a:pt x="233" y="257"/>
                </a:moveTo>
                <a:cubicBezTo>
                  <a:pt x="233" y="257"/>
                  <a:pt x="233" y="257"/>
                  <a:pt x="233" y="257"/>
                </a:cubicBezTo>
                <a:cubicBezTo>
                  <a:pt x="274" y="257"/>
                  <a:pt x="312" y="267"/>
                  <a:pt x="346" y="286"/>
                </a:cubicBezTo>
                <a:cubicBezTo>
                  <a:pt x="346" y="269"/>
                  <a:pt x="346" y="269"/>
                  <a:pt x="346" y="269"/>
                </a:cubicBezTo>
                <a:cubicBezTo>
                  <a:pt x="346" y="262"/>
                  <a:pt x="343" y="255"/>
                  <a:pt x="338" y="251"/>
                </a:cubicBezTo>
                <a:cubicBezTo>
                  <a:pt x="338" y="251"/>
                  <a:pt x="338" y="251"/>
                  <a:pt x="338" y="251"/>
                </a:cubicBezTo>
                <a:cubicBezTo>
                  <a:pt x="333" y="246"/>
                  <a:pt x="327" y="243"/>
                  <a:pt x="320" y="243"/>
                </a:cubicBezTo>
                <a:cubicBezTo>
                  <a:pt x="320" y="243"/>
                  <a:pt x="320" y="243"/>
                  <a:pt x="320" y="243"/>
                </a:cubicBezTo>
                <a:cubicBezTo>
                  <a:pt x="320" y="243"/>
                  <a:pt x="320" y="243"/>
                  <a:pt x="320" y="243"/>
                </a:cubicBezTo>
                <a:cubicBezTo>
                  <a:pt x="146" y="243"/>
                  <a:pt x="146" y="243"/>
                  <a:pt x="146" y="243"/>
                </a:cubicBezTo>
                <a:cubicBezTo>
                  <a:pt x="146" y="243"/>
                  <a:pt x="146" y="243"/>
                  <a:pt x="146" y="243"/>
                </a:cubicBezTo>
                <a:cubicBezTo>
                  <a:pt x="146" y="243"/>
                  <a:pt x="146" y="243"/>
                  <a:pt x="146" y="243"/>
                </a:cubicBezTo>
                <a:cubicBezTo>
                  <a:pt x="139" y="243"/>
                  <a:pt x="133" y="246"/>
                  <a:pt x="128" y="251"/>
                </a:cubicBezTo>
                <a:cubicBezTo>
                  <a:pt x="128" y="251"/>
                  <a:pt x="128" y="251"/>
                  <a:pt x="128" y="251"/>
                </a:cubicBezTo>
                <a:cubicBezTo>
                  <a:pt x="123" y="255"/>
                  <a:pt x="120" y="262"/>
                  <a:pt x="120" y="269"/>
                </a:cubicBezTo>
                <a:cubicBezTo>
                  <a:pt x="120" y="286"/>
                  <a:pt x="120" y="286"/>
                  <a:pt x="120" y="286"/>
                </a:cubicBezTo>
                <a:cubicBezTo>
                  <a:pt x="154" y="267"/>
                  <a:pt x="192" y="257"/>
                  <a:pt x="233" y="257"/>
                </a:cubicBezTo>
                <a:close/>
                <a:moveTo>
                  <a:pt x="378" y="307"/>
                </a:moveTo>
                <a:cubicBezTo>
                  <a:pt x="378" y="307"/>
                  <a:pt x="378" y="307"/>
                  <a:pt x="378" y="307"/>
                </a:cubicBezTo>
                <a:cubicBezTo>
                  <a:pt x="433" y="351"/>
                  <a:pt x="466" y="419"/>
                  <a:pt x="466" y="490"/>
                </a:cubicBezTo>
                <a:cubicBezTo>
                  <a:pt x="466" y="618"/>
                  <a:pt x="361" y="723"/>
                  <a:pt x="233" y="723"/>
                </a:cubicBezTo>
                <a:cubicBezTo>
                  <a:pt x="105" y="723"/>
                  <a:pt x="0" y="618"/>
                  <a:pt x="0" y="490"/>
                </a:cubicBezTo>
                <a:cubicBezTo>
                  <a:pt x="0" y="419"/>
                  <a:pt x="33" y="351"/>
                  <a:pt x="88" y="307"/>
                </a:cubicBezTo>
                <a:cubicBezTo>
                  <a:pt x="88" y="269"/>
                  <a:pt x="88" y="269"/>
                  <a:pt x="88" y="269"/>
                </a:cubicBezTo>
                <a:cubicBezTo>
                  <a:pt x="88" y="253"/>
                  <a:pt x="95" y="239"/>
                  <a:pt x="105" y="228"/>
                </a:cubicBezTo>
                <a:cubicBezTo>
                  <a:pt x="105" y="228"/>
                  <a:pt x="105" y="228"/>
                  <a:pt x="105" y="228"/>
                </a:cubicBezTo>
                <a:cubicBezTo>
                  <a:pt x="109" y="225"/>
                  <a:pt x="113" y="221"/>
                  <a:pt x="117" y="219"/>
                </a:cubicBezTo>
                <a:cubicBezTo>
                  <a:pt x="6" y="25"/>
                  <a:pt x="6" y="25"/>
                  <a:pt x="6" y="25"/>
                </a:cubicBezTo>
                <a:cubicBezTo>
                  <a:pt x="3" y="23"/>
                  <a:pt x="2" y="19"/>
                  <a:pt x="2" y="16"/>
                </a:cubicBezTo>
                <a:cubicBezTo>
                  <a:pt x="2" y="7"/>
                  <a:pt x="10" y="0"/>
                  <a:pt x="19" y="0"/>
                </a:cubicBezTo>
                <a:cubicBezTo>
                  <a:pt x="134" y="0"/>
                  <a:pt x="134" y="0"/>
                  <a:pt x="134" y="0"/>
                </a:cubicBezTo>
                <a:cubicBezTo>
                  <a:pt x="134" y="0"/>
                  <a:pt x="134" y="0"/>
                  <a:pt x="134" y="0"/>
                </a:cubicBezTo>
                <a:cubicBezTo>
                  <a:pt x="135" y="0"/>
                  <a:pt x="135" y="0"/>
                  <a:pt x="135" y="0"/>
                </a:cubicBezTo>
                <a:cubicBezTo>
                  <a:pt x="204" y="0"/>
                  <a:pt x="204" y="0"/>
                  <a:pt x="204" y="0"/>
                </a:cubicBezTo>
                <a:cubicBezTo>
                  <a:pt x="209" y="0"/>
                  <a:pt x="215" y="3"/>
                  <a:pt x="217" y="8"/>
                </a:cubicBezTo>
                <a:cubicBezTo>
                  <a:pt x="233" y="35"/>
                  <a:pt x="233" y="35"/>
                  <a:pt x="233" y="35"/>
                </a:cubicBezTo>
                <a:cubicBezTo>
                  <a:pt x="248" y="8"/>
                  <a:pt x="248" y="8"/>
                  <a:pt x="248" y="8"/>
                </a:cubicBezTo>
                <a:cubicBezTo>
                  <a:pt x="252" y="3"/>
                  <a:pt x="257" y="0"/>
                  <a:pt x="262" y="0"/>
                </a:cubicBezTo>
                <a:cubicBezTo>
                  <a:pt x="447" y="0"/>
                  <a:pt x="447" y="0"/>
                  <a:pt x="447" y="0"/>
                </a:cubicBezTo>
                <a:cubicBezTo>
                  <a:pt x="457" y="0"/>
                  <a:pt x="464" y="7"/>
                  <a:pt x="464" y="16"/>
                </a:cubicBezTo>
                <a:cubicBezTo>
                  <a:pt x="464" y="19"/>
                  <a:pt x="463" y="23"/>
                  <a:pt x="461" y="25"/>
                </a:cubicBezTo>
                <a:cubicBezTo>
                  <a:pt x="349" y="219"/>
                  <a:pt x="349" y="219"/>
                  <a:pt x="349" y="219"/>
                </a:cubicBezTo>
                <a:cubicBezTo>
                  <a:pt x="353" y="221"/>
                  <a:pt x="357" y="225"/>
                  <a:pt x="361" y="228"/>
                </a:cubicBezTo>
                <a:cubicBezTo>
                  <a:pt x="361" y="228"/>
                  <a:pt x="361" y="228"/>
                  <a:pt x="361" y="228"/>
                </a:cubicBezTo>
                <a:cubicBezTo>
                  <a:pt x="372" y="239"/>
                  <a:pt x="378" y="253"/>
                  <a:pt x="378" y="269"/>
                </a:cubicBezTo>
                <a:cubicBezTo>
                  <a:pt x="378" y="307"/>
                  <a:pt x="378" y="307"/>
                  <a:pt x="378" y="307"/>
                </a:cubicBezTo>
                <a:close/>
                <a:moveTo>
                  <a:pt x="233" y="310"/>
                </a:moveTo>
                <a:cubicBezTo>
                  <a:pt x="233" y="310"/>
                  <a:pt x="233" y="310"/>
                  <a:pt x="233" y="310"/>
                </a:cubicBezTo>
                <a:cubicBezTo>
                  <a:pt x="135" y="310"/>
                  <a:pt x="54" y="391"/>
                  <a:pt x="54" y="490"/>
                </a:cubicBezTo>
                <a:cubicBezTo>
                  <a:pt x="54" y="588"/>
                  <a:pt x="134" y="669"/>
                  <a:pt x="233" y="669"/>
                </a:cubicBezTo>
                <a:cubicBezTo>
                  <a:pt x="332" y="669"/>
                  <a:pt x="412" y="588"/>
                  <a:pt x="412" y="490"/>
                </a:cubicBezTo>
                <a:cubicBezTo>
                  <a:pt x="412" y="391"/>
                  <a:pt x="331" y="310"/>
                  <a:pt x="233" y="310"/>
                </a:cubicBezTo>
                <a:close/>
                <a:moveTo>
                  <a:pt x="298" y="211"/>
                </a:moveTo>
                <a:cubicBezTo>
                  <a:pt x="298" y="211"/>
                  <a:pt x="298" y="211"/>
                  <a:pt x="298" y="211"/>
                </a:cubicBezTo>
                <a:cubicBezTo>
                  <a:pt x="219" y="75"/>
                  <a:pt x="219" y="75"/>
                  <a:pt x="219" y="75"/>
                </a:cubicBezTo>
                <a:cubicBezTo>
                  <a:pt x="219" y="74"/>
                  <a:pt x="219" y="74"/>
                  <a:pt x="219" y="74"/>
                </a:cubicBezTo>
                <a:cubicBezTo>
                  <a:pt x="194" y="32"/>
                  <a:pt x="194" y="32"/>
                  <a:pt x="194" y="32"/>
                </a:cubicBezTo>
                <a:cubicBezTo>
                  <a:pt x="135" y="32"/>
                  <a:pt x="135" y="32"/>
                  <a:pt x="135" y="32"/>
                </a:cubicBezTo>
                <a:cubicBezTo>
                  <a:pt x="134" y="32"/>
                  <a:pt x="134" y="32"/>
                  <a:pt x="134" y="32"/>
                </a:cubicBezTo>
                <a:cubicBezTo>
                  <a:pt x="134" y="32"/>
                  <a:pt x="134" y="32"/>
                  <a:pt x="134" y="32"/>
                </a:cubicBezTo>
                <a:cubicBezTo>
                  <a:pt x="47" y="32"/>
                  <a:pt x="47" y="32"/>
                  <a:pt x="47" y="32"/>
                </a:cubicBezTo>
                <a:cubicBezTo>
                  <a:pt x="150" y="211"/>
                  <a:pt x="150" y="211"/>
                  <a:pt x="150" y="211"/>
                </a:cubicBezTo>
                <a:cubicBezTo>
                  <a:pt x="298" y="211"/>
                  <a:pt x="298" y="211"/>
                  <a:pt x="298" y="211"/>
                </a:cubicBezTo>
                <a:close/>
                <a:moveTo>
                  <a:pt x="420" y="32"/>
                </a:moveTo>
                <a:cubicBezTo>
                  <a:pt x="420" y="32"/>
                  <a:pt x="420" y="32"/>
                  <a:pt x="420" y="32"/>
                </a:cubicBezTo>
                <a:cubicBezTo>
                  <a:pt x="272" y="32"/>
                  <a:pt x="272" y="32"/>
                  <a:pt x="272" y="32"/>
                </a:cubicBezTo>
                <a:cubicBezTo>
                  <a:pt x="252" y="67"/>
                  <a:pt x="252" y="67"/>
                  <a:pt x="252" y="67"/>
                </a:cubicBezTo>
                <a:cubicBezTo>
                  <a:pt x="325" y="195"/>
                  <a:pt x="325" y="195"/>
                  <a:pt x="325" y="195"/>
                </a:cubicBezTo>
                <a:cubicBezTo>
                  <a:pt x="420" y="32"/>
                  <a:pt x="420" y="32"/>
                  <a:pt x="420" y="32"/>
                </a:cubicBezTo>
                <a:close/>
              </a:path>
            </a:pathLst>
          </a:custGeom>
          <a:solidFill>
            <a:schemeClr val="bg1">
              <a:lumMod val="50000"/>
            </a:schemeClr>
          </a:solidFill>
          <a:ln>
            <a:noFill/>
          </a:ln>
        </p:spPr>
        <p:txBody>
          <a:bodyPr anchor="t" anchorCtr="0" bIns="45720" compatLnSpc="1" lIns="91440" numCol="1" rIns="91440" tIns="45720" vert="horz" wrap="square"/>
          <a:lstStyle/>
          <a:p>
            <a:endParaRPr altLang="en-US" lang="zh-CN"/>
          </a:p>
        </p:txBody>
      </p:sp>
      <p:sp>
        <p:nvSpPr>
          <p:cNvPr id="68" name="原创设计师QQ598969553             _67"/>
          <p:cNvSpPr>
            <a:spLocks noEditPoints="1"/>
          </p:cNvSpPr>
          <p:nvPr/>
        </p:nvSpPr>
        <p:spPr bwMode="auto">
          <a:xfrm>
            <a:off x="1801625" y="1170639"/>
            <a:ext cx="237525" cy="238479"/>
          </a:xfrm>
          <a:custGeom>
            <a:gdLst>
              <a:gd fmla="*/ 179 w 746" name="T0"/>
              <a:gd fmla="*/ 167 h 749" name="T1"/>
              <a:gd fmla="*/ 225 w 746" name="T2"/>
              <a:gd fmla="*/ 98 h 749" name="T3"/>
              <a:gd fmla="*/ 68 w 746" name="T4"/>
              <a:gd fmla="*/ 204 h 749" name="T5"/>
              <a:gd fmla="*/ 332 w 746" name="T6"/>
              <a:gd fmla="*/ 204 h 749" name="T7"/>
              <a:gd fmla="*/ 285 w 746" name="T8"/>
              <a:gd fmla="*/ 205 h 749" name="T9"/>
              <a:gd fmla="*/ 262 w 746" name="T10"/>
              <a:gd fmla="*/ 183 h 749" name="T11"/>
              <a:gd fmla="*/ 248 w 746" name="T12"/>
              <a:gd fmla="*/ 121 h 749" name="T13"/>
              <a:gd fmla="*/ 583 w 746" name="T14"/>
              <a:gd fmla="*/ 380 h 749" name="T15"/>
              <a:gd fmla="*/ 734 w 746" name="T16"/>
              <a:gd fmla="*/ 530 h 749" name="T17"/>
              <a:gd fmla="*/ 564 w 746" name="T18"/>
              <a:gd fmla="*/ 738 h 749" name="T19"/>
              <a:gd fmla="*/ 525 w 746" name="T20"/>
              <a:gd fmla="*/ 738 h 749" name="T21"/>
              <a:gd fmla="*/ 224 w 746" name="T22"/>
              <a:gd fmla="*/ 738 h 749" name="T23"/>
              <a:gd fmla="*/ 30 w 746" name="T24"/>
              <a:gd fmla="*/ 746 h 749" name="T25"/>
              <a:gd fmla="*/ 3 w 746" name="T26"/>
              <a:gd fmla="*/ 544 h 749" name="T27"/>
              <a:gd fmla="*/ 162 w 746" name="T28"/>
              <a:gd fmla="*/ 374 h 749" name="T29"/>
              <a:gd fmla="*/ 11 w 746" name="T30"/>
              <a:gd fmla="*/ 185 h 749" name="T31"/>
              <a:gd fmla="*/ 219 w 746" name="T32"/>
              <a:gd fmla="*/ 15 h 749" name="T33"/>
              <a:gd fmla="*/ 508 w 746" name="T34"/>
              <a:gd fmla="*/ 28 h 749" name="T35"/>
              <a:gd fmla="*/ 736 w 746" name="T36"/>
              <a:gd fmla="*/ 160 h 749" name="T37"/>
              <a:gd fmla="*/ 583 w 746" name="T38"/>
              <a:gd fmla="*/ 380 h 749" name="T39"/>
              <a:gd fmla="*/ 413 w 746" name="T40"/>
              <a:gd fmla="*/ 549 h 749" name="T41"/>
              <a:gd fmla="*/ 677 w 746" name="T42"/>
              <a:gd fmla="*/ 549 h 749" name="T43"/>
              <a:gd fmla="*/ 607 w 746" name="T44"/>
              <a:gd fmla="*/ 573 h 749" name="T45"/>
              <a:gd fmla="*/ 584 w 746" name="T46"/>
              <a:gd fmla="*/ 550 h 749" name="T47"/>
              <a:gd fmla="*/ 593 w 746" name="T48"/>
              <a:gd fmla="*/ 466 h 749" name="T49"/>
              <a:gd fmla="*/ 547 w 746" name="T50"/>
              <a:gd fmla="*/ 489 h 749" name="T51"/>
              <a:gd fmla="*/ 570 w 746" name="T52"/>
              <a:gd fmla="*/ 443 h 749" name="T53"/>
              <a:gd fmla="*/ 413 w 746" name="T54"/>
              <a:gd fmla="*/ 549 h 749" name="T55"/>
              <a:gd fmla="*/ 155 w 746" name="T56"/>
              <a:gd fmla="*/ 646 h 749" name="T57"/>
              <a:gd fmla="*/ 516 w 746" name="T58"/>
              <a:gd fmla="*/ 181 h 749" name="T59"/>
              <a:gd fmla="*/ 155 w 746" name="T60"/>
              <a:gd fmla="*/ 646 h 749" name="T61"/>
              <a:gd fmla="*/ 602 w 746" name="T62"/>
              <a:gd fmla="*/ 221 h 749" name="T63"/>
              <a:gd fmla="*/ 603 w 746" name="T64"/>
              <a:gd fmla="*/ 222 h 749" name="T65"/>
              <a:gd fmla="*/ 603 w 746" name="T66"/>
              <a:gd fmla="*/ 223 h 749" name="T67"/>
              <a:gd fmla="*/ 682 w 746" name="T68"/>
              <a:gd fmla="*/ 205 h 749" name="T69"/>
              <a:gd fmla="*/ 576 w 746" name="T70"/>
              <a:gd fmla="*/ 68 h 749" name="T71"/>
              <a:gd fmla="*/ 496 w 746" name="T72"/>
              <a:gd fmla="*/ 115 h 749" name="T73"/>
              <a:gd fmla="*/ 527 w 746" name="T74"/>
              <a:gd fmla="*/ 146 h 749" name="T75"/>
              <a:gd fmla="*/ 527 w 746" name="T76"/>
              <a:gd fmla="*/ 147 h 749" name="T77"/>
              <a:gd fmla="*/ 528 w 746" name="T78"/>
              <a:gd fmla="*/ 147 h 749" name="T79"/>
              <a:gd fmla="*/ 602 w 746" name="T80"/>
              <a:gd fmla="*/ 221 h 749" name="T81"/>
              <a:gd fmla="*/ 602 w 746" name="T82"/>
              <a:gd fmla="*/ 221 h 749" name="T83"/>
              <a:gd fmla="*/ 591 w 746" name="T84"/>
              <a:gd fmla="*/ 256 h 749" name="T85"/>
              <a:gd fmla="*/ 197 w 746" name="T86"/>
              <a:gd fmla="*/ 689 h 749" name="T87"/>
              <a:gd fmla="*/ 591 w 746" name="T88"/>
              <a:gd fmla="*/ 256 h 749" name="T89"/>
              <a:gd fmla="*/ 80 w 746" name="T90"/>
              <a:gd fmla="*/ 572 h 749" name="T91"/>
              <a:gd fmla="*/ 474 w 746" name="T92"/>
              <a:gd fmla="*/ 138 h 749" name="T93"/>
              <a:gd fmla="*/ 80 w 746" name="T94"/>
              <a:gd fmla="*/ 572 h 749" name="T95"/>
              <a:gd fmla="*/ 57 w 746" name="T96"/>
              <a:gd fmla="*/ 594 h 749" name="T97"/>
              <a:gd fmla="*/ 155 w 746" name="T98"/>
              <a:gd fmla="*/ 693 h 749" name="T9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b="b" l="0" r="r" t="0"/>
            <a:pathLst>
              <a:path h="749" w="746">
                <a:moveTo>
                  <a:pt x="201" y="167"/>
                </a:moveTo>
                <a:cubicBezTo>
                  <a:pt x="195" y="174"/>
                  <a:pt x="185" y="174"/>
                  <a:pt x="179" y="167"/>
                </a:cubicBezTo>
                <a:cubicBezTo>
                  <a:pt x="172" y="161"/>
                  <a:pt x="172" y="151"/>
                  <a:pt x="179" y="145"/>
                </a:cubicBezTo>
                <a:cubicBezTo>
                  <a:pt x="225" y="98"/>
                  <a:pt x="225" y="98"/>
                  <a:pt x="225" y="98"/>
                </a:cubicBezTo>
                <a:cubicBezTo>
                  <a:pt x="200" y="72"/>
                  <a:pt x="200" y="72"/>
                  <a:pt x="200" y="72"/>
                </a:cubicBezTo>
                <a:cubicBezTo>
                  <a:pt x="68" y="204"/>
                  <a:pt x="68" y="204"/>
                  <a:pt x="68" y="204"/>
                </a:cubicBezTo>
                <a:cubicBezTo>
                  <a:pt x="200" y="336"/>
                  <a:pt x="200" y="336"/>
                  <a:pt x="200" y="336"/>
                </a:cubicBezTo>
                <a:cubicBezTo>
                  <a:pt x="332" y="204"/>
                  <a:pt x="332" y="204"/>
                  <a:pt x="332" y="204"/>
                </a:cubicBezTo>
                <a:cubicBezTo>
                  <a:pt x="309" y="181"/>
                  <a:pt x="309" y="181"/>
                  <a:pt x="309" y="181"/>
                </a:cubicBezTo>
                <a:cubicBezTo>
                  <a:pt x="285" y="205"/>
                  <a:pt x="285" y="205"/>
                  <a:pt x="285" y="205"/>
                </a:cubicBezTo>
                <a:cubicBezTo>
                  <a:pt x="279" y="212"/>
                  <a:pt x="269" y="212"/>
                  <a:pt x="262" y="205"/>
                </a:cubicBezTo>
                <a:cubicBezTo>
                  <a:pt x="256" y="199"/>
                  <a:pt x="256" y="189"/>
                  <a:pt x="262" y="183"/>
                </a:cubicBezTo>
                <a:cubicBezTo>
                  <a:pt x="286" y="159"/>
                  <a:pt x="286" y="159"/>
                  <a:pt x="286" y="159"/>
                </a:cubicBezTo>
                <a:cubicBezTo>
                  <a:pt x="248" y="121"/>
                  <a:pt x="248" y="121"/>
                  <a:pt x="248" y="121"/>
                </a:cubicBezTo>
                <a:cubicBezTo>
                  <a:pt x="201" y="167"/>
                  <a:pt x="201" y="167"/>
                  <a:pt x="201" y="167"/>
                </a:cubicBezTo>
                <a:close/>
                <a:moveTo>
                  <a:pt x="583" y="380"/>
                </a:moveTo>
                <a:cubicBezTo>
                  <a:pt x="583" y="380"/>
                  <a:pt x="583" y="380"/>
                  <a:pt x="583" y="380"/>
                </a:cubicBezTo>
                <a:cubicBezTo>
                  <a:pt x="734" y="530"/>
                  <a:pt x="734" y="530"/>
                  <a:pt x="734" y="530"/>
                </a:cubicBezTo>
                <a:cubicBezTo>
                  <a:pt x="744" y="541"/>
                  <a:pt x="744" y="558"/>
                  <a:pt x="734" y="568"/>
                </a:cubicBezTo>
                <a:cubicBezTo>
                  <a:pt x="564" y="738"/>
                  <a:pt x="564" y="738"/>
                  <a:pt x="564" y="738"/>
                </a:cubicBezTo>
                <a:cubicBezTo>
                  <a:pt x="554" y="749"/>
                  <a:pt x="536" y="749"/>
                  <a:pt x="526" y="738"/>
                </a:cubicBezTo>
                <a:cubicBezTo>
                  <a:pt x="525" y="738"/>
                  <a:pt x="525" y="738"/>
                  <a:pt x="525" y="738"/>
                </a:cubicBezTo>
                <a:cubicBezTo>
                  <a:pt x="375" y="587"/>
                  <a:pt x="375" y="587"/>
                  <a:pt x="375" y="587"/>
                </a:cubicBezTo>
                <a:cubicBezTo>
                  <a:pt x="224" y="738"/>
                  <a:pt x="224" y="738"/>
                  <a:pt x="224" y="738"/>
                </a:cubicBezTo>
                <a:cubicBezTo>
                  <a:pt x="219" y="743"/>
                  <a:pt x="212" y="746"/>
                  <a:pt x="205" y="746"/>
                </a:cubicBezTo>
                <a:cubicBezTo>
                  <a:pt x="30" y="746"/>
                  <a:pt x="30" y="746"/>
                  <a:pt x="30" y="746"/>
                </a:cubicBezTo>
                <a:cubicBezTo>
                  <a:pt x="14" y="746"/>
                  <a:pt x="3" y="734"/>
                  <a:pt x="3" y="719"/>
                </a:cubicBezTo>
                <a:cubicBezTo>
                  <a:pt x="3" y="660"/>
                  <a:pt x="3" y="602"/>
                  <a:pt x="3" y="544"/>
                </a:cubicBezTo>
                <a:cubicBezTo>
                  <a:pt x="3" y="537"/>
                  <a:pt x="6" y="530"/>
                  <a:pt x="11" y="525"/>
                </a:cubicBezTo>
                <a:cubicBezTo>
                  <a:pt x="162" y="374"/>
                  <a:pt x="162" y="374"/>
                  <a:pt x="162" y="374"/>
                </a:cubicBezTo>
                <a:cubicBezTo>
                  <a:pt x="11" y="223"/>
                  <a:pt x="11" y="223"/>
                  <a:pt x="11" y="223"/>
                </a:cubicBezTo>
                <a:cubicBezTo>
                  <a:pt x="0" y="213"/>
                  <a:pt x="0" y="196"/>
                  <a:pt x="11" y="185"/>
                </a:cubicBezTo>
                <a:cubicBezTo>
                  <a:pt x="181" y="15"/>
                  <a:pt x="181" y="15"/>
                  <a:pt x="181" y="15"/>
                </a:cubicBezTo>
                <a:cubicBezTo>
                  <a:pt x="191" y="5"/>
                  <a:pt x="208" y="5"/>
                  <a:pt x="219" y="15"/>
                </a:cubicBezTo>
                <a:cubicBezTo>
                  <a:pt x="370" y="166"/>
                  <a:pt x="370" y="166"/>
                  <a:pt x="370" y="166"/>
                </a:cubicBezTo>
                <a:cubicBezTo>
                  <a:pt x="508" y="28"/>
                  <a:pt x="508" y="28"/>
                  <a:pt x="508" y="28"/>
                </a:cubicBezTo>
                <a:cubicBezTo>
                  <a:pt x="538" y="0"/>
                  <a:pt x="586" y="1"/>
                  <a:pt x="614" y="30"/>
                </a:cubicBezTo>
                <a:cubicBezTo>
                  <a:pt x="647" y="62"/>
                  <a:pt x="720" y="119"/>
                  <a:pt x="736" y="160"/>
                </a:cubicBezTo>
                <a:cubicBezTo>
                  <a:pt x="746" y="189"/>
                  <a:pt x="742" y="220"/>
                  <a:pt x="720" y="243"/>
                </a:cubicBezTo>
                <a:cubicBezTo>
                  <a:pt x="583" y="380"/>
                  <a:pt x="583" y="380"/>
                  <a:pt x="583" y="380"/>
                </a:cubicBezTo>
                <a:close/>
                <a:moveTo>
                  <a:pt x="413" y="549"/>
                </a:moveTo>
                <a:cubicBezTo>
                  <a:pt x="413" y="549"/>
                  <a:pt x="413" y="549"/>
                  <a:pt x="413" y="549"/>
                </a:cubicBezTo>
                <a:cubicBezTo>
                  <a:pt x="545" y="682"/>
                  <a:pt x="545" y="682"/>
                  <a:pt x="545" y="682"/>
                </a:cubicBezTo>
                <a:cubicBezTo>
                  <a:pt x="677" y="549"/>
                  <a:pt x="677" y="549"/>
                  <a:pt x="677" y="549"/>
                </a:cubicBezTo>
                <a:cubicBezTo>
                  <a:pt x="654" y="526"/>
                  <a:pt x="654" y="526"/>
                  <a:pt x="654" y="526"/>
                </a:cubicBezTo>
                <a:cubicBezTo>
                  <a:pt x="607" y="573"/>
                  <a:pt x="607" y="573"/>
                  <a:pt x="607" y="573"/>
                </a:cubicBezTo>
                <a:cubicBezTo>
                  <a:pt x="601" y="580"/>
                  <a:pt x="591" y="580"/>
                  <a:pt x="584" y="573"/>
                </a:cubicBezTo>
                <a:cubicBezTo>
                  <a:pt x="578" y="567"/>
                  <a:pt x="578" y="557"/>
                  <a:pt x="584" y="550"/>
                </a:cubicBezTo>
                <a:cubicBezTo>
                  <a:pt x="631" y="504"/>
                  <a:pt x="631" y="504"/>
                  <a:pt x="631" y="504"/>
                </a:cubicBezTo>
                <a:cubicBezTo>
                  <a:pt x="593" y="466"/>
                  <a:pt x="593" y="466"/>
                  <a:pt x="593" y="466"/>
                </a:cubicBezTo>
                <a:cubicBezTo>
                  <a:pt x="569" y="489"/>
                  <a:pt x="569" y="489"/>
                  <a:pt x="569" y="489"/>
                </a:cubicBezTo>
                <a:cubicBezTo>
                  <a:pt x="563" y="496"/>
                  <a:pt x="553" y="496"/>
                  <a:pt x="547" y="489"/>
                </a:cubicBezTo>
                <a:cubicBezTo>
                  <a:pt x="540" y="483"/>
                  <a:pt x="540" y="473"/>
                  <a:pt x="547" y="466"/>
                </a:cubicBezTo>
                <a:cubicBezTo>
                  <a:pt x="570" y="443"/>
                  <a:pt x="570" y="443"/>
                  <a:pt x="570" y="443"/>
                </a:cubicBezTo>
                <a:cubicBezTo>
                  <a:pt x="545" y="417"/>
                  <a:pt x="545" y="417"/>
                  <a:pt x="545" y="417"/>
                </a:cubicBezTo>
                <a:cubicBezTo>
                  <a:pt x="413" y="549"/>
                  <a:pt x="413" y="549"/>
                  <a:pt x="413" y="549"/>
                </a:cubicBezTo>
                <a:close/>
                <a:moveTo>
                  <a:pt x="155" y="646"/>
                </a:moveTo>
                <a:cubicBezTo>
                  <a:pt x="155" y="646"/>
                  <a:pt x="155" y="646"/>
                  <a:pt x="155" y="646"/>
                </a:cubicBezTo>
                <a:cubicBezTo>
                  <a:pt x="293" y="509"/>
                  <a:pt x="431" y="371"/>
                  <a:pt x="568" y="233"/>
                </a:cubicBezTo>
                <a:cubicBezTo>
                  <a:pt x="551" y="216"/>
                  <a:pt x="533" y="198"/>
                  <a:pt x="516" y="181"/>
                </a:cubicBezTo>
                <a:cubicBezTo>
                  <a:pt x="103" y="594"/>
                  <a:pt x="103" y="594"/>
                  <a:pt x="103" y="594"/>
                </a:cubicBezTo>
                <a:cubicBezTo>
                  <a:pt x="155" y="646"/>
                  <a:pt x="155" y="646"/>
                  <a:pt x="155" y="646"/>
                </a:cubicBezTo>
                <a:close/>
                <a:moveTo>
                  <a:pt x="602" y="221"/>
                </a:moveTo>
                <a:cubicBezTo>
                  <a:pt x="602" y="221"/>
                  <a:pt x="602" y="221"/>
                  <a:pt x="602" y="221"/>
                </a:cubicBezTo>
                <a:cubicBezTo>
                  <a:pt x="603" y="222"/>
                  <a:pt x="603" y="222"/>
                  <a:pt x="603" y="222"/>
                </a:cubicBezTo>
                <a:cubicBezTo>
                  <a:pt x="603" y="222"/>
                  <a:pt x="603" y="222"/>
                  <a:pt x="603" y="222"/>
                </a:cubicBezTo>
                <a:cubicBezTo>
                  <a:pt x="603" y="222"/>
                  <a:pt x="603" y="222"/>
                  <a:pt x="603" y="222"/>
                </a:cubicBezTo>
                <a:cubicBezTo>
                  <a:pt x="603" y="223"/>
                  <a:pt x="603" y="223"/>
                  <a:pt x="603" y="223"/>
                </a:cubicBezTo>
                <a:cubicBezTo>
                  <a:pt x="634" y="253"/>
                  <a:pt x="634" y="253"/>
                  <a:pt x="634" y="253"/>
                </a:cubicBezTo>
                <a:cubicBezTo>
                  <a:pt x="682" y="205"/>
                  <a:pt x="682" y="205"/>
                  <a:pt x="682" y="205"/>
                </a:cubicBezTo>
                <a:cubicBezTo>
                  <a:pt x="690" y="197"/>
                  <a:pt x="690" y="181"/>
                  <a:pt x="682" y="173"/>
                </a:cubicBezTo>
                <a:cubicBezTo>
                  <a:pt x="647" y="138"/>
                  <a:pt x="611" y="103"/>
                  <a:pt x="576" y="68"/>
                </a:cubicBezTo>
                <a:cubicBezTo>
                  <a:pt x="568" y="59"/>
                  <a:pt x="554" y="59"/>
                  <a:pt x="545" y="67"/>
                </a:cubicBezTo>
                <a:cubicBezTo>
                  <a:pt x="496" y="115"/>
                  <a:pt x="496" y="115"/>
                  <a:pt x="496" y="115"/>
                </a:cubicBezTo>
                <a:cubicBezTo>
                  <a:pt x="527" y="146"/>
                  <a:pt x="527" y="146"/>
                  <a:pt x="527" y="146"/>
                </a:cubicBezTo>
                <a:cubicBezTo>
                  <a:pt x="527" y="146"/>
                  <a:pt x="527" y="146"/>
                  <a:pt x="527" y="146"/>
                </a:cubicBezTo>
                <a:cubicBezTo>
                  <a:pt x="527" y="146"/>
                  <a:pt x="527" y="146"/>
                  <a:pt x="527" y="146"/>
                </a:cubicBezTo>
                <a:cubicBezTo>
                  <a:pt x="527" y="147"/>
                  <a:pt x="527" y="147"/>
                  <a:pt x="527" y="147"/>
                </a:cubicBezTo>
                <a:cubicBezTo>
                  <a:pt x="528" y="147"/>
                  <a:pt x="528" y="147"/>
                  <a:pt x="528" y="147"/>
                </a:cubicBezTo>
                <a:cubicBezTo>
                  <a:pt x="528" y="147"/>
                  <a:pt x="528" y="147"/>
                  <a:pt x="528" y="147"/>
                </a:cubicBezTo>
                <a:cubicBezTo>
                  <a:pt x="528" y="148"/>
                  <a:pt x="528" y="148"/>
                  <a:pt x="528" y="148"/>
                </a:cubicBezTo>
                <a:cubicBezTo>
                  <a:pt x="602" y="221"/>
                  <a:pt x="602" y="221"/>
                  <a:pt x="602" y="221"/>
                </a:cubicBezTo>
                <a:cubicBezTo>
                  <a:pt x="602" y="221"/>
                  <a:pt x="602" y="221"/>
                  <a:pt x="602" y="221"/>
                </a:cubicBezTo>
                <a:cubicBezTo>
                  <a:pt x="602" y="221"/>
                  <a:pt x="602" y="221"/>
                  <a:pt x="602" y="221"/>
                </a:cubicBezTo>
                <a:close/>
                <a:moveTo>
                  <a:pt x="591" y="256"/>
                </a:moveTo>
                <a:cubicBezTo>
                  <a:pt x="591" y="256"/>
                  <a:pt x="591" y="256"/>
                  <a:pt x="591" y="256"/>
                </a:cubicBezTo>
                <a:cubicBezTo>
                  <a:pt x="453" y="394"/>
                  <a:pt x="315" y="531"/>
                  <a:pt x="178" y="669"/>
                </a:cubicBezTo>
                <a:cubicBezTo>
                  <a:pt x="197" y="689"/>
                  <a:pt x="197" y="689"/>
                  <a:pt x="197" y="689"/>
                </a:cubicBezTo>
                <a:cubicBezTo>
                  <a:pt x="611" y="276"/>
                  <a:pt x="611" y="276"/>
                  <a:pt x="611" y="276"/>
                </a:cubicBezTo>
                <a:cubicBezTo>
                  <a:pt x="591" y="256"/>
                  <a:pt x="591" y="256"/>
                  <a:pt x="591" y="256"/>
                </a:cubicBezTo>
                <a:close/>
                <a:moveTo>
                  <a:pt x="80" y="572"/>
                </a:moveTo>
                <a:cubicBezTo>
                  <a:pt x="80" y="572"/>
                  <a:pt x="80" y="572"/>
                  <a:pt x="80" y="572"/>
                </a:cubicBezTo>
                <a:cubicBezTo>
                  <a:pt x="493" y="158"/>
                  <a:pt x="493" y="158"/>
                  <a:pt x="493" y="158"/>
                </a:cubicBezTo>
                <a:cubicBezTo>
                  <a:pt x="474" y="138"/>
                  <a:pt x="474" y="138"/>
                  <a:pt x="474" y="138"/>
                </a:cubicBezTo>
                <a:cubicBezTo>
                  <a:pt x="60" y="551"/>
                  <a:pt x="60" y="551"/>
                  <a:pt x="60" y="551"/>
                </a:cubicBezTo>
                <a:cubicBezTo>
                  <a:pt x="80" y="572"/>
                  <a:pt x="80" y="572"/>
                  <a:pt x="80" y="572"/>
                </a:cubicBezTo>
                <a:close/>
                <a:moveTo>
                  <a:pt x="57" y="594"/>
                </a:moveTo>
                <a:cubicBezTo>
                  <a:pt x="57" y="594"/>
                  <a:pt x="57" y="594"/>
                  <a:pt x="57" y="594"/>
                </a:cubicBezTo>
                <a:cubicBezTo>
                  <a:pt x="57" y="627"/>
                  <a:pt x="57" y="659"/>
                  <a:pt x="57" y="693"/>
                </a:cubicBezTo>
                <a:cubicBezTo>
                  <a:pt x="155" y="693"/>
                  <a:pt x="155" y="693"/>
                  <a:pt x="155" y="693"/>
                </a:cubicBezTo>
                <a:cubicBezTo>
                  <a:pt x="57" y="594"/>
                  <a:pt x="57" y="594"/>
                  <a:pt x="57" y="594"/>
                </a:cubicBezTo>
                <a:close/>
              </a:path>
            </a:pathLst>
          </a:custGeom>
          <a:solidFill>
            <a:schemeClr val="bg1">
              <a:lumMod val="50000"/>
            </a:schemeClr>
          </a:solidFill>
          <a:ln>
            <a:noFill/>
          </a:ln>
        </p:spPr>
        <p:txBody>
          <a:bodyPr anchor="t" anchorCtr="0" bIns="45720" compatLnSpc="1" lIns="91440" numCol="1" rIns="91440" tIns="45720" vert="horz" wrap="square"/>
          <a:lstStyle/>
          <a:p>
            <a:endParaRPr altLang="en-US" lang="zh-CN"/>
          </a:p>
        </p:txBody>
      </p:sp>
      <p:sp>
        <p:nvSpPr>
          <p:cNvPr id="69" name="原创设计师QQ598969553             _68"/>
          <p:cNvSpPr>
            <a:spLocks noEditPoints="1"/>
          </p:cNvSpPr>
          <p:nvPr/>
        </p:nvSpPr>
        <p:spPr bwMode="auto">
          <a:xfrm>
            <a:off x="591238" y="1170321"/>
            <a:ext cx="222242" cy="240390"/>
          </a:xfrm>
          <a:custGeom>
            <a:gdLst>
              <a:gd fmla="*/ 156 w 698" name="T0"/>
              <a:gd fmla="*/ 235 h 755" name="T1"/>
              <a:gd fmla="*/ 304 w 698" name="T2"/>
              <a:gd fmla="*/ 19 h 755" name="T3"/>
              <a:gd fmla="*/ 414 w 698" name="T4"/>
              <a:gd fmla="*/ 65 h 755" name="T5"/>
              <a:gd fmla="*/ 671 w 698" name="T6"/>
              <a:gd fmla="*/ 235 h 755" name="T7"/>
              <a:gd fmla="*/ 698 w 698" name="T8"/>
              <a:gd fmla="*/ 728 h 755" name="T9"/>
              <a:gd fmla="*/ 27 w 698" name="T10"/>
              <a:gd fmla="*/ 755 h 755" name="T11"/>
              <a:gd fmla="*/ 0 w 698" name="T12"/>
              <a:gd fmla="*/ 262 h 755" name="T13"/>
              <a:gd fmla="*/ 326 w 698" name="T14"/>
              <a:gd fmla="*/ 87 h 755" name="T15"/>
              <a:gd fmla="*/ 349 w 698" name="T16"/>
              <a:gd fmla="*/ 97 h 755" name="T17"/>
              <a:gd fmla="*/ 372 w 698" name="T18"/>
              <a:gd fmla="*/ 88 h 755" name="T19"/>
              <a:gd fmla="*/ 372 w 698" name="T20"/>
              <a:gd fmla="*/ 87 h 755" name="T21"/>
              <a:gd fmla="*/ 372 w 698" name="T22"/>
              <a:gd fmla="*/ 42 h 755" name="T23"/>
              <a:gd fmla="*/ 317 w 698" name="T24"/>
              <a:gd fmla="*/ 65 h 755" name="T25"/>
              <a:gd fmla="*/ 316 w 698" name="T26"/>
              <a:gd fmla="*/ 120 h 755" name="T27"/>
              <a:gd fmla="*/ 382 w 698" name="T28"/>
              <a:gd fmla="*/ 120 h 755" name="T29"/>
              <a:gd fmla="*/ 396 w 698" name="T30"/>
              <a:gd fmla="*/ 574 h 755" name="T31"/>
              <a:gd fmla="*/ 418 w 698" name="T32"/>
              <a:gd fmla="*/ 578 h 755" name="T33"/>
              <a:gd fmla="*/ 440 w 698" name="T34"/>
              <a:gd fmla="*/ 542 h 755" name="T35"/>
              <a:gd fmla="*/ 404 w 698" name="T36"/>
              <a:gd fmla="*/ 521 h 755" name="T37"/>
              <a:gd fmla="*/ 385 w 698" name="T38"/>
              <a:gd fmla="*/ 536 h 755" name="T39"/>
              <a:gd fmla="*/ 543 w 698" name="T40"/>
              <a:gd fmla="*/ 456 h 755" name="T41"/>
              <a:gd fmla="*/ 471 w 698" name="T42"/>
              <a:gd fmla="*/ 534 h 755" name="T43"/>
              <a:gd fmla="*/ 426 w 698" name="T44"/>
              <a:gd fmla="*/ 609 h 755" name="T45"/>
              <a:gd fmla="*/ 380 w 698" name="T46"/>
              <a:gd fmla="*/ 602 h 755" name="T47"/>
              <a:gd fmla="*/ 315 w 698" name="T48"/>
              <a:gd fmla="*/ 491 h 755" name="T49"/>
              <a:gd fmla="*/ 193 w 698" name="T50"/>
              <a:gd fmla="*/ 572 h 755" name="T51"/>
              <a:gd fmla="*/ 151 w 698" name="T52"/>
              <a:gd fmla="*/ 651 h 755" name="T53"/>
              <a:gd fmla="*/ 103 w 698" name="T54"/>
              <a:gd fmla="*/ 645 h 755" name="T55"/>
              <a:gd fmla="*/ 119 w 698" name="T56"/>
              <a:gd fmla="*/ 533 h 755" name="T57"/>
              <a:gd fmla="*/ 236 w 698" name="T58"/>
              <a:gd fmla="*/ 453 h 755" name="T59"/>
              <a:gd fmla="*/ 279 w 698" name="T60"/>
              <a:gd fmla="*/ 373 h 755" name="T61"/>
              <a:gd fmla="*/ 353 w 698" name="T62"/>
              <a:gd fmla="*/ 453 h 755" name="T63"/>
              <a:gd fmla="*/ 396 w 698" name="T64"/>
              <a:gd fmla="*/ 490 h 755" name="T65"/>
              <a:gd fmla="*/ 504 w 698" name="T66"/>
              <a:gd fmla="*/ 414 h 755" name="T67"/>
              <a:gd fmla="*/ 622 w 698" name="T68"/>
              <a:gd fmla="*/ 382 h 755" name="T69"/>
              <a:gd fmla="*/ 579 w 698" name="T70"/>
              <a:gd fmla="*/ 457 h 755" name="T71"/>
              <a:gd fmla="*/ 396 w 698" name="T72"/>
              <a:gd fmla="*/ 574 h 755" name="T73"/>
              <a:gd fmla="*/ 386 w 698" name="T74"/>
              <a:gd fmla="*/ 534 h 755" name="T75"/>
              <a:gd fmla="*/ 386 w 698" name="T76"/>
              <a:gd fmla="*/ 534 h 755" name="T77"/>
              <a:gd fmla="*/ 280 w 698" name="T78"/>
              <a:gd fmla="*/ 458 h 755" name="T79"/>
              <a:gd fmla="*/ 323 w 698" name="T80"/>
              <a:gd fmla="*/ 425 h 755" name="T81"/>
              <a:gd fmla="*/ 269 w 698" name="T82"/>
              <a:gd fmla="*/ 418 h 755" name="T83"/>
              <a:gd fmla="*/ 107 w 698" name="T84"/>
              <a:gd fmla="*/ 600 h 755" name="T85"/>
              <a:gd fmla="*/ 142 w 698" name="T86"/>
              <a:gd fmla="*/ 620 h 755" name="T87"/>
              <a:gd fmla="*/ 163 w 698" name="T88"/>
              <a:gd fmla="*/ 584 h 755" name="T89"/>
              <a:gd fmla="*/ 127 w 698" name="T90"/>
              <a:gd fmla="*/ 564 h 755" name="T91"/>
              <a:gd fmla="*/ 535 w 698" name="T92"/>
              <a:gd fmla="*/ 405 h 755" name="T93"/>
              <a:gd fmla="*/ 588 w 698" name="T94"/>
              <a:gd fmla="*/ 413 h 755" name="T95"/>
              <a:gd fmla="*/ 555 w 698" name="T96"/>
              <a:gd fmla="*/ 369 h 755" name="T97"/>
              <a:gd fmla="*/ 535 w 698" name="T98"/>
              <a:gd fmla="*/ 405 h 755" name="T99"/>
              <a:gd fmla="*/ 53 w 698" name="T100"/>
              <a:gd fmla="*/ 288 h 755" name="T101"/>
              <a:gd fmla="*/ 644 w 698" name="T102"/>
              <a:gd fmla="*/ 288 h 755" name="T1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b="b" l="0" r="r" t="0"/>
            <a:pathLst>
              <a:path h="755" w="698">
                <a:moveTo>
                  <a:pt x="27" y="235"/>
                </a:moveTo>
                <a:cubicBezTo>
                  <a:pt x="27" y="235"/>
                  <a:pt x="27" y="235"/>
                  <a:pt x="27" y="235"/>
                </a:cubicBezTo>
                <a:cubicBezTo>
                  <a:pt x="156" y="235"/>
                  <a:pt x="156" y="235"/>
                  <a:pt x="156" y="235"/>
                </a:cubicBezTo>
                <a:cubicBezTo>
                  <a:pt x="294" y="97"/>
                  <a:pt x="294" y="97"/>
                  <a:pt x="294" y="97"/>
                </a:cubicBezTo>
                <a:cubicBezTo>
                  <a:pt x="287" y="88"/>
                  <a:pt x="284" y="76"/>
                  <a:pt x="284" y="65"/>
                </a:cubicBezTo>
                <a:cubicBezTo>
                  <a:pt x="284" y="47"/>
                  <a:pt x="292" y="31"/>
                  <a:pt x="304" y="19"/>
                </a:cubicBezTo>
                <a:cubicBezTo>
                  <a:pt x="315" y="7"/>
                  <a:pt x="331" y="0"/>
                  <a:pt x="349" y="0"/>
                </a:cubicBezTo>
                <a:cubicBezTo>
                  <a:pt x="367" y="0"/>
                  <a:pt x="383" y="7"/>
                  <a:pt x="395" y="19"/>
                </a:cubicBezTo>
                <a:cubicBezTo>
                  <a:pt x="406" y="31"/>
                  <a:pt x="414" y="47"/>
                  <a:pt x="414" y="65"/>
                </a:cubicBezTo>
                <a:cubicBezTo>
                  <a:pt x="414" y="76"/>
                  <a:pt x="410" y="88"/>
                  <a:pt x="405" y="97"/>
                </a:cubicBezTo>
                <a:cubicBezTo>
                  <a:pt x="542" y="235"/>
                  <a:pt x="542" y="235"/>
                  <a:pt x="542" y="235"/>
                </a:cubicBezTo>
                <a:cubicBezTo>
                  <a:pt x="671" y="235"/>
                  <a:pt x="671" y="235"/>
                  <a:pt x="671" y="235"/>
                </a:cubicBezTo>
                <a:cubicBezTo>
                  <a:pt x="686" y="235"/>
                  <a:pt x="698" y="246"/>
                  <a:pt x="698" y="262"/>
                </a:cubicBezTo>
                <a:cubicBezTo>
                  <a:pt x="698" y="262"/>
                  <a:pt x="698" y="262"/>
                  <a:pt x="698" y="262"/>
                </a:cubicBezTo>
                <a:cubicBezTo>
                  <a:pt x="698" y="728"/>
                  <a:pt x="698" y="728"/>
                  <a:pt x="698" y="728"/>
                </a:cubicBezTo>
                <a:cubicBezTo>
                  <a:pt x="698" y="743"/>
                  <a:pt x="686" y="755"/>
                  <a:pt x="671" y="755"/>
                </a:cubicBezTo>
                <a:cubicBezTo>
                  <a:pt x="671" y="755"/>
                  <a:pt x="671" y="755"/>
                  <a:pt x="671" y="755"/>
                </a:cubicBezTo>
                <a:cubicBezTo>
                  <a:pt x="27" y="755"/>
                  <a:pt x="27" y="755"/>
                  <a:pt x="27" y="755"/>
                </a:cubicBezTo>
                <a:cubicBezTo>
                  <a:pt x="12" y="755"/>
                  <a:pt x="0" y="743"/>
                  <a:pt x="0" y="728"/>
                </a:cubicBezTo>
                <a:cubicBezTo>
                  <a:pt x="0" y="728"/>
                  <a:pt x="0" y="728"/>
                  <a:pt x="0" y="728"/>
                </a:cubicBezTo>
                <a:cubicBezTo>
                  <a:pt x="0" y="262"/>
                  <a:pt x="0" y="262"/>
                  <a:pt x="0" y="262"/>
                </a:cubicBezTo>
                <a:cubicBezTo>
                  <a:pt x="0" y="246"/>
                  <a:pt x="12" y="235"/>
                  <a:pt x="27" y="235"/>
                </a:cubicBezTo>
                <a:close/>
                <a:moveTo>
                  <a:pt x="326" y="87"/>
                </a:moveTo>
                <a:cubicBezTo>
                  <a:pt x="326" y="87"/>
                  <a:pt x="326" y="87"/>
                  <a:pt x="326" y="87"/>
                </a:cubicBezTo>
                <a:cubicBezTo>
                  <a:pt x="326" y="88"/>
                  <a:pt x="326" y="88"/>
                  <a:pt x="326" y="88"/>
                </a:cubicBezTo>
                <a:cubicBezTo>
                  <a:pt x="326" y="88"/>
                  <a:pt x="326" y="88"/>
                  <a:pt x="326" y="88"/>
                </a:cubicBezTo>
                <a:cubicBezTo>
                  <a:pt x="332" y="93"/>
                  <a:pt x="340" y="97"/>
                  <a:pt x="349" y="97"/>
                </a:cubicBezTo>
                <a:cubicBezTo>
                  <a:pt x="358" y="97"/>
                  <a:pt x="365" y="93"/>
                  <a:pt x="371" y="88"/>
                </a:cubicBezTo>
                <a:cubicBezTo>
                  <a:pt x="371" y="88"/>
                  <a:pt x="371" y="88"/>
                  <a:pt x="371" y="88"/>
                </a:cubicBezTo>
                <a:cubicBezTo>
                  <a:pt x="372" y="88"/>
                  <a:pt x="372" y="88"/>
                  <a:pt x="372" y="88"/>
                </a:cubicBezTo>
                <a:cubicBezTo>
                  <a:pt x="372" y="88"/>
                  <a:pt x="372" y="88"/>
                  <a:pt x="372" y="88"/>
                </a:cubicBezTo>
                <a:cubicBezTo>
                  <a:pt x="372" y="87"/>
                  <a:pt x="372" y="87"/>
                  <a:pt x="372" y="87"/>
                </a:cubicBezTo>
                <a:cubicBezTo>
                  <a:pt x="372" y="87"/>
                  <a:pt x="372" y="87"/>
                  <a:pt x="372" y="87"/>
                </a:cubicBezTo>
                <a:cubicBezTo>
                  <a:pt x="372" y="87"/>
                  <a:pt x="372" y="87"/>
                  <a:pt x="372" y="87"/>
                </a:cubicBezTo>
                <a:cubicBezTo>
                  <a:pt x="378" y="81"/>
                  <a:pt x="381" y="73"/>
                  <a:pt x="381" y="65"/>
                </a:cubicBezTo>
                <a:cubicBezTo>
                  <a:pt x="381" y="56"/>
                  <a:pt x="377" y="47"/>
                  <a:pt x="372" y="42"/>
                </a:cubicBezTo>
                <a:cubicBezTo>
                  <a:pt x="366" y="36"/>
                  <a:pt x="358" y="32"/>
                  <a:pt x="349" y="32"/>
                </a:cubicBezTo>
                <a:cubicBezTo>
                  <a:pt x="340" y="32"/>
                  <a:pt x="332" y="36"/>
                  <a:pt x="326" y="42"/>
                </a:cubicBezTo>
                <a:cubicBezTo>
                  <a:pt x="320" y="47"/>
                  <a:pt x="317" y="56"/>
                  <a:pt x="317" y="65"/>
                </a:cubicBezTo>
                <a:cubicBezTo>
                  <a:pt x="317" y="73"/>
                  <a:pt x="320" y="81"/>
                  <a:pt x="326" y="87"/>
                </a:cubicBezTo>
                <a:close/>
                <a:moveTo>
                  <a:pt x="316" y="120"/>
                </a:moveTo>
                <a:cubicBezTo>
                  <a:pt x="316" y="120"/>
                  <a:pt x="316" y="120"/>
                  <a:pt x="316" y="120"/>
                </a:cubicBezTo>
                <a:cubicBezTo>
                  <a:pt x="202" y="235"/>
                  <a:pt x="202" y="235"/>
                  <a:pt x="202" y="235"/>
                </a:cubicBezTo>
                <a:cubicBezTo>
                  <a:pt x="496" y="235"/>
                  <a:pt x="496" y="235"/>
                  <a:pt x="496" y="235"/>
                </a:cubicBezTo>
                <a:cubicBezTo>
                  <a:pt x="382" y="120"/>
                  <a:pt x="382" y="120"/>
                  <a:pt x="382" y="120"/>
                </a:cubicBezTo>
                <a:cubicBezTo>
                  <a:pt x="372" y="126"/>
                  <a:pt x="361" y="129"/>
                  <a:pt x="349" y="129"/>
                </a:cubicBezTo>
                <a:cubicBezTo>
                  <a:pt x="337" y="129"/>
                  <a:pt x="326" y="126"/>
                  <a:pt x="316" y="120"/>
                </a:cubicBezTo>
                <a:close/>
                <a:moveTo>
                  <a:pt x="396" y="574"/>
                </a:moveTo>
                <a:cubicBezTo>
                  <a:pt x="396" y="574"/>
                  <a:pt x="396" y="574"/>
                  <a:pt x="396" y="574"/>
                </a:cubicBezTo>
                <a:cubicBezTo>
                  <a:pt x="397" y="575"/>
                  <a:pt x="397" y="575"/>
                  <a:pt x="397" y="575"/>
                </a:cubicBezTo>
                <a:cubicBezTo>
                  <a:pt x="404" y="579"/>
                  <a:pt x="411" y="580"/>
                  <a:pt x="418" y="578"/>
                </a:cubicBezTo>
                <a:cubicBezTo>
                  <a:pt x="419" y="578"/>
                  <a:pt x="419" y="578"/>
                  <a:pt x="419" y="578"/>
                </a:cubicBezTo>
                <a:cubicBezTo>
                  <a:pt x="426" y="576"/>
                  <a:pt x="432" y="571"/>
                  <a:pt x="436" y="564"/>
                </a:cubicBezTo>
                <a:cubicBezTo>
                  <a:pt x="441" y="557"/>
                  <a:pt x="441" y="549"/>
                  <a:pt x="440" y="542"/>
                </a:cubicBezTo>
                <a:cubicBezTo>
                  <a:pt x="437" y="534"/>
                  <a:pt x="433" y="528"/>
                  <a:pt x="426" y="524"/>
                </a:cubicBezTo>
                <a:cubicBezTo>
                  <a:pt x="426" y="524"/>
                  <a:pt x="426" y="524"/>
                  <a:pt x="426" y="524"/>
                </a:cubicBezTo>
                <a:cubicBezTo>
                  <a:pt x="419" y="520"/>
                  <a:pt x="411" y="519"/>
                  <a:pt x="404" y="521"/>
                </a:cubicBezTo>
                <a:cubicBezTo>
                  <a:pt x="404" y="522"/>
                  <a:pt x="404" y="522"/>
                  <a:pt x="404" y="522"/>
                </a:cubicBezTo>
                <a:cubicBezTo>
                  <a:pt x="396" y="523"/>
                  <a:pt x="390" y="528"/>
                  <a:pt x="386" y="534"/>
                </a:cubicBezTo>
                <a:cubicBezTo>
                  <a:pt x="385" y="536"/>
                  <a:pt x="385" y="536"/>
                  <a:pt x="385" y="536"/>
                </a:cubicBezTo>
                <a:cubicBezTo>
                  <a:pt x="382" y="543"/>
                  <a:pt x="381" y="550"/>
                  <a:pt x="383" y="557"/>
                </a:cubicBezTo>
                <a:cubicBezTo>
                  <a:pt x="385" y="564"/>
                  <a:pt x="389" y="570"/>
                  <a:pt x="396" y="574"/>
                </a:cubicBezTo>
                <a:close/>
                <a:moveTo>
                  <a:pt x="543" y="456"/>
                </a:moveTo>
                <a:cubicBezTo>
                  <a:pt x="543" y="456"/>
                  <a:pt x="543" y="456"/>
                  <a:pt x="543" y="456"/>
                </a:cubicBezTo>
                <a:cubicBezTo>
                  <a:pt x="469" y="529"/>
                  <a:pt x="469" y="529"/>
                  <a:pt x="469" y="529"/>
                </a:cubicBezTo>
                <a:cubicBezTo>
                  <a:pt x="471" y="534"/>
                  <a:pt x="471" y="534"/>
                  <a:pt x="471" y="534"/>
                </a:cubicBezTo>
                <a:cubicBezTo>
                  <a:pt x="475" y="549"/>
                  <a:pt x="473" y="565"/>
                  <a:pt x="464" y="580"/>
                </a:cubicBezTo>
                <a:cubicBezTo>
                  <a:pt x="456" y="595"/>
                  <a:pt x="442" y="605"/>
                  <a:pt x="427" y="609"/>
                </a:cubicBezTo>
                <a:cubicBezTo>
                  <a:pt x="426" y="609"/>
                  <a:pt x="426" y="609"/>
                  <a:pt x="426" y="609"/>
                </a:cubicBezTo>
                <a:cubicBezTo>
                  <a:pt x="411" y="613"/>
                  <a:pt x="395" y="611"/>
                  <a:pt x="380" y="603"/>
                </a:cubicBezTo>
                <a:cubicBezTo>
                  <a:pt x="380" y="602"/>
                  <a:pt x="380" y="602"/>
                  <a:pt x="380" y="602"/>
                </a:cubicBezTo>
                <a:cubicBezTo>
                  <a:pt x="380" y="602"/>
                  <a:pt x="380" y="602"/>
                  <a:pt x="380" y="602"/>
                </a:cubicBezTo>
                <a:cubicBezTo>
                  <a:pt x="366" y="594"/>
                  <a:pt x="356" y="581"/>
                  <a:pt x="352" y="565"/>
                </a:cubicBezTo>
                <a:cubicBezTo>
                  <a:pt x="349" y="554"/>
                  <a:pt x="349" y="541"/>
                  <a:pt x="353" y="529"/>
                </a:cubicBezTo>
                <a:cubicBezTo>
                  <a:pt x="315" y="491"/>
                  <a:pt x="315" y="491"/>
                  <a:pt x="315" y="491"/>
                </a:cubicBezTo>
                <a:cubicBezTo>
                  <a:pt x="310" y="492"/>
                  <a:pt x="310" y="492"/>
                  <a:pt x="310" y="492"/>
                </a:cubicBezTo>
                <a:cubicBezTo>
                  <a:pt x="299" y="495"/>
                  <a:pt x="286" y="495"/>
                  <a:pt x="274" y="491"/>
                </a:cubicBezTo>
                <a:cubicBezTo>
                  <a:pt x="193" y="572"/>
                  <a:pt x="193" y="572"/>
                  <a:pt x="193" y="572"/>
                </a:cubicBezTo>
                <a:cubicBezTo>
                  <a:pt x="194" y="576"/>
                  <a:pt x="194" y="576"/>
                  <a:pt x="194" y="576"/>
                </a:cubicBezTo>
                <a:cubicBezTo>
                  <a:pt x="198" y="591"/>
                  <a:pt x="197" y="608"/>
                  <a:pt x="188" y="623"/>
                </a:cubicBezTo>
                <a:cubicBezTo>
                  <a:pt x="180" y="638"/>
                  <a:pt x="166" y="647"/>
                  <a:pt x="151" y="651"/>
                </a:cubicBezTo>
                <a:cubicBezTo>
                  <a:pt x="150" y="652"/>
                  <a:pt x="150" y="652"/>
                  <a:pt x="150" y="652"/>
                </a:cubicBezTo>
                <a:cubicBezTo>
                  <a:pt x="135" y="655"/>
                  <a:pt x="119" y="653"/>
                  <a:pt x="104" y="645"/>
                </a:cubicBezTo>
                <a:cubicBezTo>
                  <a:pt x="103" y="645"/>
                  <a:pt x="103" y="645"/>
                  <a:pt x="103" y="645"/>
                </a:cubicBezTo>
                <a:cubicBezTo>
                  <a:pt x="89" y="636"/>
                  <a:pt x="79" y="623"/>
                  <a:pt x="76" y="608"/>
                </a:cubicBezTo>
                <a:cubicBezTo>
                  <a:pt x="71" y="593"/>
                  <a:pt x="73" y="576"/>
                  <a:pt x="82" y="561"/>
                </a:cubicBezTo>
                <a:cubicBezTo>
                  <a:pt x="90" y="546"/>
                  <a:pt x="104" y="537"/>
                  <a:pt x="119" y="533"/>
                </a:cubicBezTo>
                <a:cubicBezTo>
                  <a:pt x="120" y="532"/>
                  <a:pt x="120" y="532"/>
                  <a:pt x="120" y="532"/>
                </a:cubicBezTo>
                <a:cubicBezTo>
                  <a:pt x="131" y="530"/>
                  <a:pt x="143" y="530"/>
                  <a:pt x="155" y="534"/>
                </a:cubicBezTo>
                <a:cubicBezTo>
                  <a:pt x="236" y="453"/>
                  <a:pt x="236" y="453"/>
                  <a:pt x="236" y="453"/>
                </a:cubicBezTo>
                <a:cubicBezTo>
                  <a:pt x="235" y="449"/>
                  <a:pt x="235" y="449"/>
                  <a:pt x="235" y="449"/>
                </a:cubicBezTo>
                <a:cubicBezTo>
                  <a:pt x="231" y="433"/>
                  <a:pt x="233" y="417"/>
                  <a:pt x="241" y="402"/>
                </a:cubicBezTo>
                <a:cubicBezTo>
                  <a:pt x="250" y="387"/>
                  <a:pt x="263" y="377"/>
                  <a:pt x="279" y="373"/>
                </a:cubicBezTo>
                <a:cubicBezTo>
                  <a:pt x="294" y="369"/>
                  <a:pt x="310" y="371"/>
                  <a:pt x="325" y="380"/>
                </a:cubicBezTo>
                <a:cubicBezTo>
                  <a:pt x="340" y="388"/>
                  <a:pt x="350" y="402"/>
                  <a:pt x="354" y="417"/>
                </a:cubicBezTo>
                <a:cubicBezTo>
                  <a:pt x="357" y="428"/>
                  <a:pt x="356" y="441"/>
                  <a:pt x="353" y="453"/>
                </a:cubicBezTo>
                <a:cubicBezTo>
                  <a:pt x="391" y="491"/>
                  <a:pt x="391" y="491"/>
                  <a:pt x="391" y="491"/>
                </a:cubicBezTo>
                <a:cubicBezTo>
                  <a:pt x="395" y="490"/>
                  <a:pt x="395" y="490"/>
                  <a:pt x="395" y="490"/>
                </a:cubicBezTo>
                <a:cubicBezTo>
                  <a:pt x="396" y="490"/>
                  <a:pt x="396" y="490"/>
                  <a:pt x="396" y="490"/>
                </a:cubicBezTo>
                <a:cubicBezTo>
                  <a:pt x="408" y="487"/>
                  <a:pt x="420" y="487"/>
                  <a:pt x="432" y="491"/>
                </a:cubicBezTo>
                <a:cubicBezTo>
                  <a:pt x="505" y="418"/>
                  <a:pt x="505" y="418"/>
                  <a:pt x="505" y="418"/>
                </a:cubicBezTo>
                <a:cubicBezTo>
                  <a:pt x="504" y="414"/>
                  <a:pt x="504" y="414"/>
                  <a:pt x="504" y="414"/>
                </a:cubicBezTo>
                <a:cubicBezTo>
                  <a:pt x="504" y="414"/>
                  <a:pt x="504" y="414"/>
                  <a:pt x="504" y="414"/>
                </a:cubicBezTo>
                <a:cubicBezTo>
                  <a:pt x="495" y="381"/>
                  <a:pt x="515" y="347"/>
                  <a:pt x="547" y="338"/>
                </a:cubicBezTo>
                <a:cubicBezTo>
                  <a:pt x="580" y="330"/>
                  <a:pt x="614" y="349"/>
                  <a:pt x="622" y="382"/>
                </a:cubicBezTo>
                <a:cubicBezTo>
                  <a:pt x="627" y="397"/>
                  <a:pt x="625" y="414"/>
                  <a:pt x="616" y="428"/>
                </a:cubicBezTo>
                <a:cubicBezTo>
                  <a:pt x="616" y="428"/>
                  <a:pt x="616" y="428"/>
                  <a:pt x="616" y="428"/>
                </a:cubicBezTo>
                <a:cubicBezTo>
                  <a:pt x="608" y="443"/>
                  <a:pt x="594" y="453"/>
                  <a:pt x="579" y="457"/>
                </a:cubicBezTo>
                <a:cubicBezTo>
                  <a:pt x="567" y="460"/>
                  <a:pt x="555" y="460"/>
                  <a:pt x="543" y="456"/>
                </a:cubicBezTo>
                <a:close/>
                <a:moveTo>
                  <a:pt x="396" y="574"/>
                </a:moveTo>
                <a:cubicBezTo>
                  <a:pt x="396" y="574"/>
                  <a:pt x="396" y="574"/>
                  <a:pt x="396" y="574"/>
                </a:cubicBezTo>
                <a:cubicBezTo>
                  <a:pt x="396" y="575"/>
                  <a:pt x="396" y="575"/>
                  <a:pt x="396" y="575"/>
                </a:cubicBezTo>
                <a:cubicBezTo>
                  <a:pt x="396" y="574"/>
                  <a:pt x="396" y="574"/>
                  <a:pt x="396" y="574"/>
                </a:cubicBezTo>
                <a:close/>
                <a:moveTo>
                  <a:pt x="386" y="534"/>
                </a:moveTo>
                <a:cubicBezTo>
                  <a:pt x="386" y="534"/>
                  <a:pt x="386" y="534"/>
                  <a:pt x="386" y="534"/>
                </a:cubicBezTo>
                <a:cubicBezTo>
                  <a:pt x="386" y="535"/>
                  <a:pt x="386" y="535"/>
                  <a:pt x="386" y="535"/>
                </a:cubicBezTo>
                <a:cubicBezTo>
                  <a:pt x="386" y="534"/>
                  <a:pt x="386" y="534"/>
                  <a:pt x="386" y="534"/>
                </a:cubicBezTo>
                <a:close/>
                <a:moveTo>
                  <a:pt x="266" y="440"/>
                </a:moveTo>
                <a:cubicBezTo>
                  <a:pt x="266" y="440"/>
                  <a:pt x="266" y="440"/>
                  <a:pt x="266" y="440"/>
                </a:cubicBezTo>
                <a:cubicBezTo>
                  <a:pt x="268" y="447"/>
                  <a:pt x="273" y="454"/>
                  <a:pt x="280" y="458"/>
                </a:cubicBezTo>
                <a:cubicBezTo>
                  <a:pt x="287" y="462"/>
                  <a:pt x="295" y="463"/>
                  <a:pt x="302" y="461"/>
                </a:cubicBezTo>
                <a:cubicBezTo>
                  <a:pt x="309" y="459"/>
                  <a:pt x="316" y="454"/>
                  <a:pt x="320" y="447"/>
                </a:cubicBezTo>
                <a:cubicBezTo>
                  <a:pt x="324" y="441"/>
                  <a:pt x="325" y="432"/>
                  <a:pt x="323" y="425"/>
                </a:cubicBezTo>
                <a:cubicBezTo>
                  <a:pt x="321" y="418"/>
                  <a:pt x="316" y="411"/>
                  <a:pt x="309" y="408"/>
                </a:cubicBezTo>
                <a:cubicBezTo>
                  <a:pt x="302" y="403"/>
                  <a:pt x="294" y="403"/>
                  <a:pt x="287" y="404"/>
                </a:cubicBezTo>
                <a:cubicBezTo>
                  <a:pt x="279" y="406"/>
                  <a:pt x="273" y="411"/>
                  <a:pt x="269" y="418"/>
                </a:cubicBezTo>
                <a:cubicBezTo>
                  <a:pt x="265" y="425"/>
                  <a:pt x="264" y="433"/>
                  <a:pt x="266" y="440"/>
                </a:cubicBezTo>
                <a:close/>
                <a:moveTo>
                  <a:pt x="107" y="600"/>
                </a:moveTo>
                <a:cubicBezTo>
                  <a:pt x="107" y="600"/>
                  <a:pt x="107" y="600"/>
                  <a:pt x="107" y="600"/>
                </a:cubicBezTo>
                <a:cubicBezTo>
                  <a:pt x="109" y="607"/>
                  <a:pt x="113" y="613"/>
                  <a:pt x="120" y="617"/>
                </a:cubicBezTo>
                <a:cubicBezTo>
                  <a:pt x="120" y="618"/>
                  <a:pt x="120" y="618"/>
                  <a:pt x="120" y="618"/>
                </a:cubicBezTo>
                <a:cubicBezTo>
                  <a:pt x="127" y="621"/>
                  <a:pt x="135" y="622"/>
                  <a:pt x="142" y="620"/>
                </a:cubicBezTo>
                <a:cubicBezTo>
                  <a:pt x="143" y="620"/>
                  <a:pt x="143" y="620"/>
                  <a:pt x="143" y="620"/>
                </a:cubicBezTo>
                <a:cubicBezTo>
                  <a:pt x="150" y="618"/>
                  <a:pt x="156" y="614"/>
                  <a:pt x="161" y="607"/>
                </a:cubicBezTo>
                <a:cubicBezTo>
                  <a:pt x="164" y="600"/>
                  <a:pt x="165" y="592"/>
                  <a:pt x="163" y="584"/>
                </a:cubicBezTo>
                <a:cubicBezTo>
                  <a:pt x="161" y="577"/>
                  <a:pt x="157" y="571"/>
                  <a:pt x="150" y="566"/>
                </a:cubicBezTo>
                <a:cubicBezTo>
                  <a:pt x="143" y="563"/>
                  <a:pt x="135" y="562"/>
                  <a:pt x="128" y="564"/>
                </a:cubicBezTo>
                <a:cubicBezTo>
                  <a:pt x="127" y="564"/>
                  <a:pt x="127" y="564"/>
                  <a:pt x="127" y="564"/>
                </a:cubicBezTo>
                <a:cubicBezTo>
                  <a:pt x="120" y="566"/>
                  <a:pt x="114" y="570"/>
                  <a:pt x="110" y="578"/>
                </a:cubicBezTo>
                <a:cubicBezTo>
                  <a:pt x="106" y="584"/>
                  <a:pt x="105" y="593"/>
                  <a:pt x="107" y="600"/>
                </a:cubicBezTo>
                <a:close/>
                <a:moveTo>
                  <a:pt x="535" y="405"/>
                </a:moveTo>
                <a:cubicBezTo>
                  <a:pt x="535" y="405"/>
                  <a:pt x="535" y="405"/>
                  <a:pt x="535" y="405"/>
                </a:cubicBezTo>
                <a:cubicBezTo>
                  <a:pt x="539" y="421"/>
                  <a:pt x="555" y="430"/>
                  <a:pt x="570" y="426"/>
                </a:cubicBezTo>
                <a:cubicBezTo>
                  <a:pt x="578" y="424"/>
                  <a:pt x="584" y="420"/>
                  <a:pt x="588" y="413"/>
                </a:cubicBezTo>
                <a:cubicBezTo>
                  <a:pt x="589" y="411"/>
                  <a:pt x="589" y="411"/>
                  <a:pt x="589" y="411"/>
                </a:cubicBezTo>
                <a:cubicBezTo>
                  <a:pt x="593" y="405"/>
                  <a:pt x="593" y="397"/>
                  <a:pt x="591" y="390"/>
                </a:cubicBezTo>
                <a:cubicBezTo>
                  <a:pt x="587" y="374"/>
                  <a:pt x="571" y="365"/>
                  <a:pt x="555" y="369"/>
                </a:cubicBezTo>
                <a:cubicBezTo>
                  <a:pt x="540" y="373"/>
                  <a:pt x="531" y="390"/>
                  <a:pt x="535" y="405"/>
                </a:cubicBezTo>
                <a:cubicBezTo>
                  <a:pt x="535" y="405"/>
                  <a:pt x="535" y="405"/>
                  <a:pt x="535" y="405"/>
                </a:cubicBezTo>
                <a:cubicBezTo>
                  <a:pt x="535" y="405"/>
                  <a:pt x="535" y="405"/>
                  <a:pt x="535" y="405"/>
                </a:cubicBezTo>
                <a:close/>
                <a:moveTo>
                  <a:pt x="644" y="288"/>
                </a:moveTo>
                <a:cubicBezTo>
                  <a:pt x="644" y="288"/>
                  <a:pt x="644" y="288"/>
                  <a:pt x="644" y="288"/>
                </a:cubicBezTo>
                <a:cubicBezTo>
                  <a:pt x="53" y="288"/>
                  <a:pt x="53" y="288"/>
                  <a:pt x="53" y="288"/>
                </a:cubicBezTo>
                <a:cubicBezTo>
                  <a:pt x="53" y="702"/>
                  <a:pt x="53" y="702"/>
                  <a:pt x="53" y="702"/>
                </a:cubicBezTo>
                <a:cubicBezTo>
                  <a:pt x="644" y="702"/>
                  <a:pt x="644" y="702"/>
                  <a:pt x="644" y="702"/>
                </a:cubicBezTo>
                <a:cubicBezTo>
                  <a:pt x="644" y="288"/>
                  <a:pt x="644" y="288"/>
                  <a:pt x="644" y="288"/>
                </a:cubicBezTo>
                <a:close/>
              </a:path>
            </a:pathLst>
          </a:custGeom>
          <a:solidFill>
            <a:schemeClr val="bg1">
              <a:lumMod val="50000"/>
            </a:schemeClr>
          </a:solidFill>
          <a:ln>
            <a:noFill/>
          </a:ln>
        </p:spPr>
        <p:txBody>
          <a:bodyPr anchor="t" anchorCtr="0" bIns="45720" compatLnSpc="1" lIns="91440" numCol="1" rIns="91440" tIns="45720" vert="horz" wrap="square"/>
          <a:lstStyle/>
          <a:p>
            <a:endParaRPr altLang="en-US" lang="zh-CN"/>
          </a:p>
        </p:txBody>
      </p:sp>
      <p:sp>
        <p:nvSpPr>
          <p:cNvPr id="70" name="原创设计师QQ598969553             _69"/>
          <p:cNvSpPr>
            <a:spLocks noEditPoints="1"/>
          </p:cNvSpPr>
          <p:nvPr/>
        </p:nvSpPr>
        <p:spPr bwMode="auto">
          <a:xfrm>
            <a:off x="6966985" y="1178600"/>
            <a:ext cx="224788" cy="224788"/>
          </a:xfrm>
          <a:custGeom>
            <a:gdLst>
              <a:gd fmla="*/ 703 w 706" name="T0"/>
              <a:gd fmla="*/ 502 h 706" name="T1"/>
              <a:gd fmla="*/ 673 w 706" name="T2"/>
              <a:gd fmla="*/ 616 h 706" name="T3"/>
              <a:gd fmla="*/ 639 w 706" name="T4"/>
              <a:gd fmla="*/ 673 h 706" name="T5"/>
              <a:gd fmla="*/ 555 w 706" name="T6"/>
              <a:gd fmla="*/ 612 h 706" name="T7"/>
              <a:gd fmla="*/ 481 w 706" name="T8"/>
              <a:gd fmla="*/ 692 h 706" name="T9"/>
              <a:gd fmla="*/ 407 w 706" name="T10"/>
              <a:gd fmla="*/ 386 h 706" name="T11"/>
              <a:gd fmla="*/ 365 w 706" name="T12"/>
              <a:gd fmla="*/ 473 h 706" name="T13"/>
              <a:gd fmla="*/ 295 w 706" name="T14"/>
              <a:gd fmla="*/ 479 h 706" name="T15"/>
              <a:gd fmla="*/ 219 w 706" name="T16"/>
              <a:gd fmla="*/ 403 h 706" name="T17"/>
              <a:gd fmla="*/ 219 w 706" name="T18"/>
              <a:gd fmla="*/ 294 h 706" name="T19"/>
              <a:gd fmla="*/ 402 w 706" name="T20"/>
              <a:gd fmla="*/ 219 h 706" name="T21"/>
              <a:gd fmla="*/ 449 w 706" name="T22"/>
              <a:gd fmla="*/ 250 h 706" name="T23"/>
              <a:gd fmla="*/ 473 w 706" name="T24"/>
              <a:gd fmla="*/ 365 h 706" name="T25"/>
              <a:gd fmla="*/ 449 w 706" name="T26"/>
              <a:gd fmla="*/ 307 h 706" name="T27"/>
              <a:gd fmla="*/ 426 w 706" name="T28"/>
              <a:gd fmla="*/ 272 h 706" name="T29"/>
              <a:gd fmla="*/ 272 w 706" name="T30"/>
              <a:gd fmla="*/ 272 h 706" name="T31"/>
              <a:gd fmla="*/ 249 w 706" name="T32"/>
              <a:gd fmla="*/ 307 h 706" name="T33"/>
              <a:gd fmla="*/ 249 w 706" name="T34"/>
              <a:gd fmla="*/ 391 h 706" name="T35"/>
              <a:gd fmla="*/ 307 w 706" name="T36"/>
              <a:gd fmla="*/ 449 h 706" name="T37"/>
              <a:gd fmla="*/ 349 w 706" name="T38"/>
              <a:gd fmla="*/ 553 h 706" name="T39"/>
              <a:gd fmla="*/ 258 w 706" name="T40"/>
              <a:gd fmla="*/ 567 h 706" name="T41"/>
              <a:gd fmla="*/ 130 w 706" name="T42"/>
              <a:gd fmla="*/ 439 h 706" name="T43"/>
              <a:gd fmla="*/ 131 w 706" name="T44"/>
              <a:gd fmla="*/ 259 h 706" name="T45"/>
              <a:gd fmla="*/ 260 w 706" name="T46"/>
              <a:gd fmla="*/ 131 h 706" name="T47"/>
              <a:gd fmla="*/ 439 w 706" name="T48"/>
              <a:gd fmla="*/ 131 h 706" name="T49"/>
              <a:gd fmla="*/ 567 w 706" name="T50"/>
              <a:gd fmla="*/ 260 h 706" name="T51"/>
              <a:gd fmla="*/ 553 w 706" name="T52"/>
              <a:gd fmla="*/ 349 h 706" name="T53"/>
              <a:gd fmla="*/ 493 w 706" name="T54"/>
              <a:gd fmla="*/ 205 h 706" name="T55"/>
              <a:gd fmla="*/ 271 w 706" name="T56"/>
              <a:gd fmla="*/ 160 h 706" name="T57"/>
              <a:gd fmla="*/ 161 w 706" name="T58"/>
              <a:gd fmla="*/ 271 h 706" name="T59"/>
              <a:gd fmla="*/ 161 w 706" name="T60"/>
              <a:gd fmla="*/ 427 h 706" name="T61"/>
              <a:gd fmla="*/ 349 w 706" name="T62"/>
              <a:gd fmla="*/ 553 h 706" name="T63"/>
              <a:gd fmla="*/ 376 w 706" name="T64"/>
              <a:gd fmla="*/ 671 h 706" name="T65"/>
              <a:gd fmla="*/ 215 w 706" name="T66"/>
              <a:gd fmla="*/ 672 h 706" name="T67"/>
              <a:gd fmla="*/ 26 w 706" name="T68"/>
              <a:gd fmla="*/ 481 h 706" name="T69"/>
              <a:gd fmla="*/ 26 w 706" name="T70"/>
              <a:gd fmla="*/ 215 h 706" name="T71"/>
              <a:gd fmla="*/ 215 w 706" name="T72"/>
              <a:gd fmla="*/ 26 h 706" name="T73"/>
              <a:gd fmla="*/ 483 w 706" name="T74"/>
              <a:gd fmla="*/ 26 h 706" name="T75"/>
              <a:gd fmla="*/ 596 w 706" name="T76"/>
              <a:gd fmla="*/ 102 h 706" name="T77"/>
              <a:gd fmla="*/ 698 w 706" name="T78"/>
              <a:gd fmla="*/ 349 h 706" name="T79"/>
              <a:gd fmla="*/ 623 w 706" name="T80"/>
              <a:gd fmla="*/ 237 h 706" name="T81"/>
              <a:gd fmla="*/ 462 w 706" name="T82"/>
              <a:gd fmla="*/ 76 h 706" name="T83"/>
              <a:gd fmla="*/ 236 w 706" name="T84"/>
              <a:gd fmla="*/ 76 h 706" name="T85"/>
              <a:gd fmla="*/ 53 w 706" name="T86"/>
              <a:gd fmla="*/ 349 h 706" name="T87"/>
              <a:gd fmla="*/ 140 w 706" name="T88"/>
              <a:gd fmla="*/ 558 h 706" name="T89"/>
              <a:gd fmla="*/ 647 w 706" name="T90"/>
              <a:gd fmla="*/ 500 h 706" name="T91"/>
              <a:gd fmla="*/ 500 w 706" name="T92"/>
              <a:gd fmla="*/ 647 h 706" name="T93"/>
              <a:gd fmla="*/ 539 w 706" name="T94"/>
              <a:gd fmla="*/ 574 h 706" name="T95"/>
              <a:gd fmla="*/ 639 w 706" name="T96"/>
              <a:gd fmla="*/ 628 h 706" name="T97"/>
              <a:gd fmla="*/ 577 w 706" name="T98"/>
              <a:gd fmla="*/ 537 h 706" name="T9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b="b" l="0" r="r" t="0"/>
            <a:pathLst>
              <a:path h="706" w="706">
                <a:moveTo>
                  <a:pt x="407" y="386"/>
                </a:moveTo>
                <a:cubicBezTo>
                  <a:pt x="693" y="481"/>
                  <a:pt x="693" y="481"/>
                  <a:pt x="693" y="481"/>
                </a:cubicBezTo>
                <a:cubicBezTo>
                  <a:pt x="701" y="485"/>
                  <a:pt x="706" y="493"/>
                  <a:pt x="703" y="502"/>
                </a:cubicBezTo>
                <a:cubicBezTo>
                  <a:pt x="702" y="506"/>
                  <a:pt x="699" y="509"/>
                  <a:pt x="695" y="511"/>
                </a:cubicBezTo>
                <a:cubicBezTo>
                  <a:pt x="612" y="555"/>
                  <a:pt x="612" y="555"/>
                  <a:pt x="612" y="555"/>
                </a:cubicBezTo>
                <a:cubicBezTo>
                  <a:pt x="673" y="616"/>
                  <a:pt x="673" y="616"/>
                  <a:pt x="673" y="616"/>
                </a:cubicBezTo>
                <a:cubicBezTo>
                  <a:pt x="679" y="623"/>
                  <a:pt x="679" y="633"/>
                  <a:pt x="673" y="639"/>
                </a:cubicBezTo>
                <a:cubicBezTo>
                  <a:pt x="673" y="639"/>
                  <a:pt x="673" y="639"/>
                  <a:pt x="673" y="639"/>
                </a:cubicBezTo>
                <a:cubicBezTo>
                  <a:pt x="639" y="673"/>
                  <a:pt x="639" y="673"/>
                  <a:pt x="639" y="673"/>
                </a:cubicBezTo>
                <a:cubicBezTo>
                  <a:pt x="633" y="679"/>
                  <a:pt x="623" y="679"/>
                  <a:pt x="617" y="673"/>
                </a:cubicBezTo>
                <a:cubicBezTo>
                  <a:pt x="615" y="673"/>
                  <a:pt x="615" y="673"/>
                  <a:pt x="615" y="673"/>
                </a:cubicBezTo>
                <a:cubicBezTo>
                  <a:pt x="555" y="612"/>
                  <a:pt x="555" y="612"/>
                  <a:pt x="555" y="612"/>
                </a:cubicBezTo>
                <a:cubicBezTo>
                  <a:pt x="511" y="695"/>
                  <a:pt x="511" y="695"/>
                  <a:pt x="511" y="695"/>
                </a:cubicBezTo>
                <a:cubicBezTo>
                  <a:pt x="507" y="703"/>
                  <a:pt x="497" y="706"/>
                  <a:pt x="489" y="702"/>
                </a:cubicBezTo>
                <a:cubicBezTo>
                  <a:pt x="485" y="700"/>
                  <a:pt x="483" y="696"/>
                  <a:pt x="481" y="692"/>
                </a:cubicBezTo>
                <a:cubicBezTo>
                  <a:pt x="386" y="407"/>
                  <a:pt x="386" y="407"/>
                  <a:pt x="386" y="407"/>
                </a:cubicBezTo>
                <a:cubicBezTo>
                  <a:pt x="383" y="398"/>
                  <a:pt x="388" y="389"/>
                  <a:pt x="397" y="386"/>
                </a:cubicBezTo>
                <a:cubicBezTo>
                  <a:pt x="400" y="385"/>
                  <a:pt x="404" y="385"/>
                  <a:pt x="407" y="386"/>
                </a:cubicBezTo>
                <a:close/>
                <a:moveTo>
                  <a:pt x="349" y="458"/>
                </a:moveTo>
                <a:cubicBezTo>
                  <a:pt x="349" y="458"/>
                  <a:pt x="349" y="458"/>
                  <a:pt x="349" y="458"/>
                </a:cubicBezTo>
                <a:cubicBezTo>
                  <a:pt x="358" y="458"/>
                  <a:pt x="365" y="464"/>
                  <a:pt x="365" y="473"/>
                </a:cubicBezTo>
                <a:cubicBezTo>
                  <a:pt x="365" y="483"/>
                  <a:pt x="358" y="490"/>
                  <a:pt x="349" y="490"/>
                </a:cubicBezTo>
                <a:cubicBezTo>
                  <a:pt x="330" y="490"/>
                  <a:pt x="312" y="486"/>
                  <a:pt x="295" y="479"/>
                </a:cubicBezTo>
                <a:cubicBezTo>
                  <a:pt x="295" y="479"/>
                  <a:pt x="295" y="479"/>
                  <a:pt x="295" y="479"/>
                </a:cubicBezTo>
                <a:cubicBezTo>
                  <a:pt x="278" y="472"/>
                  <a:pt x="262" y="461"/>
                  <a:pt x="249" y="448"/>
                </a:cubicBezTo>
                <a:cubicBezTo>
                  <a:pt x="249" y="448"/>
                  <a:pt x="249" y="448"/>
                  <a:pt x="249" y="448"/>
                </a:cubicBezTo>
                <a:cubicBezTo>
                  <a:pt x="236" y="435"/>
                  <a:pt x="226" y="420"/>
                  <a:pt x="219" y="403"/>
                </a:cubicBezTo>
                <a:cubicBezTo>
                  <a:pt x="212" y="386"/>
                  <a:pt x="208" y="368"/>
                  <a:pt x="208" y="349"/>
                </a:cubicBezTo>
                <a:cubicBezTo>
                  <a:pt x="208" y="330"/>
                  <a:pt x="212" y="312"/>
                  <a:pt x="219" y="295"/>
                </a:cubicBezTo>
                <a:cubicBezTo>
                  <a:pt x="219" y="294"/>
                  <a:pt x="219" y="294"/>
                  <a:pt x="219" y="294"/>
                </a:cubicBezTo>
                <a:cubicBezTo>
                  <a:pt x="226" y="277"/>
                  <a:pt x="237" y="262"/>
                  <a:pt x="249" y="249"/>
                </a:cubicBezTo>
                <a:cubicBezTo>
                  <a:pt x="275" y="224"/>
                  <a:pt x="310" y="208"/>
                  <a:pt x="349" y="208"/>
                </a:cubicBezTo>
                <a:cubicBezTo>
                  <a:pt x="368" y="208"/>
                  <a:pt x="386" y="212"/>
                  <a:pt x="402" y="219"/>
                </a:cubicBezTo>
                <a:cubicBezTo>
                  <a:pt x="403" y="219"/>
                  <a:pt x="403" y="219"/>
                  <a:pt x="403" y="219"/>
                </a:cubicBezTo>
                <a:cubicBezTo>
                  <a:pt x="420" y="226"/>
                  <a:pt x="435" y="236"/>
                  <a:pt x="449" y="249"/>
                </a:cubicBezTo>
                <a:cubicBezTo>
                  <a:pt x="449" y="250"/>
                  <a:pt x="449" y="250"/>
                  <a:pt x="449" y="250"/>
                </a:cubicBezTo>
                <a:cubicBezTo>
                  <a:pt x="462" y="263"/>
                  <a:pt x="472" y="279"/>
                  <a:pt x="479" y="295"/>
                </a:cubicBezTo>
                <a:cubicBezTo>
                  <a:pt x="486" y="312"/>
                  <a:pt x="490" y="330"/>
                  <a:pt x="490" y="349"/>
                </a:cubicBezTo>
                <a:cubicBezTo>
                  <a:pt x="490" y="358"/>
                  <a:pt x="483" y="365"/>
                  <a:pt x="473" y="365"/>
                </a:cubicBezTo>
                <a:cubicBezTo>
                  <a:pt x="465" y="365"/>
                  <a:pt x="457" y="358"/>
                  <a:pt x="457" y="349"/>
                </a:cubicBezTo>
                <a:cubicBezTo>
                  <a:pt x="457" y="334"/>
                  <a:pt x="455" y="320"/>
                  <a:pt x="449" y="307"/>
                </a:cubicBezTo>
                <a:cubicBezTo>
                  <a:pt x="449" y="307"/>
                  <a:pt x="449" y="307"/>
                  <a:pt x="449" y="307"/>
                </a:cubicBezTo>
                <a:cubicBezTo>
                  <a:pt x="449" y="307"/>
                  <a:pt x="449" y="307"/>
                  <a:pt x="449" y="307"/>
                </a:cubicBezTo>
                <a:cubicBezTo>
                  <a:pt x="444" y="294"/>
                  <a:pt x="436" y="283"/>
                  <a:pt x="426" y="273"/>
                </a:cubicBezTo>
                <a:cubicBezTo>
                  <a:pt x="426" y="272"/>
                  <a:pt x="426" y="272"/>
                  <a:pt x="426" y="272"/>
                </a:cubicBezTo>
                <a:cubicBezTo>
                  <a:pt x="415" y="262"/>
                  <a:pt x="404" y="254"/>
                  <a:pt x="390" y="249"/>
                </a:cubicBezTo>
                <a:cubicBezTo>
                  <a:pt x="378" y="243"/>
                  <a:pt x="364" y="240"/>
                  <a:pt x="349" y="240"/>
                </a:cubicBezTo>
                <a:cubicBezTo>
                  <a:pt x="319" y="240"/>
                  <a:pt x="292" y="252"/>
                  <a:pt x="272" y="272"/>
                </a:cubicBezTo>
                <a:cubicBezTo>
                  <a:pt x="272" y="272"/>
                  <a:pt x="272" y="272"/>
                  <a:pt x="272" y="272"/>
                </a:cubicBezTo>
                <a:cubicBezTo>
                  <a:pt x="262" y="282"/>
                  <a:pt x="254" y="294"/>
                  <a:pt x="249" y="307"/>
                </a:cubicBezTo>
                <a:cubicBezTo>
                  <a:pt x="249" y="307"/>
                  <a:pt x="249" y="307"/>
                  <a:pt x="249" y="307"/>
                </a:cubicBezTo>
                <a:cubicBezTo>
                  <a:pt x="243" y="320"/>
                  <a:pt x="240" y="334"/>
                  <a:pt x="240" y="349"/>
                </a:cubicBezTo>
                <a:cubicBezTo>
                  <a:pt x="240" y="364"/>
                  <a:pt x="243" y="378"/>
                  <a:pt x="249" y="390"/>
                </a:cubicBezTo>
                <a:cubicBezTo>
                  <a:pt x="249" y="391"/>
                  <a:pt x="249" y="391"/>
                  <a:pt x="249" y="391"/>
                </a:cubicBezTo>
                <a:cubicBezTo>
                  <a:pt x="254" y="403"/>
                  <a:pt x="262" y="415"/>
                  <a:pt x="271" y="425"/>
                </a:cubicBezTo>
                <a:cubicBezTo>
                  <a:pt x="272" y="426"/>
                  <a:pt x="272" y="426"/>
                  <a:pt x="272" y="426"/>
                </a:cubicBezTo>
                <a:cubicBezTo>
                  <a:pt x="282" y="436"/>
                  <a:pt x="294" y="444"/>
                  <a:pt x="307" y="449"/>
                </a:cubicBezTo>
                <a:cubicBezTo>
                  <a:pt x="320" y="454"/>
                  <a:pt x="334" y="458"/>
                  <a:pt x="349" y="458"/>
                </a:cubicBezTo>
                <a:close/>
                <a:moveTo>
                  <a:pt x="349" y="553"/>
                </a:moveTo>
                <a:cubicBezTo>
                  <a:pt x="349" y="553"/>
                  <a:pt x="349" y="553"/>
                  <a:pt x="349" y="553"/>
                </a:cubicBezTo>
                <a:cubicBezTo>
                  <a:pt x="358" y="553"/>
                  <a:pt x="365" y="560"/>
                  <a:pt x="365" y="569"/>
                </a:cubicBezTo>
                <a:cubicBezTo>
                  <a:pt x="365" y="578"/>
                  <a:pt x="358" y="585"/>
                  <a:pt x="349" y="585"/>
                </a:cubicBezTo>
                <a:cubicBezTo>
                  <a:pt x="317" y="585"/>
                  <a:pt x="287" y="579"/>
                  <a:pt x="258" y="567"/>
                </a:cubicBezTo>
                <a:cubicBezTo>
                  <a:pt x="230" y="555"/>
                  <a:pt x="204" y="537"/>
                  <a:pt x="182" y="516"/>
                </a:cubicBezTo>
                <a:cubicBezTo>
                  <a:pt x="160" y="494"/>
                  <a:pt x="143" y="468"/>
                  <a:pt x="131" y="439"/>
                </a:cubicBezTo>
                <a:cubicBezTo>
                  <a:pt x="130" y="439"/>
                  <a:pt x="130" y="439"/>
                  <a:pt x="130" y="439"/>
                </a:cubicBezTo>
                <a:cubicBezTo>
                  <a:pt x="119" y="411"/>
                  <a:pt x="113" y="380"/>
                  <a:pt x="113" y="349"/>
                </a:cubicBezTo>
                <a:cubicBezTo>
                  <a:pt x="113" y="317"/>
                  <a:pt x="119" y="287"/>
                  <a:pt x="131" y="259"/>
                </a:cubicBezTo>
                <a:cubicBezTo>
                  <a:pt x="131" y="259"/>
                  <a:pt x="131" y="259"/>
                  <a:pt x="131" y="259"/>
                </a:cubicBezTo>
                <a:cubicBezTo>
                  <a:pt x="143" y="230"/>
                  <a:pt x="160" y="204"/>
                  <a:pt x="182" y="182"/>
                </a:cubicBezTo>
                <a:cubicBezTo>
                  <a:pt x="204" y="160"/>
                  <a:pt x="230" y="143"/>
                  <a:pt x="258" y="131"/>
                </a:cubicBezTo>
                <a:cubicBezTo>
                  <a:pt x="260" y="131"/>
                  <a:pt x="260" y="131"/>
                  <a:pt x="260" y="131"/>
                </a:cubicBezTo>
                <a:cubicBezTo>
                  <a:pt x="287" y="119"/>
                  <a:pt x="317" y="113"/>
                  <a:pt x="349" y="113"/>
                </a:cubicBezTo>
                <a:cubicBezTo>
                  <a:pt x="381" y="113"/>
                  <a:pt x="411" y="119"/>
                  <a:pt x="439" y="131"/>
                </a:cubicBezTo>
                <a:cubicBezTo>
                  <a:pt x="439" y="131"/>
                  <a:pt x="439" y="131"/>
                  <a:pt x="439" y="131"/>
                </a:cubicBezTo>
                <a:cubicBezTo>
                  <a:pt x="468" y="143"/>
                  <a:pt x="494" y="160"/>
                  <a:pt x="516" y="182"/>
                </a:cubicBezTo>
                <a:cubicBezTo>
                  <a:pt x="537" y="204"/>
                  <a:pt x="555" y="230"/>
                  <a:pt x="567" y="259"/>
                </a:cubicBezTo>
                <a:cubicBezTo>
                  <a:pt x="567" y="260"/>
                  <a:pt x="567" y="260"/>
                  <a:pt x="567" y="260"/>
                </a:cubicBezTo>
                <a:cubicBezTo>
                  <a:pt x="579" y="287"/>
                  <a:pt x="585" y="317"/>
                  <a:pt x="585" y="349"/>
                </a:cubicBezTo>
                <a:cubicBezTo>
                  <a:pt x="585" y="358"/>
                  <a:pt x="577" y="365"/>
                  <a:pt x="569" y="365"/>
                </a:cubicBezTo>
                <a:cubicBezTo>
                  <a:pt x="560" y="365"/>
                  <a:pt x="553" y="358"/>
                  <a:pt x="553" y="349"/>
                </a:cubicBezTo>
                <a:cubicBezTo>
                  <a:pt x="553" y="321"/>
                  <a:pt x="547" y="295"/>
                  <a:pt x="537" y="271"/>
                </a:cubicBezTo>
                <a:cubicBezTo>
                  <a:pt x="537" y="271"/>
                  <a:pt x="537" y="271"/>
                  <a:pt x="537" y="271"/>
                </a:cubicBezTo>
                <a:cubicBezTo>
                  <a:pt x="527" y="246"/>
                  <a:pt x="511" y="224"/>
                  <a:pt x="493" y="205"/>
                </a:cubicBezTo>
                <a:cubicBezTo>
                  <a:pt x="474" y="186"/>
                  <a:pt x="452" y="171"/>
                  <a:pt x="427" y="161"/>
                </a:cubicBezTo>
                <a:cubicBezTo>
                  <a:pt x="403" y="151"/>
                  <a:pt x="377" y="145"/>
                  <a:pt x="349" y="145"/>
                </a:cubicBezTo>
                <a:cubicBezTo>
                  <a:pt x="321" y="145"/>
                  <a:pt x="295" y="151"/>
                  <a:pt x="271" y="160"/>
                </a:cubicBezTo>
                <a:cubicBezTo>
                  <a:pt x="271" y="161"/>
                  <a:pt x="271" y="161"/>
                  <a:pt x="271" y="161"/>
                </a:cubicBezTo>
                <a:cubicBezTo>
                  <a:pt x="246" y="171"/>
                  <a:pt x="223" y="186"/>
                  <a:pt x="205" y="205"/>
                </a:cubicBezTo>
                <a:cubicBezTo>
                  <a:pt x="186" y="224"/>
                  <a:pt x="171" y="246"/>
                  <a:pt x="161" y="271"/>
                </a:cubicBezTo>
                <a:cubicBezTo>
                  <a:pt x="151" y="295"/>
                  <a:pt x="145" y="321"/>
                  <a:pt x="145" y="349"/>
                </a:cubicBezTo>
                <a:cubicBezTo>
                  <a:pt x="145" y="376"/>
                  <a:pt x="151" y="403"/>
                  <a:pt x="160" y="426"/>
                </a:cubicBezTo>
                <a:cubicBezTo>
                  <a:pt x="161" y="427"/>
                  <a:pt x="161" y="427"/>
                  <a:pt x="161" y="427"/>
                </a:cubicBezTo>
                <a:cubicBezTo>
                  <a:pt x="171" y="452"/>
                  <a:pt x="186" y="474"/>
                  <a:pt x="205" y="493"/>
                </a:cubicBezTo>
                <a:cubicBezTo>
                  <a:pt x="223" y="512"/>
                  <a:pt x="246" y="527"/>
                  <a:pt x="271" y="537"/>
                </a:cubicBezTo>
                <a:cubicBezTo>
                  <a:pt x="295" y="547"/>
                  <a:pt x="321" y="553"/>
                  <a:pt x="349" y="553"/>
                </a:cubicBezTo>
                <a:close/>
                <a:moveTo>
                  <a:pt x="349" y="645"/>
                </a:moveTo>
                <a:cubicBezTo>
                  <a:pt x="349" y="645"/>
                  <a:pt x="349" y="645"/>
                  <a:pt x="349" y="645"/>
                </a:cubicBezTo>
                <a:cubicBezTo>
                  <a:pt x="364" y="645"/>
                  <a:pt x="376" y="656"/>
                  <a:pt x="376" y="671"/>
                </a:cubicBezTo>
                <a:cubicBezTo>
                  <a:pt x="376" y="686"/>
                  <a:pt x="364" y="698"/>
                  <a:pt x="349" y="698"/>
                </a:cubicBezTo>
                <a:cubicBezTo>
                  <a:pt x="302" y="698"/>
                  <a:pt x="257" y="689"/>
                  <a:pt x="215" y="672"/>
                </a:cubicBezTo>
                <a:cubicBezTo>
                  <a:pt x="215" y="672"/>
                  <a:pt x="215" y="672"/>
                  <a:pt x="215" y="672"/>
                </a:cubicBezTo>
                <a:cubicBezTo>
                  <a:pt x="173" y="654"/>
                  <a:pt x="134" y="628"/>
                  <a:pt x="102" y="596"/>
                </a:cubicBezTo>
                <a:cubicBezTo>
                  <a:pt x="70" y="564"/>
                  <a:pt x="44" y="525"/>
                  <a:pt x="26" y="483"/>
                </a:cubicBezTo>
                <a:cubicBezTo>
                  <a:pt x="26" y="481"/>
                  <a:pt x="26" y="481"/>
                  <a:pt x="26" y="481"/>
                </a:cubicBezTo>
                <a:cubicBezTo>
                  <a:pt x="9" y="440"/>
                  <a:pt x="0" y="396"/>
                  <a:pt x="0" y="349"/>
                </a:cubicBezTo>
                <a:cubicBezTo>
                  <a:pt x="0" y="302"/>
                  <a:pt x="9" y="257"/>
                  <a:pt x="26" y="215"/>
                </a:cubicBezTo>
                <a:cubicBezTo>
                  <a:pt x="26" y="215"/>
                  <a:pt x="26" y="215"/>
                  <a:pt x="26" y="215"/>
                </a:cubicBezTo>
                <a:cubicBezTo>
                  <a:pt x="26" y="215"/>
                  <a:pt x="26" y="215"/>
                  <a:pt x="26" y="215"/>
                </a:cubicBezTo>
                <a:cubicBezTo>
                  <a:pt x="44" y="173"/>
                  <a:pt x="70" y="134"/>
                  <a:pt x="102" y="102"/>
                </a:cubicBezTo>
                <a:cubicBezTo>
                  <a:pt x="134" y="70"/>
                  <a:pt x="173" y="44"/>
                  <a:pt x="215" y="26"/>
                </a:cubicBezTo>
                <a:cubicBezTo>
                  <a:pt x="217" y="26"/>
                  <a:pt x="217" y="26"/>
                  <a:pt x="217" y="26"/>
                </a:cubicBezTo>
                <a:cubicBezTo>
                  <a:pt x="258" y="9"/>
                  <a:pt x="302" y="0"/>
                  <a:pt x="349" y="0"/>
                </a:cubicBezTo>
                <a:cubicBezTo>
                  <a:pt x="396" y="0"/>
                  <a:pt x="441" y="9"/>
                  <a:pt x="483" y="26"/>
                </a:cubicBezTo>
                <a:cubicBezTo>
                  <a:pt x="483" y="26"/>
                  <a:pt x="483" y="26"/>
                  <a:pt x="483" y="26"/>
                </a:cubicBezTo>
                <a:cubicBezTo>
                  <a:pt x="483" y="26"/>
                  <a:pt x="483" y="26"/>
                  <a:pt x="483" y="26"/>
                </a:cubicBezTo>
                <a:cubicBezTo>
                  <a:pt x="525" y="44"/>
                  <a:pt x="564" y="70"/>
                  <a:pt x="596" y="102"/>
                </a:cubicBezTo>
                <a:cubicBezTo>
                  <a:pt x="628" y="134"/>
                  <a:pt x="654" y="173"/>
                  <a:pt x="671" y="215"/>
                </a:cubicBezTo>
                <a:cubicBezTo>
                  <a:pt x="672" y="217"/>
                  <a:pt x="672" y="217"/>
                  <a:pt x="672" y="217"/>
                </a:cubicBezTo>
                <a:cubicBezTo>
                  <a:pt x="689" y="258"/>
                  <a:pt x="698" y="302"/>
                  <a:pt x="698" y="349"/>
                </a:cubicBezTo>
                <a:cubicBezTo>
                  <a:pt x="698" y="364"/>
                  <a:pt x="686" y="376"/>
                  <a:pt x="671" y="376"/>
                </a:cubicBezTo>
                <a:cubicBezTo>
                  <a:pt x="656" y="376"/>
                  <a:pt x="644" y="364"/>
                  <a:pt x="644" y="349"/>
                </a:cubicBezTo>
                <a:cubicBezTo>
                  <a:pt x="644" y="309"/>
                  <a:pt x="636" y="271"/>
                  <a:pt x="623" y="237"/>
                </a:cubicBezTo>
                <a:cubicBezTo>
                  <a:pt x="622" y="236"/>
                  <a:pt x="622" y="236"/>
                  <a:pt x="622" y="236"/>
                </a:cubicBezTo>
                <a:cubicBezTo>
                  <a:pt x="607" y="200"/>
                  <a:pt x="585" y="167"/>
                  <a:pt x="558" y="140"/>
                </a:cubicBezTo>
                <a:cubicBezTo>
                  <a:pt x="531" y="112"/>
                  <a:pt x="498" y="91"/>
                  <a:pt x="462" y="76"/>
                </a:cubicBezTo>
                <a:cubicBezTo>
                  <a:pt x="427" y="61"/>
                  <a:pt x="389" y="53"/>
                  <a:pt x="349" y="53"/>
                </a:cubicBezTo>
                <a:cubicBezTo>
                  <a:pt x="309" y="53"/>
                  <a:pt x="271" y="61"/>
                  <a:pt x="237" y="75"/>
                </a:cubicBezTo>
                <a:cubicBezTo>
                  <a:pt x="236" y="76"/>
                  <a:pt x="236" y="76"/>
                  <a:pt x="236" y="76"/>
                </a:cubicBezTo>
                <a:cubicBezTo>
                  <a:pt x="200" y="91"/>
                  <a:pt x="167" y="112"/>
                  <a:pt x="140" y="140"/>
                </a:cubicBezTo>
                <a:cubicBezTo>
                  <a:pt x="113" y="167"/>
                  <a:pt x="91" y="200"/>
                  <a:pt x="76" y="236"/>
                </a:cubicBezTo>
                <a:cubicBezTo>
                  <a:pt x="61" y="271"/>
                  <a:pt x="53" y="309"/>
                  <a:pt x="53" y="349"/>
                </a:cubicBezTo>
                <a:cubicBezTo>
                  <a:pt x="53" y="389"/>
                  <a:pt x="61" y="426"/>
                  <a:pt x="75" y="460"/>
                </a:cubicBezTo>
                <a:cubicBezTo>
                  <a:pt x="76" y="462"/>
                  <a:pt x="76" y="462"/>
                  <a:pt x="76" y="462"/>
                </a:cubicBezTo>
                <a:cubicBezTo>
                  <a:pt x="91" y="498"/>
                  <a:pt x="113" y="531"/>
                  <a:pt x="140" y="558"/>
                </a:cubicBezTo>
                <a:cubicBezTo>
                  <a:pt x="167" y="585"/>
                  <a:pt x="200" y="607"/>
                  <a:pt x="236" y="622"/>
                </a:cubicBezTo>
                <a:cubicBezTo>
                  <a:pt x="271" y="637"/>
                  <a:pt x="309" y="645"/>
                  <a:pt x="349" y="645"/>
                </a:cubicBezTo>
                <a:close/>
                <a:moveTo>
                  <a:pt x="647" y="500"/>
                </a:moveTo>
                <a:cubicBezTo>
                  <a:pt x="647" y="500"/>
                  <a:pt x="647" y="500"/>
                  <a:pt x="647" y="500"/>
                </a:cubicBezTo>
                <a:cubicBezTo>
                  <a:pt x="427" y="427"/>
                  <a:pt x="427" y="427"/>
                  <a:pt x="427" y="427"/>
                </a:cubicBezTo>
                <a:cubicBezTo>
                  <a:pt x="500" y="647"/>
                  <a:pt x="500" y="647"/>
                  <a:pt x="500" y="647"/>
                </a:cubicBezTo>
                <a:cubicBezTo>
                  <a:pt x="537" y="577"/>
                  <a:pt x="537" y="577"/>
                  <a:pt x="537" y="577"/>
                </a:cubicBezTo>
                <a:cubicBezTo>
                  <a:pt x="537" y="577"/>
                  <a:pt x="537" y="577"/>
                  <a:pt x="537" y="577"/>
                </a:cubicBezTo>
                <a:cubicBezTo>
                  <a:pt x="537" y="576"/>
                  <a:pt x="538" y="575"/>
                  <a:pt x="539" y="574"/>
                </a:cubicBezTo>
                <a:cubicBezTo>
                  <a:pt x="546" y="567"/>
                  <a:pt x="556" y="567"/>
                  <a:pt x="562" y="573"/>
                </a:cubicBezTo>
                <a:cubicBezTo>
                  <a:pt x="628" y="639"/>
                  <a:pt x="628" y="639"/>
                  <a:pt x="628" y="639"/>
                </a:cubicBezTo>
                <a:cubicBezTo>
                  <a:pt x="639" y="628"/>
                  <a:pt x="639" y="628"/>
                  <a:pt x="639" y="628"/>
                </a:cubicBezTo>
                <a:cubicBezTo>
                  <a:pt x="574" y="563"/>
                  <a:pt x="574" y="563"/>
                  <a:pt x="574" y="563"/>
                </a:cubicBezTo>
                <a:cubicBezTo>
                  <a:pt x="573" y="562"/>
                  <a:pt x="572" y="560"/>
                  <a:pt x="571" y="558"/>
                </a:cubicBezTo>
                <a:cubicBezTo>
                  <a:pt x="567" y="551"/>
                  <a:pt x="570" y="541"/>
                  <a:pt x="577" y="537"/>
                </a:cubicBezTo>
                <a:cubicBezTo>
                  <a:pt x="647" y="500"/>
                  <a:pt x="647" y="500"/>
                  <a:pt x="647" y="500"/>
                </a:cubicBezTo>
                <a:close/>
              </a:path>
            </a:pathLst>
          </a:custGeom>
          <a:solidFill>
            <a:schemeClr val="bg1">
              <a:lumMod val="50000"/>
            </a:schemeClr>
          </a:solidFill>
          <a:ln>
            <a:noFill/>
          </a:ln>
        </p:spPr>
        <p:txBody>
          <a:bodyPr anchor="t" anchorCtr="0" bIns="45720" compatLnSpc="1" lIns="91440" numCol="1" rIns="91440" tIns="45720" vert="horz" wrap="square"/>
          <a:lstStyle/>
          <a:p>
            <a:endParaRPr altLang="en-US" lang="zh-CN"/>
          </a:p>
        </p:txBody>
      </p:sp>
      <p:sp>
        <p:nvSpPr>
          <p:cNvPr id="71" name="原创设计师QQ598969553             _70"/>
          <p:cNvSpPr>
            <a:spLocks noEditPoints="1"/>
          </p:cNvSpPr>
          <p:nvPr/>
        </p:nvSpPr>
        <p:spPr bwMode="auto">
          <a:xfrm>
            <a:off x="4944206" y="1179554"/>
            <a:ext cx="218740" cy="220013"/>
          </a:xfrm>
          <a:custGeom>
            <a:gdLst>
              <a:gd fmla="*/ 365 w 687" name="T0"/>
              <a:gd fmla="*/ 113 h 691" name="T1"/>
              <a:gd fmla="*/ 381 w 687" name="T2"/>
              <a:gd fmla="*/ 170 h 691" name="T3"/>
              <a:gd fmla="*/ 349 w 687" name="T4"/>
              <a:gd fmla="*/ 170 h 691" name="T5"/>
              <a:gd fmla="*/ 365 w 687" name="T6"/>
              <a:gd fmla="*/ 100 h 691" name="T7"/>
              <a:gd fmla="*/ 262 w 687" name="T8"/>
              <a:gd fmla="*/ 120 h 691" name="T9"/>
              <a:gd fmla="*/ 117 w 687" name="T10"/>
              <a:gd fmla="*/ 266 h 691" name="T11"/>
              <a:gd fmla="*/ 175 w 687" name="T12"/>
              <a:gd fmla="*/ 558 h 691" name="T13"/>
              <a:gd fmla="*/ 365 w 687" name="T14"/>
              <a:gd fmla="*/ 637 h 691" name="T15"/>
              <a:gd fmla="*/ 613 w 687" name="T16"/>
              <a:gd fmla="*/ 471 h 691" name="T17"/>
              <a:gd fmla="*/ 613 w 687" name="T18"/>
              <a:gd fmla="*/ 471 h 691" name="T19"/>
              <a:gd fmla="*/ 613 w 687" name="T20"/>
              <a:gd fmla="*/ 266 h 691" name="T21"/>
              <a:gd fmla="*/ 365 w 687" name="T22"/>
              <a:gd fmla="*/ 100 h 691" name="T23"/>
              <a:gd fmla="*/ 242 w 687" name="T24"/>
              <a:gd fmla="*/ 71 h 691" name="T25"/>
              <a:gd fmla="*/ 593 w 687" name="T26"/>
              <a:gd fmla="*/ 141 h 691" name="T27"/>
              <a:gd fmla="*/ 687 w 687" name="T28"/>
              <a:gd fmla="*/ 368 h 691" name="T29"/>
              <a:gd fmla="*/ 663 w 687" name="T30"/>
              <a:gd fmla="*/ 492 h 691" name="T31"/>
              <a:gd fmla="*/ 365 w 687" name="T32"/>
              <a:gd fmla="*/ 691 h 691" name="T33"/>
              <a:gd fmla="*/ 137 w 687" name="T34"/>
              <a:gd fmla="*/ 597 h 691" name="T35"/>
              <a:gd fmla="*/ 67 w 687" name="T36"/>
              <a:gd fmla="*/ 245 h 691" name="T37"/>
              <a:gd fmla="*/ 93 w 687" name="T38"/>
              <a:gd fmla="*/ 193 h 691" name="T39"/>
              <a:gd fmla="*/ 7 w 687" name="T40"/>
              <a:gd fmla="*/ 65 h 691" name="T41"/>
              <a:gd fmla="*/ 58 w 687" name="T42"/>
              <a:gd fmla="*/ 14 h 691" name="T43"/>
              <a:gd fmla="*/ 159 w 687" name="T44"/>
              <a:gd fmla="*/ 34 h 691" name="T45"/>
              <a:gd fmla="*/ 186 w 687" name="T46"/>
              <a:gd fmla="*/ 100 h 691" name="T47"/>
              <a:gd fmla="*/ 127 w 687" name="T48"/>
              <a:gd fmla="*/ 151 h 691" name="T49"/>
              <a:gd fmla="*/ 137 w 687" name="T50"/>
              <a:gd fmla="*/ 141 h 691" name="T51"/>
              <a:gd fmla="*/ 150 w 687" name="T52"/>
              <a:gd fmla="*/ 124 h 691" name="T53"/>
              <a:gd fmla="*/ 150 w 687" name="T54"/>
              <a:gd fmla="*/ 77 h 691" name="T55"/>
              <a:gd fmla="*/ 50 w 687" name="T56"/>
              <a:gd fmla="*/ 57 h 691" name="T57"/>
              <a:gd fmla="*/ 32 w 687" name="T58"/>
              <a:gd fmla="*/ 100 h 691" name="T59"/>
              <a:gd fmla="*/ 93 w 687" name="T60"/>
              <a:gd fmla="*/ 161 h 691" name="T61"/>
              <a:gd fmla="*/ 127 w 687" name="T62"/>
              <a:gd fmla="*/ 151 h 691" name="T63"/>
              <a:gd fmla="*/ 246 w 687" name="T64"/>
              <a:gd fmla="*/ 229 h 691" name="T65"/>
              <a:gd fmla="*/ 423 w 687" name="T66"/>
              <a:gd fmla="*/ 300 h 691" name="T67"/>
              <a:gd fmla="*/ 430 w 687" name="T68"/>
              <a:gd fmla="*/ 303 h 691" name="T69"/>
              <a:gd fmla="*/ 431 w 687" name="T70"/>
              <a:gd fmla="*/ 305 h 691" name="T71"/>
              <a:gd fmla="*/ 432 w 687" name="T72"/>
              <a:gd fmla="*/ 306 h 691" name="T73"/>
              <a:gd fmla="*/ 434 w 687" name="T74"/>
              <a:gd fmla="*/ 310 h 691" name="T75"/>
              <a:gd fmla="*/ 496 w 687" name="T76"/>
              <a:gd fmla="*/ 508 h 691" name="T77"/>
              <a:gd fmla="*/ 307 w 687" name="T78"/>
              <a:gd fmla="*/ 437 h 691" name="T79"/>
              <a:gd fmla="*/ 300 w 687" name="T80"/>
              <a:gd fmla="*/ 433 h 691" name="T81"/>
              <a:gd fmla="*/ 299 w 687" name="T82"/>
              <a:gd fmla="*/ 431 h 691" name="T83"/>
              <a:gd fmla="*/ 298 w 687" name="T84"/>
              <a:gd fmla="*/ 431 h 691" name="T85"/>
              <a:gd fmla="*/ 296 w 687" name="T86"/>
              <a:gd fmla="*/ 427 h 691" name="T87"/>
              <a:gd fmla="*/ 234 w 687" name="T88"/>
              <a:gd fmla="*/ 229 h 691" name="T89"/>
              <a:gd fmla="*/ 390 w 687" name="T90"/>
              <a:gd fmla="*/ 321 h 691" name="T91"/>
              <a:gd fmla="*/ 269 w 687" name="T92"/>
              <a:gd fmla="*/ 273 h 691" name="T93"/>
              <a:gd fmla="*/ 390 w 687" name="T94"/>
              <a:gd fmla="*/ 321 h 691" name="T95"/>
              <a:gd fmla="*/ 340 w 687" name="T96"/>
              <a:gd fmla="*/ 416 h 691" name="T97"/>
              <a:gd fmla="*/ 413 w 687" name="T98"/>
              <a:gd fmla="*/ 344 h 691" name="T99"/>
              <a:gd fmla="*/ 125 w 687" name="T100"/>
              <a:gd fmla="*/ 385 h 691" name="T101"/>
              <a:gd fmla="*/ 109 w 687" name="T102"/>
              <a:gd fmla="*/ 368 h 691" name="T103"/>
              <a:gd fmla="*/ 167 w 687" name="T104"/>
              <a:gd fmla="*/ 352 h 691" name="T105"/>
              <a:gd fmla="*/ 167 w 687" name="T106"/>
              <a:gd fmla="*/ 385 h 691" name="T107"/>
              <a:gd fmla="*/ 381 w 687" name="T108"/>
              <a:gd fmla="*/ 608 h 691" name="T109"/>
              <a:gd fmla="*/ 365 w 687" name="T110"/>
              <a:gd fmla="*/ 624 h 691" name="T111"/>
              <a:gd fmla="*/ 349 w 687" name="T112"/>
              <a:gd fmla="*/ 567 h 691" name="T113"/>
              <a:gd fmla="*/ 381 w 687" name="T114"/>
              <a:gd fmla="*/ 567 h 691" name="T115"/>
              <a:gd fmla="*/ 605 w 687" name="T116"/>
              <a:gd fmla="*/ 352 h 691" name="T117"/>
              <a:gd fmla="*/ 621 w 687" name="T118"/>
              <a:gd fmla="*/ 368 h 691" name="T119"/>
              <a:gd fmla="*/ 564 w 687" name="T120"/>
              <a:gd fmla="*/ 385 h 691" name="T121"/>
              <a:gd fmla="*/ 564 w 687" name="T122"/>
              <a:gd fmla="*/ 352 h 691"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691" w="687">
                <a:moveTo>
                  <a:pt x="349" y="129"/>
                </a:moveTo>
                <a:cubicBezTo>
                  <a:pt x="349" y="120"/>
                  <a:pt x="356" y="113"/>
                  <a:pt x="365" y="113"/>
                </a:cubicBezTo>
                <a:cubicBezTo>
                  <a:pt x="374" y="113"/>
                  <a:pt x="381" y="120"/>
                  <a:pt x="381" y="129"/>
                </a:cubicBezTo>
                <a:cubicBezTo>
                  <a:pt x="381" y="170"/>
                  <a:pt x="381" y="170"/>
                  <a:pt x="381" y="170"/>
                </a:cubicBezTo>
                <a:cubicBezTo>
                  <a:pt x="381" y="179"/>
                  <a:pt x="374" y="186"/>
                  <a:pt x="365" y="186"/>
                </a:cubicBezTo>
                <a:cubicBezTo>
                  <a:pt x="356" y="186"/>
                  <a:pt x="349" y="179"/>
                  <a:pt x="349" y="170"/>
                </a:cubicBezTo>
                <a:cubicBezTo>
                  <a:pt x="349" y="129"/>
                  <a:pt x="349" y="129"/>
                  <a:pt x="349" y="129"/>
                </a:cubicBezTo>
                <a:close/>
                <a:moveTo>
                  <a:pt x="365" y="100"/>
                </a:moveTo>
                <a:cubicBezTo>
                  <a:pt x="365" y="100"/>
                  <a:pt x="365" y="100"/>
                  <a:pt x="365" y="100"/>
                </a:cubicBezTo>
                <a:cubicBezTo>
                  <a:pt x="328" y="100"/>
                  <a:pt x="294" y="107"/>
                  <a:pt x="262" y="120"/>
                </a:cubicBezTo>
                <a:cubicBezTo>
                  <a:pt x="229" y="134"/>
                  <a:pt x="200" y="154"/>
                  <a:pt x="175" y="178"/>
                </a:cubicBezTo>
                <a:cubicBezTo>
                  <a:pt x="150" y="203"/>
                  <a:pt x="130" y="233"/>
                  <a:pt x="117" y="266"/>
                </a:cubicBezTo>
                <a:cubicBezTo>
                  <a:pt x="103" y="297"/>
                  <a:pt x="96" y="332"/>
                  <a:pt x="96" y="368"/>
                </a:cubicBezTo>
                <a:cubicBezTo>
                  <a:pt x="96" y="440"/>
                  <a:pt x="124" y="508"/>
                  <a:pt x="175" y="558"/>
                </a:cubicBezTo>
                <a:cubicBezTo>
                  <a:pt x="200" y="584"/>
                  <a:pt x="229" y="603"/>
                  <a:pt x="262" y="617"/>
                </a:cubicBezTo>
                <a:cubicBezTo>
                  <a:pt x="294" y="630"/>
                  <a:pt x="328" y="637"/>
                  <a:pt x="365" y="637"/>
                </a:cubicBezTo>
                <a:cubicBezTo>
                  <a:pt x="436" y="637"/>
                  <a:pt x="504" y="609"/>
                  <a:pt x="555" y="558"/>
                </a:cubicBezTo>
                <a:cubicBezTo>
                  <a:pt x="580" y="534"/>
                  <a:pt x="600" y="504"/>
                  <a:pt x="613" y="471"/>
                </a:cubicBezTo>
                <a:cubicBezTo>
                  <a:pt x="613" y="471"/>
                  <a:pt x="613" y="471"/>
                  <a:pt x="613" y="471"/>
                </a:cubicBezTo>
                <a:cubicBezTo>
                  <a:pt x="613" y="471"/>
                  <a:pt x="613" y="471"/>
                  <a:pt x="613" y="471"/>
                </a:cubicBezTo>
                <a:cubicBezTo>
                  <a:pt x="626" y="440"/>
                  <a:pt x="634" y="405"/>
                  <a:pt x="634" y="368"/>
                </a:cubicBezTo>
                <a:cubicBezTo>
                  <a:pt x="634" y="332"/>
                  <a:pt x="626" y="297"/>
                  <a:pt x="613" y="266"/>
                </a:cubicBezTo>
                <a:cubicBezTo>
                  <a:pt x="600" y="233"/>
                  <a:pt x="580" y="203"/>
                  <a:pt x="555" y="178"/>
                </a:cubicBezTo>
                <a:cubicBezTo>
                  <a:pt x="506" y="130"/>
                  <a:pt x="439" y="100"/>
                  <a:pt x="365" y="100"/>
                </a:cubicBezTo>
                <a:close/>
                <a:moveTo>
                  <a:pt x="242" y="71"/>
                </a:moveTo>
                <a:cubicBezTo>
                  <a:pt x="242" y="71"/>
                  <a:pt x="242" y="71"/>
                  <a:pt x="242" y="71"/>
                </a:cubicBezTo>
                <a:cubicBezTo>
                  <a:pt x="280" y="55"/>
                  <a:pt x="322" y="46"/>
                  <a:pt x="365" y="46"/>
                </a:cubicBezTo>
                <a:cubicBezTo>
                  <a:pt x="454" y="46"/>
                  <a:pt x="535" y="82"/>
                  <a:pt x="593" y="141"/>
                </a:cubicBezTo>
                <a:cubicBezTo>
                  <a:pt x="623" y="170"/>
                  <a:pt x="647" y="206"/>
                  <a:pt x="663" y="245"/>
                </a:cubicBezTo>
                <a:cubicBezTo>
                  <a:pt x="679" y="283"/>
                  <a:pt x="687" y="325"/>
                  <a:pt x="687" y="368"/>
                </a:cubicBezTo>
                <a:cubicBezTo>
                  <a:pt x="687" y="412"/>
                  <a:pt x="679" y="454"/>
                  <a:pt x="663" y="492"/>
                </a:cubicBezTo>
                <a:cubicBezTo>
                  <a:pt x="663" y="492"/>
                  <a:pt x="663" y="492"/>
                  <a:pt x="663" y="492"/>
                </a:cubicBezTo>
                <a:cubicBezTo>
                  <a:pt x="647" y="531"/>
                  <a:pt x="623" y="567"/>
                  <a:pt x="593" y="597"/>
                </a:cubicBezTo>
                <a:cubicBezTo>
                  <a:pt x="533" y="657"/>
                  <a:pt x="450" y="691"/>
                  <a:pt x="365" y="691"/>
                </a:cubicBezTo>
                <a:cubicBezTo>
                  <a:pt x="322" y="691"/>
                  <a:pt x="280" y="682"/>
                  <a:pt x="242" y="666"/>
                </a:cubicBezTo>
                <a:cubicBezTo>
                  <a:pt x="202" y="650"/>
                  <a:pt x="167" y="626"/>
                  <a:pt x="137" y="597"/>
                </a:cubicBezTo>
                <a:cubicBezTo>
                  <a:pt x="77" y="536"/>
                  <a:pt x="43" y="454"/>
                  <a:pt x="43" y="368"/>
                </a:cubicBezTo>
                <a:cubicBezTo>
                  <a:pt x="43" y="325"/>
                  <a:pt x="51" y="283"/>
                  <a:pt x="67" y="245"/>
                </a:cubicBezTo>
                <a:cubicBezTo>
                  <a:pt x="75" y="227"/>
                  <a:pt x="84" y="210"/>
                  <a:pt x="94" y="193"/>
                </a:cubicBezTo>
                <a:cubicBezTo>
                  <a:pt x="93" y="193"/>
                  <a:pt x="93" y="193"/>
                  <a:pt x="93" y="193"/>
                </a:cubicBezTo>
                <a:cubicBezTo>
                  <a:pt x="42" y="193"/>
                  <a:pt x="0" y="151"/>
                  <a:pt x="0" y="100"/>
                </a:cubicBezTo>
                <a:cubicBezTo>
                  <a:pt x="0" y="88"/>
                  <a:pt x="2" y="76"/>
                  <a:pt x="7" y="65"/>
                </a:cubicBezTo>
                <a:cubicBezTo>
                  <a:pt x="12" y="53"/>
                  <a:pt x="19" y="43"/>
                  <a:pt x="27" y="34"/>
                </a:cubicBezTo>
                <a:cubicBezTo>
                  <a:pt x="36" y="26"/>
                  <a:pt x="46" y="19"/>
                  <a:pt x="58" y="14"/>
                </a:cubicBezTo>
                <a:cubicBezTo>
                  <a:pt x="58" y="14"/>
                  <a:pt x="58" y="14"/>
                  <a:pt x="58" y="14"/>
                </a:cubicBezTo>
                <a:cubicBezTo>
                  <a:pt x="92" y="0"/>
                  <a:pt x="133" y="8"/>
                  <a:pt x="159" y="34"/>
                </a:cubicBezTo>
                <a:cubicBezTo>
                  <a:pt x="168" y="43"/>
                  <a:pt x="175" y="53"/>
                  <a:pt x="179" y="65"/>
                </a:cubicBezTo>
                <a:cubicBezTo>
                  <a:pt x="184" y="76"/>
                  <a:pt x="186" y="88"/>
                  <a:pt x="186" y="100"/>
                </a:cubicBezTo>
                <a:cubicBezTo>
                  <a:pt x="203" y="88"/>
                  <a:pt x="222" y="79"/>
                  <a:pt x="242" y="71"/>
                </a:cubicBezTo>
                <a:close/>
                <a:moveTo>
                  <a:pt x="127" y="151"/>
                </a:moveTo>
                <a:cubicBezTo>
                  <a:pt x="127" y="151"/>
                  <a:pt x="127" y="151"/>
                  <a:pt x="127" y="151"/>
                </a:cubicBezTo>
                <a:cubicBezTo>
                  <a:pt x="130" y="147"/>
                  <a:pt x="134" y="144"/>
                  <a:pt x="137" y="141"/>
                </a:cubicBezTo>
                <a:cubicBezTo>
                  <a:pt x="144" y="134"/>
                  <a:pt x="144" y="134"/>
                  <a:pt x="144" y="134"/>
                </a:cubicBezTo>
                <a:cubicBezTo>
                  <a:pt x="146" y="130"/>
                  <a:pt x="148" y="127"/>
                  <a:pt x="150" y="124"/>
                </a:cubicBezTo>
                <a:cubicBezTo>
                  <a:pt x="152" y="117"/>
                  <a:pt x="154" y="109"/>
                  <a:pt x="154" y="100"/>
                </a:cubicBezTo>
                <a:cubicBezTo>
                  <a:pt x="154" y="92"/>
                  <a:pt x="152" y="84"/>
                  <a:pt x="150" y="77"/>
                </a:cubicBezTo>
                <a:cubicBezTo>
                  <a:pt x="137" y="46"/>
                  <a:pt x="101" y="31"/>
                  <a:pt x="70" y="44"/>
                </a:cubicBezTo>
                <a:cubicBezTo>
                  <a:pt x="63" y="47"/>
                  <a:pt x="56" y="51"/>
                  <a:pt x="50" y="57"/>
                </a:cubicBezTo>
                <a:cubicBezTo>
                  <a:pt x="44" y="63"/>
                  <a:pt x="40" y="69"/>
                  <a:pt x="37" y="77"/>
                </a:cubicBezTo>
                <a:cubicBezTo>
                  <a:pt x="34" y="84"/>
                  <a:pt x="32" y="92"/>
                  <a:pt x="32" y="100"/>
                </a:cubicBezTo>
                <a:cubicBezTo>
                  <a:pt x="32" y="125"/>
                  <a:pt x="47" y="147"/>
                  <a:pt x="70" y="157"/>
                </a:cubicBezTo>
                <a:cubicBezTo>
                  <a:pt x="77" y="159"/>
                  <a:pt x="85" y="161"/>
                  <a:pt x="93" y="161"/>
                </a:cubicBezTo>
                <a:cubicBezTo>
                  <a:pt x="101" y="161"/>
                  <a:pt x="109" y="159"/>
                  <a:pt x="117" y="157"/>
                </a:cubicBezTo>
                <a:cubicBezTo>
                  <a:pt x="120" y="155"/>
                  <a:pt x="124" y="154"/>
                  <a:pt x="127" y="151"/>
                </a:cubicBezTo>
                <a:close/>
                <a:moveTo>
                  <a:pt x="246" y="229"/>
                </a:moveTo>
                <a:cubicBezTo>
                  <a:pt x="246" y="229"/>
                  <a:pt x="246" y="229"/>
                  <a:pt x="246" y="229"/>
                </a:cubicBezTo>
                <a:cubicBezTo>
                  <a:pt x="423" y="300"/>
                  <a:pt x="423" y="300"/>
                  <a:pt x="423" y="300"/>
                </a:cubicBezTo>
                <a:cubicBezTo>
                  <a:pt x="423" y="300"/>
                  <a:pt x="423" y="300"/>
                  <a:pt x="423" y="300"/>
                </a:cubicBezTo>
                <a:cubicBezTo>
                  <a:pt x="424" y="300"/>
                  <a:pt x="424" y="300"/>
                  <a:pt x="424" y="300"/>
                </a:cubicBezTo>
                <a:cubicBezTo>
                  <a:pt x="426" y="301"/>
                  <a:pt x="428" y="302"/>
                  <a:pt x="430" y="303"/>
                </a:cubicBezTo>
                <a:cubicBezTo>
                  <a:pt x="431" y="305"/>
                  <a:pt x="431" y="305"/>
                  <a:pt x="431" y="305"/>
                </a:cubicBezTo>
                <a:cubicBezTo>
                  <a:pt x="431" y="305"/>
                  <a:pt x="431" y="305"/>
                  <a:pt x="431" y="305"/>
                </a:cubicBezTo>
                <a:cubicBezTo>
                  <a:pt x="432" y="306"/>
                  <a:pt x="432" y="306"/>
                  <a:pt x="432" y="306"/>
                </a:cubicBezTo>
                <a:cubicBezTo>
                  <a:pt x="432" y="306"/>
                  <a:pt x="432" y="306"/>
                  <a:pt x="432" y="306"/>
                </a:cubicBezTo>
                <a:cubicBezTo>
                  <a:pt x="432" y="307"/>
                  <a:pt x="433" y="309"/>
                  <a:pt x="434" y="310"/>
                </a:cubicBezTo>
                <a:cubicBezTo>
                  <a:pt x="434" y="310"/>
                  <a:pt x="434" y="310"/>
                  <a:pt x="434" y="310"/>
                </a:cubicBezTo>
                <a:cubicBezTo>
                  <a:pt x="505" y="487"/>
                  <a:pt x="505" y="487"/>
                  <a:pt x="505" y="487"/>
                </a:cubicBezTo>
                <a:cubicBezTo>
                  <a:pt x="508" y="495"/>
                  <a:pt x="504" y="505"/>
                  <a:pt x="496" y="508"/>
                </a:cubicBezTo>
                <a:cubicBezTo>
                  <a:pt x="492" y="510"/>
                  <a:pt x="488" y="510"/>
                  <a:pt x="484" y="508"/>
                </a:cubicBezTo>
                <a:cubicBezTo>
                  <a:pt x="307" y="437"/>
                  <a:pt x="307" y="437"/>
                  <a:pt x="307" y="437"/>
                </a:cubicBezTo>
                <a:cubicBezTo>
                  <a:pt x="306" y="437"/>
                  <a:pt x="306" y="437"/>
                  <a:pt x="306" y="437"/>
                </a:cubicBezTo>
                <a:cubicBezTo>
                  <a:pt x="304" y="437"/>
                  <a:pt x="302" y="435"/>
                  <a:pt x="300" y="433"/>
                </a:cubicBezTo>
                <a:cubicBezTo>
                  <a:pt x="299" y="432"/>
                  <a:pt x="299" y="432"/>
                  <a:pt x="299" y="432"/>
                </a:cubicBezTo>
                <a:cubicBezTo>
                  <a:pt x="299" y="431"/>
                  <a:pt x="299" y="431"/>
                  <a:pt x="299" y="431"/>
                </a:cubicBezTo>
                <a:cubicBezTo>
                  <a:pt x="298" y="431"/>
                  <a:pt x="298" y="431"/>
                  <a:pt x="298" y="431"/>
                </a:cubicBezTo>
                <a:cubicBezTo>
                  <a:pt x="298" y="431"/>
                  <a:pt x="298" y="431"/>
                  <a:pt x="298" y="431"/>
                </a:cubicBezTo>
                <a:cubicBezTo>
                  <a:pt x="298" y="430"/>
                  <a:pt x="297" y="429"/>
                  <a:pt x="296" y="427"/>
                </a:cubicBezTo>
                <a:cubicBezTo>
                  <a:pt x="296" y="427"/>
                  <a:pt x="296" y="427"/>
                  <a:pt x="296" y="427"/>
                </a:cubicBezTo>
                <a:cubicBezTo>
                  <a:pt x="225" y="250"/>
                  <a:pt x="225" y="250"/>
                  <a:pt x="225" y="250"/>
                </a:cubicBezTo>
                <a:cubicBezTo>
                  <a:pt x="222" y="241"/>
                  <a:pt x="226" y="232"/>
                  <a:pt x="234" y="229"/>
                </a:cubicBezTo>
                <a:cubicBezTo>
                  <a:pt x="238" y="227"/>
                  <a:pt x="242" y="227"/>
                  <a:pt x="246" y="229"/>
                </a:cubicBezTo>
                <a:close/>
                <a:moveTo>
                  <a:pt x="390" y="321"/>
                </a:moveTo>
                <a:cubicBezTo>
                  <a:pt x="390" y="321"/>
                  <a:pt x="390" y="321"/>
                  <a:pt x="390" y="321"/>
                </a:cubicBezTo>
                <a:cubicBezTo>
                  <a:pt x="269" y="273"/>
                  <a:pt x="269" y="273"/>
                  <a:pt x="269" y="273"/>
                </a:cubicBezTo>
                <a:cubicBezTo>
                  <a:pt x="317" y="393"/>
                  <a:pt x="317" y="393"/>
                  <a:pt x="317" y="393"/>
                </a:cubicBezTo>
                <a:cubicBezTo>
                  <a:pt x="390" y="321"/>
                  <a:pt x="390" y="321"/>
                  <a:pt x="390" y="321"/>
                </a:cubicBezTo>
                <a:close/>
                <a:moveTo>
                  <a:pt x="340" y="416"/>
                </a:moveTo>
                <a:cubicBezTo>
                  <a:pt x="340" y="416"/>
                  <a:pt x="340" y="416"/>
                  <a:pt x="340" y="416"/>
                </a:cubicBezTo>
                <a:cubicBezTo>
                  <a:pt x="461" y="464"/>
                  <a:pt x="461" y="464"/>
                  <a:pt x="461" y="464"/>
                </a:cubicBezTo>
                <a:cubicBezTo>
                  <a:pt x="413" y="344"/>
                  <a:pt x="413" y="344"/>
                  <a:pt x="413" y="344"/>
                </a:cubicBezTo>
                <a:cubicBezTo>
                  <a:pt x="340" y="416"/>
                  <a:pt x="340" y="416"/>
                  <a:pt x="340" y="416"/>
                </a:cubicBezTo>
                <a:close/>
                <a:moveTo>
                  <a:pt x="125" y="385"/>
                </a:moveTo>
                <a:cubicBezTo>
                  <a:pt x="125" y="385"/>
                  <a:pt x="125" y="385"/>
                  <a:pt x="125" y="385"/>
                </a:cubicBezTo>
                <a:cubicBezTo>
                  <a:pt x="117" y="385"/>
                  <a:pt x="109" y="378"/>
                  <a:pt x="109" y="368"/>
                </a:cubicBezTo>
                <a:cubicBezTo>
                  <a:pt x="109" y="360"/>
                  <a:pt x="117" y="352"/>
                  <a:pt x="125" y="352"/>
                </a:cubicBezTo>
                <a:cubicBezTo>
                  <a:pt x="167" y="352"/>
                  <a:pt x="167" y="352"/>
                  <a:pt x="167" y="352"/>
                </a:cubicBezTo>
                <a:cubicBezTo>
                  <a:pt x="175" y="352"/>
                  <a:pt x="183" y="360"/>
                  <a:pt x="183" y="368"/>
                </a:cubicBezTo>
                <a:cubicBezTo>
                  <a:pt x="183" y="378"/>
                  <a:pt x="175" y="385"/>
                  <a:pt x="167" y="385"/>
                </a:cubicBezTo>
                <a:cubicBezTo>
                  <a:pt x="125" y="385"/>
                  <a:pt x="125" y="385"/>
                  <a:pt x="125" y="385"/>
                </a:cubicBezTo>
                <a:close/>
                <a:moveTo>
                  <a:pt x="381" y="608"/>
                </a:moveTo>
                <a:cubicBezTo>
                  <a:pt x="381" y="608"/>
                  <a:pt x="381" y="608"/>
                  <a:pt x="381" y="608"/>
                </a:cubicBezTo>
                <a:cubicBezTo>
                  <a:pt x="381" y="617"/>
                  <a:pt x="374" y="624"/>
                  <a:pt x="365" y="624"/>
                </a:cubicBezTo>
                <a:cubicBezTo>
                  <a:pt x="356" y="624"/>
                  <a:pt x="349" y="617"/>
                  <a:pt x="349" y="608"/>
                </a:cubicBezTo>
                <a:cubicBezTo>
                  <a:pt x="349" y="567"/>
                  <a:pt x="349" y="567"/>
                  <a:pt x="349" y="567"/>
                </a:cubicBezTo>
                <a:cubicBezTo>
                  <a:pt x="349" y="558"/>
                  <a:pt x="356" y="551"/>
                  <a:pt x="365" y="551"/>
                </a:cubicBezTo>
                <a:cubicBezTo>
                  <a:pt x="374" y="551"/>
                  <a:pt x="381" y="558"/>
                  <a:pt x="381" y="567"/>
                </a:cubicBezTo>
                <a:cubicBezTo>
                  <a:pt x="381" y="608"/>
                  <a:pt x="381" y="608"/>
                  <a:pt x="381" y="608"/>
                </a:cubicBezTo>
                <a:close/>
                <a:moveTo>
                  <a:pt x="605" y="352"/>
                </a:moveTo>
                <a:cubicBezTo>
                  <a:pt x="605" y="352"/>
                  <a:pt x="605" y="352"/>
                  <a:pt x="605" y="352"/>
                </a:cubicBezTo>
                <a:cubicBezTo>
                  <a:pt x="613" y="352"/>
                  <a:pt x="621" y="360"/>
                  <a:pt x="621" y="368"/>
                </a:cubicBezTo>
                <a:cubicBezTo>
                  <a:pt x="621" y="378"/>
                  <a:pt x="613" y="385"/>
                  <a:pt x="605" y="385"/>
                </a:cubicBezTo>
                <a:cubicBezTo>
                  <a:pt x="564" y="385"/>
                  <a:pt x="564" y="385"/>
                  <a:pt x="564" y="385"/>
                </a:cubicBezTo>
                <a:cubicBezTo>
                  <a:pt x="554" y="385"/>
                  <a:pt x="547" y="378"/>
                  <a:pt x="547" y="368"/>
                </a:cubicBezTo>
                <a:cubicBezTo>
                  <a:pt x="547" y="360"/>
                  <a:pt x="554" y="352"/>
                  <a:pt x="564" y="352"/>
                </a:cubicBezTo>
                <a:cubicBezTo>
                  <a:pt x="605" y="352"/>
                  <a:pt x="605" y="352"/>
                  <a:pt x="605" y="352"/>
                </a:cubicBezTo>
                <a:close/>
              </a:path>
            </a:pathLst>
          </a:custGeom>
          <a:solidFill>
            <a:schemeClr val="bg1">
              <a:lumMod val="50000"/>
            </a:schemeClr>
          </a:solidFill>
          <a:ln>
            <a:noFill/>
          </a:ln>
        </p:spPr>
        <p:txBody>
          <a:bodyPr anchor="t" anchorCtr="0" bIns="45720" compatLnSpc="1" lIns="91440" numCol="1" rIns="91440" tIns="45720" vert="horz" wrap="square"/>
          <a:lstStyle/>
          <a:p>
            <a:endParaRPr altLang="en-US" lang="zh-CN"/>
          </a:p>
        </p:txBody>
      </p:sp>
      <p:sp>
        <p:nvSpPr>
          <p:cNvPr id="72" name="原创设计师QQ598969553             _71"/>
          <p:cNvSpPr>
            <a:spLocks noEditPoints="1"/>
          </p:cNvSpPr>
          <p:nvPr/>
        </p:nvSpPr>
        <p:spPr bwMode="auto">
          <a:xfrm>
            <a:off x="5662033" y="1179554"/>
            <a:ext cx="219695" cy="222242"/>
          </a:xfrm>
          <a:custGeom>
            <a:gdLst>
              <a:gd fmla="*/ 431 w 690" name="T0"/>
              <a:gd fmla="*/ 0 h 698" name="T1"/>
              <a:gd fmla="*/ 443 w 690" name="T2"/>
              <a:gd fmla="*/ 0 h 698" name="T3"/>
              <a:gd fmla="*/ 501 w 690" name="T4"/>
              <a:gd fmla="*/ 27 h 698" name="T5"/>
              <a:gd fmla="*/ 469 w 690" name="T6"/>
              <a:gd fmla="*/ 53 h 698" name="T7"/>
              <a:gd fmla="*/ 672 w 690" name="T8"/>
              <a:gd fmla="*/ 626 h 698" name="T9"/>
              <a:gd fmla="*/ 631 w 690" name="T10"/>
              <a:gd fmla="*/ 698 h 698" name="T11"/>
              <a:gd fmla="*/ 60 w 690" name="T12"/>
              <a:gd fmla="*/ 698 h 698" name="T13"/>
              <a:gd fmla="*/ 19 w 690" name="T14"/>
              <a:gd fmla="*/ 624 h 698" name="T15"/>
              <a:gd fmla="*/ 221 w 690" name="T16"/>
              <a:gd fmla="*/ 53 h 698" name="T17"/>
              <a:gd fmla="*/ 189 w 690" name="T18"/>
              <a:gd fmla="*/ 27 h 698" name="T19"/>
              <a:gd fmla="*/ 247 w 690" name="T20"/>
              <a:gd fmla="*/ 0 h 698" name="T21"/>
              <a:gd fmla="*/ 249 w 690" name="T22"/>
              <a:gd fmla="*/ 0 h 698" name="T23"/>
              <a:gd fmla="*/ 177 w 690" name="T24"/>
              <a:gd fmla="*/ 565 h 698" name="T25"/>
              <a:gd fmla="*/ 193 w 690" name="T26"/>
              <a:gd fmla="*/ 581 h 698" name="T27"/>
              <a:gd fmla="*/ 161 w 690" name="T28"/>
              <a:gd fmla="*/ 581 h 698" name="T29"/>
              <a:gd fmla="*/ 261 w 690" name="T30"/>
              <a:gd fmla="*/ 518 h 698" name="T31"/>
              <a:gd fmla="*/ 277 w 690" name="T32"/>
              <a:gd fmla="*/ 534 h 698" name="T33"/>
              <a:gd fmla="*/ 245 w 690" name="T34"/>
              <a:gd fmla="*/ 534 h 698" name="T35"/>
              <a:gd fmla="*/ 237 w 690" name="T36"/>
              <a:gd fmla="*/ 410 h 698" name="T37"/>
              <a:gd fmla="*/ 253 w 690" name="T38"/>
              <a:gd fmla="*/ 426 h 698" name="T39"/>
              <a:gd fmla="*/ 221 w 690" name="T40"/>
              <a:gd fmla="*/ 426 h 698" name="T41"/>
              <a:gd fmla="*/ 240 w 690" name="T42"/>
              <a:gd fmla="*/ 573 h 698" name="T43"/>
              <a:gd fmla="*/ 267 w 690" name="T44"/>
              <a:gd fmla="*/ 599 h 698" name="T45"/>
              <a:gd fmla="*/ 213 w 690" name="T46"/>
              <a:gd fmla="*/ 599 h 698" name="T47"/>
              <a:gd fmla="*/ 206 w 690" name="T48"/>
              <a:gd fmla="*/ 470 h 698" name="T49"/>
              <a:gd fmla="*/ 232 w 690" name="T50"/>
              <a:gd fmla="*/ 497 h 698" name="T51"/>
              <a:gd fmla="*/ 179 w 690" name="T52"/>
              <a:gd fmla="*/ 497 h 698" name="T53"/>
              <a:gd fmla="*/ 239 w 690" name="T54"/>
              <a:gd fmla="*/ 346 h 698" name="T55"/>
              <a:gd fmla="*/ 451 w 690" name="T56"/>
              <a:gd fmla="*/ 346 h 698" name="T57"/>
              <a:gd fmla="*/ 415 w 690" name="T58"/>
              <a:gd fmla="*/ 276 h 698" name="T59"/>
              <a:gd fmla="*/ 275 w 690" name="T60"/>
              <a:gd fmla="*/ 53 h 698" name="T61"/>
              <a:gd fmla="*/ 275 w 690" name="T62"/>
              <a:gd fmla="*/ 276 h 698" name="T63"/>
              <a:gd fmla="*/ 239 w 690" name="T64"/>
              <a:gd fmla="*/ 346 h 698" name="T65"/>
              <a:gd fmla="*/ 469 w 690" name="T66"/>
              <a:gd fmla="*/ 378 h 698" name="T67"/>
              <a:gd fmla="*/ 69 w 690" name="T68"/>
              <a:gd fmla="*/ 644 h 698" name="T69"/>
              <a:gd fmla="*/ 469 w 690" name="T70"/>
              <a:gd fmla="*/ 378 h 698" name="T71"/>
              <a:gd fmla="*/ 316 w 690" name="T72"/>
              <a:gd fmla="*/ 593 h 698" name="T73"/>
              <a:gd fmla="*/ 316 w 690" name="T74"/>
              <a:gd fmla="*/ 561 h 698" name="T75"/>
              <a:gd fmla="*/ 391 w 690" name="T76"/>
              <a:gd fmla="*/ 577 h 698" name="T77"/>
              <a:gd fmla="*/ 316 w 690" name="T78"/>
              <a:gd fmla="*/ 593 h 698" name="T79"/>
              <a:gd fmla="*/ 332 w 690" name="T80"/>
              <a:gd fmla="*/ 507 h 698" name="T81"/>
              <a:gd fmla="*/ 332 w 690" name="T82"/>
              <a:gd fmla="*/ 475 h 698" name="T83"/>
              <a:gd fmla="*/ 374 w 690" name="T84"/>
              <a:gd fmla="*/ 491 h 698" name="T85"/>
              <a:gd fmla="*/ 332 w 690" name="T86"/>
              <a:gd fmla="*/ 507 h 698" name="T87"/>
              <a:gd fmla="*/ 332 w 690" name="T88"/>
              <a:gd fmla="*/ 335 h 698" name="T89"/>
              <a:gd fmla="*/ 332 w 690" name="T90"/>
              <a:gd fmla="*/ 303 h 698" name="T91"/>
              <a:gd fmla="*/ 374 w 690" name="T92"/>
              <a:gd fmla="*/ 319 h 698" name="T93"/>
              <a:gd fmla="*/ 332 w 690" name="T94"/>
              <a:gd fmla="*/ 335 h 698" name="T95"/>
              <a:gd fmla="*/ 316 w 690" name="T96"/>
              <a:gd fmla="*/ 421 h 698" name="T97"/>
              <a:gd fmla="*/ 316 w 690" name="T98"/>
              <a:gd fmla="*/ 389 h 698" name="T99"/>
              <a:gd fmla="*/ 391 w 690" name="T100"/>
              <a:gd fmla="*/ 405 h 698" name="T101"/>
              <a:gd fmla="*/ 316 w 690" name="T102"/>
              <a:gd fmla="*/ 421 h 698" name="T103"/>
              <a:gd fmla="*/ 316 w 690" name="T104"/>
              <a:gd fmla="*/ 249 h 698" name="T105"/>
              <a:gd fmla="*/ 316 w 690" name="T106"/>
              <a:gd fmla="*/ 217 h 698" name="T107"/>
              <a:gd fmla="*/ 391 w 690" name="T108"/>
              <a:gd fmla="*/ 234 h 698" name="T109"/>
              <a:gd fmla="*/ 316 w 690" name="T110"/>
              <a:gd fmla="*/ 249 h 698" name="T1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b="b" l="0" r="r" t="0"/>
            <a:pathLst>
              <a:path h="698" w="690">
                <a:moveTo>
                  <a:pt x="259" y="0"/>
                </a:moveTo>
                <a:cubicBezTo>
                  <a:pt x="431" y="0"/>
                  <a:pt x="431" y="0"/>
                  <a:pt x="431" y="0"/>
                </a:cubicBezTo>
                <a:cubicBezTo>
                  <a:pt x="442" y="0"/>
                  <a:pt x="442" y="0"/>
                  <a:pt x="442" y="0"/>
                </a:cubicBezTo>
                <a:cubicBezTo>
                  <a:pt x="443" y="0"/>
                  <a:pt x="443" y="0"/>
                  <a:pt x="443" y="0"/>
                </a:cubicBezTo>
                <a:cubicBezTo>
                  <a:pt x="474" y="0"/>
                  <a:pt x="474" y="0"/>
                  <a:pt x="474" y="0"/>
                </a:cubicBezTo>
                <a:cubicBezTo>
                  <a:pt x="490" y="0"/>
                  <a:pt x="501" y="12"/>
                  <a:pt x="501" y="27"/>
                </a:cubicBezTo>
                <a:cubicBezTo>
                  <a:pt x="501" y="41"/>
                  <a:pt x="490" y="53"/>
                  <a:pt x="474" y="53"/>
                </a:cubicBezTo>
                <a:cubicBezTo>
                  <a:pt x="469" y="53"/>
                  <a:pt x="469" y="53"/>
                  <a:pt x="469" y="53"/>
                </a:cubicBezTo>
                <a:cubicBezTo>
                  <a:pt x="469" y="269"/>
                  <a:pt x="469" y="269"/>
                  <a:pt x="469" y="269"/>
                </a:cubicBezTo>
                <a:cubicBezTo>
                  <a:pt x="672" y="626"/>
                  <a:pt x="672" y="626"/>
                  <a:pt x="672" y="626"/>
                </a:cubicBezTo>
                <a:cubicBezTo>
                  <a:pt x="690" y="658"/>
                  <a:pt x="667" y="698"/>
                  <a:pt x="631" y="698"/>
                </a:cubicBezTo>
                <a:cubicBezTo>
                  <a:pt x="631" y="698"/>
                  <a:pt x="631" y="698"/>
                  <a:pt x="631" y="698"/>
                </a:cubicBezTo>
                <a:cubicBezTo>
                  <a:pt x="60" y="698"/>
                  <a:pt x="60" y="698"/>
                  <a:pt x="60" y="698"/>
                </a:cubicBezTo>
                <a:cubicBezTo>
                  <a:pt x="60" y="698"/>
                  <a:pt x="60" y="698"/>
                  <a:pt x="60" y="698"/>
                </a:cubicBezTo>
                <a:cubicBezTo>
                  <a:pt x="24" y="698"/>
                  <a:pt x="0" y="658"/>
                  <a:pt x="18" y="626"/>
                </a:cubicBezTo>
                <a:cubicBezTo>
                  <a:pt x="19" y="624"/>
                  <a:pt x="19" y="624"/>
                  <a:pt x="19" y="624"/>
                </a:cubicBezTo>
                <a:cubicBezTo>
                  <a:pt x="221" y="269"/>
                  <a:pt x="221" y="269"/>
                  <a:pt x="221" y="269"/>
                </a:cubicBezTo>
                <a:cubicBezTo>
                  <a:pt x="221" y="53"/>
                  <a:pt x="221" y="53"/>
                  <a:pt x="221" y="53"/>
                </a:cubicBezTo>
                <a:cubicBezTo>
                  <a:pt x="216" y="53"/>
                  <a:pt x="216" y="53"/>
                  <a:pt x="216" y="53"/>
                </a:cubicBezTo>
                <a:cubicBezTo>
                  <a:pt x="201" y="53"/>
                  <a:pt x="189" y="41"/>
                  <a:pt x="189" y="27"/>
                </a:cubicBezTo>
                <a:cubicBezTo>
                  <a:pt x="189" y="12"/>
                  <a:pt x="201" y="0"/>
                  <a:pt x="216" y="0"/>
                </a:cubicBezTo>
                <a:cubicBezTo>
                  <a:pt x="247" y="0"/>
                  <a:pt x="247" y="0"/>
                  <a:pt x="247" y="0"/>
                </a:cubicBezTo>
                <a:cubicBezTo>
                  <a:pt x="248" y="0"/>
                  <a:pt x="248" y="0"/>
                  <a:pt x="248" y="0"/>
                </a:cubicBezTo>
                <a:cubicBezTo>
                  <a:pt x="249" y="0"/>
                  <a:pt x="249" y="0"/>
                  <a:pt x="249" y="0"/>
                </a:cubicBezTo>
                <a:cubicBezTo>
                  <a:pt x="259" y="0"/>
                  <a:pt x="259" y="0"/>
                  <a:pt x="259" y="0"/>
                </a:cubicBezTo>
                <a:close/>
                <a:moveTo>
                  <a:pt x="177" y="565"/>
                </a:moveTo>
                <a:cubicBezTo>
                  <a:pt x="177" y="565"/>
                  <a:pt x="177" y="565"/>
                  <a:pt x="177" y="565"/>
                </a:cubicBezTo>
                <a:cubicBezTo>
                  <a:pt x="186" y="565"/>
                  <a:pt x="193" y="572"/>
                  <a:pt x="193" y="581"/>
                </a:cubicBezTo>
                <a:cubicBezTo>
                  <a:pt x="193" y="590"/>
                  <a:pt x="186" y="597"/>
                  <a:pt x="177" y="597"/>
                </a:cubicBezTo>
                <a:cubicBezTo>
                  <a:pt x="168" y="597"/>
                  <a:pt x="161" y="590"/>
                  <a:pt x="161" y="581"/>
                </a:cubicBezTo>
                <a:cubicBezTo>
                  <a:pt x="161" y="572"/>
                  <a:pt x="168" y="565"/>
                  <a:pt x="177" y="565"/>
                </a:cubicBezTo>
                <a:close/>
                <a:moveTo>
                  <a:pt x="261" y="518"/>
                </a:moveTo>
                <a:cubicBezTo>
                  <a:pt x="261" y="518"/>
                  <a:pt x="261" y="518"/>
                  <a:pt x="261" y="518"/>
                </a:cubicBezTo>
                <a:cubicBezTo>
                  <a:pt x="270" y="518"/>
                  <a:pt x="277" y="525"/>
                  <a:pt x="277" y="534"/>
                </a:cubicBezTo>
                <a:cubicBezTo>
                  <a:pt x="277" y="543"/>
                  <a:pt x="270" y="550"/>
                  <a:pt x="261" y="550"/>
                </a:cubicBezTo>
                <a:cubicBezTo>
                  <a:pt x="252" y="550"/>
                  <a:pt x="245" y="543"/>
                  <a:pt x="245" y="534"/>
                </a:cubicBezTo>
                <a:cubicBezTo>
                  <a:pt x="245" y="525"/>
                  <a:pt x="252" y="518"/>
                  <a:pt x="261" y="518"/>
                </a:cubicBezTo>
                <a:close/>
                <a:moveTo>
                  <a:pt x="237" y="410"/>
                </a:moveTo>
                <a:cubicBezTo>
                  <a:pt x="237" y="410"/>
                  <a:pt x="237" y="410"/>
                  <a:pt x="237" y="410"/>
                </a:cubicBezTo>
                <a:cubicBezTo>
                  <a:pt x="246" y="410"/>
                  <a:pt x="253" y="418"/>
                  <a:pt x="253" y="426"/>
                </a:cubicBezTo>
                <a:cubicBezTo>
                  <a:pt x="253" y="435"/>
                  <a:pt x="246" y="442"/>
                  <a:pt x="237" y="442"/>
                </a:cubicBezTo>
                <a:cubicBezTo>
                  <a:pt x="228" y="442"/>
                  <a:pt x="221" y="435"/>
                  <a:pt x="221" y="426"/>
                </a:cubicBezTo>
                <a:cubicBezTo>
                  <a:pt x="221" y="418"/>
                  <a:pt x="228" y="410"/>
                  <a:pt x="237" y="410"/>
                </a:cubicBezTo>
                <a:close/>
                <a:moveTo>
                  <a:pt x="240" y="573"/>
                </a:moveTo>
                <a:cubicBezTo>
                  <a:pt x="240" y="573"/>
                  <a:pt x="240" y="573"/>
                  <a:pt x="240" y="573"/>
                </a:cubicBezTo>
                <a:cubicBezTo>
                  <a:pt x="255" y="573"/>
                  <a:pt x="267" y="584"/>
                  <a:pt x="267" y="599"/>
                </a:cubicBezTo>
                <a:cubicBezTo>
                  <a:pt x="267" y="614"/>
                  <a:pt x="255" y="626"/>
                  <a:pt x="240" y="626"/>
                </a:cubicBezTo>
                <a:cubicBezTo>
                  <a:pt x="226" y="626"/>
                  <a:pt x="213" y="614"/>
                  <a:pt x="213" y="599"/>
                </a:cubicBezTo>
                <a:cubicBezTo>
                  <a:pt x="213" y="584"/>
                  <a:pt x="226" y="573"/>
                  <a:pt x="240" y="573"/>
                </a:cubicBezTo>
                <a:close/>
                <a:moveTo>
                  <a:pt x="206" y="470"/>
                </a:moveTo>
                <a:cubicBezTo>
                  <a:pt x="206" y="470"/>
                  <a:pt x="206" y="470"/>
                  <a:pt x="206" y="470"/>
                </a:cubicBezTo>
                <a:cubicBezTo>
                  <a:pt x="221" y="470"/>
                  <a:pt x="232" y="483"/>
                  <a:pt x="232" y="497"/>
                </a:cubicBezTo>
                <a:cubicBezTo>
                  <a:pt x="232" y="512"/>
                  <a:pt x="221" y="524"/>
                  <a:pt x="206" y="524"/>
                </a:cubicBezTo>
                <a:cubicBezTo>
                  <a:pt x="191" y="524"/>
                  <a:pt x="179" y="512"/>
                  <a:pt x="179" y="497"/>
                </a:cubicBezTo>
                <a:cubicBezTo>
                  <a:pt x="179" y="483"/>
                  <a:pt x="191" y="470"/>
                  <a:pt x="206" y="470"/>
                </a:cubicBezTo>
                <a:close/>
                <a:moveTo>
                  <a:pt x="239" y="346"/>
                </a:moveTo>
                <a:cubicBezTo>
                  <a:pt x="239" y="346"/>
                  <a:pt x="239" y="346"/>
                  <a:pt x="239" y="346"/>
                </a:cubicBezTo>
                <a:cubicBezTo>
                  <a:pt x="451" y="346"/>
                  <a:pt x="451" y="346"/>
                  <a:pt x="451" y="346"/>
                </a:cubicBezTo>
                <a:cubicBezTo>
                  <a:pt x="420" y="291"/>
                  <a:pt x="420" y="291"/>
                  <a:pt x="420" y="291"/>
                </a:cubicBezTo>
                <a:cubicBezTo>
                  <a:pt x="417" y="286"/>
                  <a:pt x="415" y="281"/>
                  <a:pt x="415" y="276"/>
                </a:cubicBezTo>
                <a:cubicBezTo>
                  <a:pt x="415" y="53"/>
                  <a:pt x="415" y="53"/>
                  <a:pt x="415" y="53"/>
                </a:cubicBezTo>
                <a:cubicBezTo>
                  <a:pt x="275" y="53"/>
                  <a:pt x="275" y="53"/>
                  <a:pt x="275" y="53"/>
                </a:cubicBezTo>
                <a:cubicBezTo>
                  <a:pt x="275" y="276"/>
                  <a:pt x="275" y="276"/>
                  <a:pt x="275" y="276"/>
                </a:cubicBezTo>
                <a:cubicBezTo>
                  <a:pt x="275" y="276"/>
                  <a:pt x="275" y="276"/>
                  <a:pt x="275" y="276"/>
                </a:cubicBezTo>
                <a:cubicBezTo>
                  <a:pt x="275" y="280"/>
                  <a:pt x="274" y="285"/>
                  <a:pt x="271" y="289"/>
                </a:cubicBezTo>
                <a:cubicBezTo>
                  <a:pt x="239" y="346"/>
                  <a:pt x="239" y="346"/>
                  <a:pt x="239" y="346"/>
                </a:cubicBezTo>
                <a:close/>
                <a:moveTo>
                  <a:pt x="469" y="378"/>
                </a:moveTo>
                <a:cubicBezTo>
                  <a:pt x="469" y="378"/>
                  <a:pt x="469" y="378"/>
                  <a:pt x="469" y="378"/>
                </a:cubicBezTo>
                <a:cubicBezTo>
                  <a:pt x="221" y="378"/>
                  <a:pt x="221" y="378"/>
                  <a:pt x="221" y="378"/>
                </a:cubicBezTo>
                <a:cubicBezTo>
                  <a:pt x="69" y="644"/>
                  <a:pt x="69" y="644"/>
                  <a:pt x="69" y="644"/>
                </a:cubicBezTo>
                <a:cubicBezTo>
                  <a:pt x="621" y="644"/>
                  <a:pt x="621" y="644"/>
                  <a:pt x="621" y="644"/>
                </a:cubicBezTo>
                <a:cubicBezTo>
                  <a:pt x="469" y="378"/>
                  <a:pt x="469" y="378"/>
                  <a:pt x="469" y="378"/>
                </a:cubicBezTo>
                <a:close/>
                <a:moveTo>
                  <a:pt x="316" y="593"/>
                </a:moveTo>
                <a:cubicBezTo>
                  <a:pt x="316" y="593"/>
                  <a:pt x="316" y="593"/>
                  <a:pt x="316" y="593"/>
                </a:cubicBezTo>
                <a:cubicBezTo>
                  <a:pt x="307" y="593"/>
                  <a:pt x="300" y="586"/>
                  <a:pt x="300" y="577"/>
                </a:cubicBezTo>
                <a:cubicBezTo>
                  <a:pt x="300" y="568"/>
                  <a:pt x="307" y="561"/>
                  <a:pt x="316" y="561"/>
                </a:cubicBezTo>
                <a:cubicBezTo>
                  <a:pt x="374" y="561"/>
                  <a:pt x="374" y="561"/>
                  <a:pt x="374" y="561"/>
                </a:cubicBezTo>
                <a:cubicBezTo>
                  <a:pt x="383" y="561"/>
                  <a:pt x="391" y="568"/>
                  <a:pt x="391" y="577"/>
                </a:cubicBezTo>
                <a:cubicBezTo>
                  <a:pt x="391" y="586"/>
                  <a:pt x="383" y="593"/>
                  <a:pt x="374" y="593"/>
                </a:cubicBezTo>
                <a:cubicBezTo>
                  <a:pt x="316" y="593"/>
                  <a:pt x="316" y="593"/>
                  <a:pt x="316" y="593"/>
                </a:cubicBezTo>
                <a:close/>
                <a:moveTo>
                  <a:pt x="332" y="507"/>
                </a:moveTo>
                <a:cubicBezTo>
                  <a:pt x="332" y="507"/>
                  <a:pt x="332" y="507"/>
                  <a:pt x="332" y="507"/>
                </a:cubicBezTo>
                <a:cubicBezTo>
                  <a:pt x="323" y="507"/>
                  <a:pt x="316" y="500"/>
                  <a:pt x="316" y="491"/>
                </a:cubicBezTo>
                <a:cubicBezTo>
                  <a:pt x="316" y="482"/>
                  <a:pt x="323" y="475"/>
                  <a:pt x="332" y="475"/>
                </a:cubicBezTo>
                <a:cubicBezTo>
                  <a:pt x="358" y="475"/>
                  <a:pt x="358" y="475"/>
                  <a:pt x="358" y="475"/>
                </a:cubicBezTo>
                <a:cubicBezTo>
                  <a:pt x="367" y="475"/>
                  <a:pt x="374" y="482"/>
                  <a:pt x="374" y="491"/>
                </a:cubicBezTo>
                <a:cubicBezTo>
                  <a:pt x="374" y="500"/>
                  <a:pt x="367" y="507"/>
                  <a:pt x="358" y="507"/>
                </a:cubicBezTo>
                <a:cubicBezTo>
                  <a:pt x="332" y="507"/>
                  <a:pt x="332" y="507"/>
                  <a:pt x="332" y="507"/>
                </a:cubicBezTo>
                <a:close/>
                <a:moveTo>
                  <a:pt x="332" y="335"/>
                </a:moveTo>
                <a:cubicBezTo>
                  <a:pt x="332" y="335"/>
                  <a:pt x="332" y="335"/>
                  <a:pt x="332" y="335"/>
                </a:cubicBezTo>
                <a:cubicBezTo>
                  <a:pt x="323" y="335"/>
                  <a:pt x="316" y="328"/>
                  <a:pt x="316" y="319"/>
                </a:cubicBezTo>
                <a:cubicBezTo>
                  <a:pt x="316" y="310"/>
                  <a:pt x="323" y="303"/>
                  <a:pt x="332" y="303"/>
                </a:cubicBezTo>
                <a:cubicBezTo>
                  <a:pt x="358" y="303"/>
                  <a:pt x="358" y="303"/>
                  <a:pt x="358" y="303"/>
                </a:cubicBezTo>
                <a:cubicBezTo>
                  <a:pt x="367" y="303"/>
                  <a:pt x="374" y="310"/>
                  <a:pt x="374" y="319"/>
                </a:cubicBezTo>
                <a:cubicBezTo>
                  <a:pt x="374" y="328"/>
                  <a:pt x="367" y="335"/>
                  <a:pt x="358" y="335"/>
                </a:cubicBezTo>
                <a:cubicBezTo>
                  <a:pt x="332" y="335"/>
                  <a:pt x="332" y="335"/>
                  <a:pt x="332" y="335"/>
                </a:cubicBezTo>
                <a:close/>
                <a:moveTo>
                  <a:pt x="316" y="421"/>
                </a:moveTo>
                <a:cubicBezTo>
                  <a:pt x="316" y="421"/>
                  <a:pt x="316" y="421"/>
                  <a:pt x="316" y="421"/>
                </a:cubicBezTo>
                <a:cubicBezTo>
                  <a:pt x="307" y="421"/>
                  <a:pt x="300" y="414"/>
                  <a:pt x="300" y="405"/>
                </a:cubicBezTo>
                <a:cubicBezTo>
                  <a:pt x="300" y="396"/>
                  <a:pt x="307" y="389"/>
                  <a:pt x="316" y="389"/>
                </a:cubicBezTo>
                <a:cubicBezTo>
                  <a:pt x="374" y="389"/>
                  <a:pt x="374" y="389"/>
                  <a:pt x="374" y="389"/>
                </a:cubicBezTo>
                <a:cubicBezTo>
                  <a:pt x="383" y="389"/>
                  <a:pt x="391" y="396"/>
                  <a:pt x="391" y="405"/>
                </a:cubicBezTo>
                <a:cubicBezTo>
                  <a:pt x="391" y="414"/>
                  <a:pt x="383" y="421"/>
                  <a:pt x="374" y="421"/>
                </a:cubicBezTo>
                <a:cubicBezTo>
                  <a:pt x="316" y="421"/>
                  <a:pt x="316" y="421"/>
                  <a:pt x="316" y="421"/>
                </a:cubicBezTo>
                <a:close/>
                <a:moveTo>
                  <a:pt x="316" y="249"/>
                </a:moveTo>
                <a:cubicBezTo>
                  <a:pt x="316" y="249"/>
                  <a:pt x="316" y="249"/>
                  <a:pt x="316" y="249"/>
                </a:cubicBezTo>
                <a:cubicBezTo>
                  <a:pt x="307" y="249"/>
                  <a:pt x="300" y="242"/>
                  <a:pt x="300" y="234"/>
                </a:cubicBezTo>
                <a:cubicBezTo>
                  <a:pt x="300" y="224"/>
                  <a:pt x="307" y="217"/>
                  <a:pt x="316" y="217"/>
                </a:cubicBezTo>
                <a:cubicBezTo>
                  <a:pt x="374" y="217"/>
                  <a:pt x="374" y="217"/>
                  <a:pt x="374" y="217"/>
                </a:cubicBezTo>
                <a:cubicBezTo>
                  <a:pt x="383" y="217"/>
                  <a:pt x="391" y="224"/>
                  <a:pt x="391" y="234"/>
                </a:cubicBezTo>
                <a:cubicBezTo>
                  <a:pt x="391" y="242"/>
                  <a:pt x="383" y="249"/>
                  <a:pt x="374" y="249"/>
                </a:cubicBezTo>
                <a:cubicBezTo>
                  <a:pt x="316" y="249"/>
                  <a:pt x="316" y="249"/>
                  <a:pt x="316" y="249"/>
                </a:cubicBezTo>
                <a:close/>
              </a:path>
            </a:pathLst>
          </a:custGeom>
          <a:solidFill>
            <a:schemeClr val="bg1">
              <a:lumMod val="50000"/>
            </a:schemeClr>
          </a:solidFill>
          <a:ln>
            <a:noFill/>
          </a:ln>
        </p:spPr>
        <p:txBody>
          <a:bodyPr anchor="t" anchorCtr="0" bIns="45720" compatLnSpc="1" lIns="91440" numCol="1" rIns="91440" tIns="45720" vert="horz" wrap="square"/>
          <a:lstStyle/>
          <a:p>
            <a:endParaRPr altLang="en-US" lang="zh-CN"/>
          </a:p>
        </p:txBody>
      </p:sp>
      <p:sp>
        <p:nvSpPr>
          <p:cNvPr id="73" name="原创设计师QQ598969553             _72"/>
          <p:cNvSpPr>
            <a:spLocks noEditPoints="1"/>
          </p:cNvSpPr>
          <p:nvPr/>
        </p:nvSpPr>
        <p:spPr bwMode="auto">
          <a:xfrm>
            <a:off x="8314918" y="3081940"/>
            <a:ext cx="218740" cy="164612"/>
          </a:xfrm>
          <a:custGeom>
            <a:gdLst>
              <a:gd fmla="*/ 461 w 687" name="T0"/>
              <a:gd fmla="*/ 0 h 517" name="T1"/>
              <a:gd fmla="*/ 574 w 687" name="T2"/>
              <a:gd fmla="*/ 114 h 517" name="T3"/>
              <a:gd fmla="*/ 660 w 687" name="T4"/>
              <a:gd fmla="*/ 123 h 517" name="T5"/>
              <a:gd fmla="*/ 687 w 687" name="T6"/>
              <a:gd fmla="*/ 135 h 517" name="T7"/>
              <a:gd fmla="*/ 671 w 687" name="T8"/>
              <a:gd fmla="*/ 399 h 517" name="T9"/>
              <a:gd fmla="*/ 659 w 687" name="T10"/>
              <a:gd fmla="*/ 394 h 517" name="T11"/>
              <a:gd fmla="*/ 574 w 687" name="T12"/>
              <a:gd fmla="*/ 404 h 517" name="T13"/>
              <a:gd fmla="*/ 461 w 687" name="T14"/>
              <a:gd fmla="*/ 517 h 517" name="T15"/>
              <a:gd fmla="*/ 33 w 687" name="T16"/>
              <a:gd fmla="*/ 484 h 517" name="T17"/>
              <a:gd fmla="*/ 0 w 687" name="T18"/>
              <a:gd fmla="*/ 114 h 517" name="T19"/>
              <a:gd fmla="*/ 113 w 687" name="T20"/>
              <a:gd fmla="*/ 0 h 517" name="T21"/>
              <a:gd fmla="*/ 392 w 687" name="T22"/>
              <a:gd fmla="*/ 167 h 517" name="T23"/>
              <a:gd fmla="*/ 458 w 687" name="T24"/>
              <a:gd fmla="*/ 195 h 517" name="T25"/>
              <a:gd fmla="*/ 458 w 687" name="T26"/>
              <a:gd fmla="*/ 324 h 517" name="T27"/>
              <a:gd fmla="*/ 327 w 687" name="T28"/>
              <a:gd fmla="*/ 324 h 517" name="T29"/>
              <a:gd fmla="*/ 300 w 687" name="T30"/>
              <a:gd fmla="*/ 259 h 517" name="T31"/>
              <a:gd fmla="*/ 327 w 687" name="T32"/>
              <a:gd fmla="*/ 194 h 517" name="T33"/>
              <a:gd fmla="*/ 435 w 687" name="T34"/>
              <a:gd fmla="*/ 216 h 517" name="T35"/>
              <a:gd fmla="*/ 392 w 687" name="T36"/>
              <a:gd fmla="*/ 199 h 517" name="T37"/>
              <a:gd fmla="*/ 350 w 687" name="T38"/>
              <a:gd fmla="*/ 216 h 517" name="T39"/>
              <a:gd fmla="*/ 350 w 687" name="T40"/>
              <a:gd fmla="*/ 301 h 517" name="T41"/>
              <a:gd fmla="*/ 350 w 687" name="T42"/>
              <a:gd fmla="*/ 301 h 517" name="T43"/>
              <a:gd fmla="*/ 435 w 687" name="T44"/>
              <a:gd fmla="*/ 301 h 517" name="T45"/>
              <a:gd fmla="*/ 435 w 687" name="T46"/>
              <a:gd fmla="*/ 217 h 517" name="T47"/>
              <a:gd fmla="*/ 181 w 687" name="T48"/>
              <a:gd fmla="*/ 167 h 517" name="T49"/>
              <a:gd fmla="*/ 247 w 687" name="T50"/>
              <a:gd fmla="*/ 194 h 517" name="T51"/>
              <a:gd fmla="*/ 274 w 687" name="T52"/>
              <a:gd fmla="*/ 259 h 517" name="T53"/>
              <a:gd fmla="*/ 181 w 687" name="T54"/>
              <a:gd fmla="*/ 351 h 517" name="T55"/>
              <a:gd fmla="*/ 89 w 687" name="T56"/>
              <a:gd fmla="*/ 259 h 517" name="T57"/>
              <a:gd fmla="*/ 181 w 687" name="T58"/>
              <a:gd fmla="*/ 167 h 517" name="T59"/>
              <a:gd fmla="*/ 224 w 687" name="T60"/>
              <a:gd fmla="*/ 216 h 517" name="T61"/>
              <a:gd fmla="*/ 139 w 687" name="T62"/>
              <a:gd fmla="*/ 216 h 517" name="T63"/>
              <a:gd fmla="*/ 139 w 687" name="T64"/>
              <a:gd fmla="*/ 301 h 517" name="T65"/>
              <a:gd fmla="*/ 224 w 687" name="T66"/>
              <a:gd fmla="*/ 301 h 517" name="T67"/>
              <a:gd fmla="*/ 225 w 687" name="T68"/>
              <a:gd fmla="*/ 217 h 517" name="T69"/>
              <a:gd fmla="*/ 574 w 687" name="T70"/>
              <a:gd fmla="*/ 255 h 517" name="T71"/>
              <a:gd fmla="*/ 574 w 687" name="T72"/>
              <a:gd fmla="*/ 263 h 517" name="T73"/>
              <a:gd fmla="*/ 655 w 687" name="T74"/>
              <a:gd fmla="*/ 174 h 517" name="T75"/>
              <a:gd fmla="*/ 461 w 687" name="T76"/>
              <a:gd fmla="*/ 54 h 517" name="T77"/>
              <a:gd fmla="*/ 113 w 687" name="T78"/>
              <a:gd fmla="*/ 54 h 517" name="T79"/>
              <a:gd fmla="*/ 53 w 687" name="T80"/>
              <a:gd fmla="*/ 114 h 517" name="T81"/>
              <a:gd fmla="*/ 71 w 687" name="T82"/>
              <a:gd fmla="*/ 446 h 517" name="T83"/>
              <a:gd fmla="*/ 461 w 687" name="T84"/>
              <a:gd fmla="*/ 463 h 517" name="T85"/>
              <a:gd fmla="*/ 520 w 687" name="T86"/>
              <a:gd fmla="*/ 404 h 517" name="T87"/>
              <a:gd fmla="*/ 503 w 687" name="T88"/>
              <a:gd fmla="*/ 72 h 517" name="T8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b="b" l="0" r="r" t="0"/>
            <a:pathLst>
              <a:path h="517" w="687">
                <a:moveTo>
                  <a:pt x="113" y="0"/>
                </a:moveTo>
                <a:cubicBezTo>
                  <a:pt x="461" y="0"/>
                  <a:pt x="461" y="0"/>
                  <a:pt x="461" y="0"/>
                </a:cubicBezTo>
                <a:cubicBezTo>
                  <a:pt x="492" y="0"/>
                  <a:pt x="520" y="13"/>
                  <a:pt x="541" y="34"/>
                </a:cubicBezTo>
                <a:cubicBezTo>
                  <a:pt x="561" y="54"/>
                  <a:pt x="574" y="83"/>
                  <a:pt x="574" y="114"/>
                </a:cubicBezTo>
                <a:cubicBezTo>
                  <a:pt x="574" y="209"/>
                  <a:pt x="574" y="209"/>
                  <a:pt x="574" y="209"/>
                </a:cubicBezTo>
                <a:cubicBezTo>
                  <a:pt x="660" y="123"/>
                  <a:pt x="660" y="123"/>
                  <a:pt x="660" y="123"/>
                </a:cubicBezTo>
                <a:cubicBezTo>
                  <a:pt x="666" y="117"/>
                  <a:pt x="676" y="117"/>
                  <a:pt x="682" y="123"/>
                </a:cubicBezTo>
                <a:cubicBezTo>
                  <a:pt x="686" y="127"/>
                  <a:pt x="687" y="131"/>
                  <a:pt x="687" y="135"/>
                </a:cubicBezTo>
                <a:cubicBezTo>
                  <a:pt x="687" y="383"/>
                  <a:pt x="687" y="383"/>
                  <a:pt x="687" y="383"/>
                </a:cubicBezTo>
                <a:cubicBezTo>
                  <a:pt x="687" y="392"/>
                  <a:pt x="680" y="399"/>
                  <a:pt x="671" y="399"/>
                </a:cubicBezTo>
                <a:cubicBezTo>
                  <a:pt x="667" y="399"/>
                  <a:pt x="663" y="397"/>
                  <a:pt x="660" y="394"/>
                </a:cubicBezTo>
                <a:cubicBezTo>
                  <a:pt x="659" y="394"/>
                  <a:pt x="659" y="394"/>
                  <a:pt x="659" y="394"/>
                </a:cubicBezTo>
                <a:cubicBezTo>
                  <a:pt x="574" y="308"/>
                  <a:pt x="574" y="308"/>
                  <a:pt x="574" y="308"/>
                </a:cubicBezTo>
                <a:cubicBezTo>
                  <a:pt x="574" y="404"/>
                  <a:pt x="574" y="404"/>
                  <a:pt x="574" y="404"/>
                </a:cubicBezTo>
                <a:cubicBezTo>
                  <a:pt x="574" y="435"/>
                  <a:pt x="561" y="463"/>
                  <a:pt x="541" y="484"/>
                </a:cubicBezTo>
                <a:cubicBezTo>
                  <a:pt x="520" y="504"/>
                  <a:pt x="492" y="517"/>
                  <a:pt x="461" y="517"/>
                </a:cubicBezTo>
                <a:cubicBezTo>
                  <a:pt x="113" y="517"/>
                  <a:pt x="113" y="517"/>
                  <a:pt x="113" y="517"/>
                </a:cubicBezTo>
                <a:cubicBezTo>
                  <a:pt x="82" y="517"/>
                  <a:pt x="53" y="504"/>
                  <a:pt x="33" y="484"/>
                </a:cubicBezTo>
                <a:cubicBezTo>
                  <a:pt x="13" y="463"/>
                  <a:pt x="0" y="435"/>
                  <a:pt x="0" y="404"/>
                </a:cubicBezTo>
                <a:cubicBezTo>
                  <a:pt x="0" y="114"/>
                  <a:pt x="0" y="114"/>
                  <a:pt x="0" y="114"/>
                </a:cubicBezTo>
                <a:cubicBezTo>
                  <a:pt x="0" y="83"/>
                  <a:pt x="13" y="54"/>
                  <a:pt x="33" y="34"/>
                </a:cubicBezTo>
                <a:cubicBezTo>
                  <a:pt x="53" y="13"/>
                  <a:pt x="82" y="0"/>
                  <a:pt x="113" y="0"/>
                </a:cubicBezTo>
                <a:close/>
                <a:moveTo>
                  <a:pt x="392" y="167"/>
                </a:moveTo>
                <a:cubicBezTo>
                  <a:pt x="392" y="167"/>
                  <a:pt x="392" y="167"/>
                  <a:pt x="392" y="167"/>
                </a:cubicBezTo>
                <a:cubicBezTo>
                  <a:pt x="418" y="167"/>
                  <a:pt x="441" y="177"/>
                  <a:pt x="458" y="194"/>
                </a:cubicBezTo>
                <a:cubicBezTo>
                  <a:pt x="458" y="195"/>
                  <a:pt x="458" y="195"/>
                  <a:pt x="458" y="195"/>
                </a:cubicBezTo>
                <a:cubicBezTo>
                  <a:pt x="474" y="211"/>
                  <a:pt x="485" y="234"/>
                  <a:pt x="485" y="259"/>
                </a:cubicBezTo>
                <a:cubicBezTo>
                  <a:pt x="485" y="284"/>
                  <a:pt x="474" y="308"/>
                  <a:pt x="458" y="324"/>
                </a:cubicBezTo>
                <a:cubicBezTo>
                  <a:pt x="441" y="341"/>
                  <a:pt x="418" y="351"/>
                  <a:pt x="392" y="351"/>
                </a:cubicBezTo>
                <a:cubicBezTo>
                  <a:pt x="367" y="351"/>
                  <a:pt x="344" y="341"/>
                  <a:pt x="327" y="324"/>
                </a:cubicBezTo>
                <a:cubicBezTo>
                  <a:pt x="327" y="324"/>
                  <a:pt x="327" y="324"/>
                  <a:pt x="327" y="324"/>
                </a:cubicBezTo>
                <a:cubicBezTo>
                  <a:pt x="310" y="308"/>
                  <a:pt x="300" y="284"/>
                  <a:pt x="300" y="259"/>
                </a:cubicBezTo>
                <a:cubicBezTo>
                  <a:pt x="300" y="233"/>
                  <a:pt x="310" y="210"/>
                  <a:pt x="327" y="194"/>
                </a:cubicBezTo>
                <a:cubicBezTo>
                  <a:pt x="327" y="194"/>
                  <a:pt x="327" y="194"/>
                  <a:pt x="327" y="194"/>
                </a:cubicBezTo>
                <a:cubicBezTo>
                  <a:pt x="344" y="177"/>
                  <a:pt x="367" y="167"/>
                  <a:pt x="392" y="167"/>
                </a:cubicBezTo>
                <a:close/>
                <a:moveTo>
                  <a:pt x="435" y="216"/>
                </a:moveTo>
                <a:cubicBezTo>
                  <a:pt x="435" y="216"/>
                  <a:pt x="435" y="216"/>
                  <a:pt x="435" y="216"/>
                </a:cubicBezTo>
                <a:cubicBezTo>
                  <a:pt x="424" y="205"/>
                  <a:pt x="409" y="199"/>
                  <a:pt x="392" y="199"/>
                </a:cubicBezTo>
                <a:cubicBezTo>
                  <a:pt x="376" y="199"/>
                  <a:pt x="360" y="205"/>
                  <a:pt x="350" y="216"/>
                </a:cubicBezTo>
                <a:cubicBezTo>
                  <a:pt x="350" y="216"/>
                  <a:pt x="350" y="216"/>
                  <a:pt x="350" y="216"/>
                </a:cubicBezTo>
                <a:cubicBezTo>
                  <a:pt x="339" y="227"/>
                  <a:pt x="332" y="242"/>
                  <a:pt x="332" y="259"/>
                </a:cubicBezTo>
                <a:cubicBezTo>
                  <a:pt x="332" y="275"/>
                  <a:pt x="339" y="290"/>
                  <a:pt x="350" y="301"/>
                </a:cubicBezTo>
                <a:cubicBezTo>
                  <a:pt x="350" y="301"/>
                  <a:pt x="350" y="301"/>
                  <a:pt x="350" y="301"/>
                </a:cubicBezTo>
                <a:cubicBezTo>
                  <a:pt x="350" y="301"/>
                  <a:pt x="350" y="301"/>
                  <a:pt x="350" y="301"/>
                </a:cubicBezTo>
                <a:cubicBezTo>
                  <a:pt x="360" y="312"/>
                  <a:pt x="376" y="319"/>
                  <a:pt x="392" y="319"/>
                </a:cubicBezTo>
                <a:cubicBezTo>
                  <a:pt x="409" y="319"/>
                  <a:pt x="424" y="312"/>
                  <a:pt x="435" y="301"/>
                </a:cubicBezTo>
                <a:cubicBezTo>
                  <a:pt x="445" y="290"/>
                  <a:pt x="452" y="276"/>
                  <a:pt x="452" y="259"/>
                </a:cubicBezTo>
                <a:cubicBezTo>
                  <a:pt x="452" y="242"/>
                  <a:pt x="446" y="227"/>
                  <a:pt x="435" y="217"/>
                </a:cubicBezTo>
                <a:cubicBezTo>
                  <a:pt x="435" y="216"/>
                  <a:pt x="435" y="216"/>
                  <a:pt x="435" y="216"/>
                </a:cubicBezTo>
                <a:close/>
                <a:moveTo>
                  <a:pt x="181" y="167"/>
                </a:moveTo>
                <a:cubicBezTo>
                  <a:pt x="181" y="167"/>
                  <a:pt x="181" y="167"/>
                  <a:pt x="181" y="167"/>
                </a:cubicBezTo>
                <a:cubicBezTo>
                  <a:pt x="207" y="167"/>
                  <a:pt x="230" y="177"/>
                  <a:pt x="247" y="194"/>
                </a:cubicBezTo>
                <a:cubicBezTo>
                  <a:pt x="248" y="195"/>
                  <a:pt x="248" y="195"/>
                  <a:pt x="248" y="195"/>
                </a:cubicBezTo>
                <a:cubicBezTo>
                  <a:pt x="264" y="211"/>
                  <a:pt x="274" y="234"/>
                  <a:pt x="274" y="259"/>
                </a:cubicBezTo>
                <a:cubicBezTo>
                  <a:pt x="274" y="284"/>
                  <a:pt x="264" y="308"/>
                  <a:pt x="247" y="324"/>
                </a:cubicBezTo>
                <a:cubicBezTo>
                  <a:pt x="230" y="341"/>
                  <a:pt x="207" y="351"/>
                  <a:pt x="181" y="351"/>
                </a:cubicBezTo>
                <a:cubicBezTo>
                  <a:pt x="156" y="351"/>
                  <a:pt x="133" y="341"/>
                  <a:pt x="116" y="324"/>
                </a:cubicBezTo>
                <a:cubicBezTo>
                  <a:pt x="100" y="308"/>
                  <a:pt x="89" y="284"/>
                  <a:pt x="89" y="259"/>
                </a:cubicBezTo>
                <a:cubicBezTo>
                  <a:pt x="89" y="233"/>
                  <a:pt x="100" y="210"/>
                  <a:pt x="116" y="194"/>
                </a:cubicBezTo>
                <a:cubicBezTo>
                  <a:pt x="133" y="177"/>
                  <a:pt x="156" y="167"/>
                  <a:pt x="181" y="167"/>
                </a:cubicBezTo>
                <a:close/>
                <a:moveTo>
                  <a:pt x="224" y="216"/>
                </a:moveTo>
                <a:cubicBezTo>
                  <a:pt x="224" y="216"/>
                  <a:pt x="224" y="216"/>
                  <a:pt x="224" y="216"/>
                </a:cubicBezTo>
                <a:cubicBezTo>
                  <a:pt x="213" y="205"/>
                  <a:pt x="198" y="199"/>
                  <a:pt x="181" y="199"/>
                </a:cubicBezTo>
                <a:cubicBezTo>
                  <a:pt x="165" y="199"/>
                  <a:pt x="150" y="205"/>
                  <a:pt x="139" y="216"/>
                </a:cubicBezTo>
                <a:cubicBezTo>
                  <a:pt x="128" y="227"/>
                  <a:pt x="121" y="242"/>
                  <a:pt x="121" y="259"/>
                </a:cubicBezTo>
                <a:cubicBezTo>
                  <a:pt x="121" y="275"/>
                  <a:pt x="128" y="290"/>
                  <a:pt x="139" y="301"/>
                </a:cubicBezTo>
                <a:cubicBezTo>
                  <a:pt x="150" y="312"/>
                  <a:pt x="165" y="319"/>
                  <a:pt x="181" y="319"/>
                </a:cubicBezTo>
                <a:cubicBezTo>
                  <a:pt x="198" y="319"/>
                  <a:pt x="213" y="312"/>
                  <a:pt x="224" y="301"/>
                </a:cubicBezTo>
                <a:cubicBezTo>
                  <a:pt x="235" y="290"/>
                  <a:pt x="242" y="276"/>
                  <a:pt x="242" y="259"/>
                </a:cubicBezTo>
                <a:cubicBezTo>
                  <a:pt x="242" y="242"/>
                  <a:pt x="235" y="227"/>
                  <a:pt x="225" y="217"/>
                </a:cubicBezTo>
                <a:cubicBezTo>
                  <a:pt x="224" y="216"/>
                  <a:pt x="224" y="216"/>
                  <a:pt x="224" y="216"/>
                </a:cubicBezTo>
                <a:close/>
                <a:moveTo>
                  <a:pt x="574" y="255"/>
                </a:moveTo>
                <a:cubicBezTo>
                  <a:pt x="574" y="255"/>
                  <a:pt x="574" y="255"/>
                  <a:pt x="574" y="255"/>
                </a:cubicBezTo>
                <a:cubicBezTo>
                  <a:pt x="574" y="263"/>
                  <a:pt x="574" y="263"/>
                  <a:pt x="574" y="263"/>
                </a:cubicBezTo>
                <a:cubicBezTo>
                  <a:pt x="655" y="344"/>
                  <a:pt x="655" y="344"/>
                  <a:pt x="655" y="344"/>
                </a:cubicBezTo>
                <a:cubicBezTo>
                  <a:pt x="655" y="174"/>
                  <a:pt x="655" y="174"/>
                  <a:pt x="655" y="174"/>
                </a:cubicBezTo>
                <a:cubicBezTo>
                  <a:pt x="574" y="255"/>
                  <a:pt x="574" y="255"/>
                  <a:pt x="574" y="255"/>
                </a:cubicBezTo>
                <a:close/>
                <a:moveTo>
                  <a:pt x="461" y="54"/>
                </a:moveTo>
                <a:cubicBezTo>
                  <a:pt x="461" y="54"/>
                  <a:pt x="461" y="54"/>
                  <a:pt x="461" y="54"/>
                </a:cubicBezTo>
                <a:cubicBezTo>
                  <a:pt x="113" y="54"/>
                  <a:pt x="113" y="54"/>
                  <a:pt x="113" y="54"/>
                </a:cubicBezTo>
                <a:cubicBezTo>
                  <a:pt x="97" y="54"/>
                  <a:pt x="82" y="61"/>
                  <a:pt x="71" y="72"/>
                </a:cubicBezTo>
                <a:cubicBezTo>
                  <a:pt x="60" y="83"/>
                  <a:pt x="53" y="98"/>
                  <a:pt x="53" y="114"/>
                </a:cubicBezTo>
                <a:cubicBezTo>
                  <a:pt x="53" y="404"/>
                  <a:pt x="53" y="404"/>
                  <a:pt x="53" y="404"/>
                </a:cubicBezTo>
                <a:cubicBezTo>
                  <a:pt x="53" y="420"/>
                  <a:pt x="60" y="435"/>
                  <a:pt x="71" y="446"/>
                </a:cubicBezTo>
                <a:cubicBezTo>
                  <a:pt x="82" y="456"/>
                  <a:pt x="97" y="463"/>
                  <a:pt x="113" y="463"/>
                </a:cubicBezTo>
                <a:cubicBezTo>
                  <a:pt x="461" y="463"/>
                  <a:pt x="461" y="463"/>
                  <a:pt x="461" y="463"/>
                </a:cubicBezTo>
                <a:cubicBezTo>
                  <a:pt x="477" y="463"/>
                  <a:pt x="492" y="456"/>
                  <a:pt x="503" y="446"/>
                </a:cubicBezTo>
                <a:cubicBezTo>
                  <a:pt x="514" y="435"/>
                  <a:pt x="520" y="420"/>
                  <a:pt x="520" y="404"/>
                </a:cubicBezTo>
                <a:cubicBezTo>
                  <a:pt x="520" y="114"/>
                  <a:pt x="520" y="114"/>
                  <a:pt x="520" y="114"/>
                </a:cubicBezTo>
                <a:cubicBezTo>
                  <a:pt x="520" y="98"/>
                  <a:pt x="514" y="83"/>
                  <a:pt x="503" y="72"/>
                </a:cubicBezTo>
                <a:cubicBezTo>
                  <a:pt x="492" y="61"/>
                  <a:pt x="477" y="54"/>
                  <a:pt x="461" y="54"/>
                </a:cubicBezTo>
                <a:close/>
              </a:path>
            </a:pathLst>
          </a:custGeom>
          <a:solidFill>
            <a:schemeClr val="bg1">
              <a:lumMod val="50000"/>
            </a:schemeClr>
          </a:solidFill>
          <a:ln>
            <a:noFill/>
          </a:ln>
        </p:spPr>
        <p:txBody>
          <a:bodyPr anchor="t" anchorCtr="0" bIns="45720" compatLnSpc="1" lIns="91440" numCol="1" rIns="91440" tIns="45720" vert="horz" wrap="square"/>
          <a:lstStyle/>
          <a:p>
            <a:endParaRPr altLang="en-US" lang="zh-CN"/>
          </a:p>
        </p:txBody>
      </p:sp>
      <p:sp>
        <p:nvSpPr>
          <p:cNvPr id="74" name="原创设计师QQ598969553             _73"/>
          <p:cNvSpPr>
            <a:spLocks noEditPoints="1"/>
          </p:cNvSpPr>
          <p:nvPr/>
        </p:nvSpPr>
        <p:spPr bwMode="auto">
          <a:xfrm>
            <a:off x="7608872" y="3077482"/>
            <a:ext cx="223834" cy="174482"/>
          </a:xfrm>
          <a:custGeom>
            <a:gdLst>
              <a:gd fmla="*/ 7 w 703" name="T0"/>
              <a:gd fmla="*/ 181 h 548" name="T1"/>
              <a:gd fmla="*/ 107 w 703" name="T2"/>
              <a:gd fmla="*/ 13 h 548" name="T3"/>
              <a:gd fmla="*/ 130 w 703" name="T4"/>
              <a:gd fmla="*/ 0 h 548" name="T5"/>
              <a:gd fmla="*/ 573 w 703" name="T6"/>
              <a:gd fmla="*/ 0 h 548" name="T7"/>
              <a:gd fmla="*/ 597 w 703" name="T8"/>
              <a:gd fmla="*/ 15 h 548" name="T9"/>
              <a:gd fmla="*/ 697 w 703" name="T10"/>
              <a:gd fmla="*/ 182 h 548" name="T11"/>
              <a:gd fmla="*/ 693 w 703" name="T12"/>
              <a:gd fmla="*/ 215 h 548" name="T13"/>
              <a:gd fmla="*/ 693 w 703" name="T14"/>
              <a:gd fmla="*/ 215 h 548" name="T15"/>
              <a:gd fmla="*/ 370 w 703" name="T16"/>
              <a:gd fmla="*/ 538 h 548" name="T17"/>
              <a:gd fmla="*/ 333 w 703" name="T18"/>
              <a:gd fmla="*/ 538 h 548" name="T19"/>
              <a:gd fmla="*/ 332 w 703" name="T20"/>
              <a:gd fmla="*/ 537 h 548" name="T21"/>
              <a:gd fmla="*/ 10 w 703" name="T22"/>
              <a:gd fmla="*/ 215 h 548" name="T23"/>
              <a:gd fmla="*/ 7 w 703" name="T24"/>
              <a:gd fmla="*/ 181 h 548" name="T25"/>
              <a:gd fmla="*/ 70 w 703" name="T26"/>
              <a:gd fmla="*/ 180 h 548" name="T27"/>
              <a:gd fmla="*/ 70 w 703" name="T28"/>
              <a:gd fmla="*/ 180 h 548" name="T29"/>
              <a:gd fmla="*/ 205 w 703" name="T30"/>
              <a:gd fmla="*/ 180 h 548" name="T31"/>
              <a:gd fmla="*/ 136 w 703" name="T32"/>
              <a:gd fmla="*/ 69 h 548" name="T33"/>
              <a:gd fmla="*/ 70 w 703" name="T34"/>
              <a:gd fmla="*/ 180 h 548" name="T35"/>
              <a:gd fmla="*/ 567 w 703" name="T36"/>
              <a:gd fmla="*/ 69 h 548" name="T37"/>
              <a:gd fmla="*/ 567 w 703" name="T38"/>
              <a:gd fmla="*/ 69 h 548" name="T39"/>
              <a:gd fmla="*/ 499 w 703" name="T40"/>
              <a:gd fmla="*/ 180 h 548" name="T41"/>
              <a:gd fmla="*/ 633 w 703" name="T42"/>
              <a:gd fmla="*/ 180 h 548" name="T43"/>
              <a:gd fmla="*/ 567 w 703" name="T44"/>
              <a:gd fmla="*/ 69 h 548" name="T45"/>
              <a:gd fmla="*/ 620 w 703" name="T46"/>
              <a:gd fmla="*/ 212 h 548" name="T47"/>
              <a:gd fmla="*/ 620 w 703" name="T48"/>
              <a:gd fmla="*/ 212 h 548" name="T49"/>
              <a:gd fmla="*/ 481 w 703" name="T50"/>
              <a:gd fmla="*/ 212 h 548" name="T51"/>
              <a:gd fmla="*/ 401 w 703" name="T52"/>
              <a:gd fmla="*/ 431 h 548" name="T53"/>
              <a:gd fmla="*/ 620 w 703" name="T54"/>
              <a:gd fmla="*/ 212 h 548" name="T55"/>
              <a:gd fmla="*/ 302 w 703" name="T56"/>
              <a:gd fmla="*/ 431 h 548" name="T57"/>
              <a:gd fmla="*/ 302 w 703" name="T58"/>
              <a:gd fmla="*/ 431 h 548" name="T59"/>
              <a:gd fmla="*/ 222 w 703" name="T60"/>
              <a:gd fmla="*/ 212 h 548" name="T61"/>
              <a:gd fmla="*/ 83 w 703" name="T62"/>
              <a:gd fmla="*/ 212 h 548" name="T63"/>
              <a:gd fmla="*/ 302 w 703" name="T64"/>
              <a:gd fmla="*/ 431 h 548" name="T65"/>
              <a:gd fmla="*/ 538 w 703" name="T66"/>
              <a:gd fmla="*/ 54 h 548" name="T67"/>
              <a:gd fmla="*/ 538 w 703" name="T68"/>
              <a:gd fmla="*/ 54 h 548" name="T69"/>
              <a:gd fmla="*/ 390 w 703" name="T70"/>
              <a:gd fmla="*/ 54 h 548" name="T71"/>
              <a:gd fmla="*/ 469 w 703" name="T72"/>
              <a:gd fmla="*/ 167 h 548" name="T73"/>
              <a:gd fmla="*/ 538 w 703" name="T74"/>
              <a:gd fmla="*/ 54 h 548" name="T75"/>
              <a:gd fmla="*/ 313 w 703" name="T76"/>
              <a:gd fmla="*/ 54 h 548" name="T77"/>
              <a:gd fmla="*/ 313 w 703" name="T78"/>
              <a:gd fmla="*/ 54 h 548" name="T79"/>
              <a:gd fmla="*/ 165 w 703" name="T80"/>
              <a:gd fmla="*/ 54 h 548" name="T81"/>
              <a:gd fmla="*/ 234 w 703" name="T82"/>
              <a:gd fmla="*/ 167 h 548" name="T83"/>
              <a:gd fmla="*/ 313 w 703" name="T84"/>
              <a:gd fmla="*/ 54 h 548" name="T85"/>
              <a:gd fmla="*/ 264 w 703" name="T86"/>
              <a:gd fmla="*/ 180 h 548" name="T87"/>
              <a:gd fmla="*/ 264 w 703" name="T88"/>
              <a:gd fmla="*/ 180 h 548" name="T89"/>
              <a:gd fmla="*/ 439 w 703" name="T90"/>
              <a:gd fmla="*/ 180 h 548" name="T91"/>
              <a:gd fmla="*/ 352 w 703" name="T92"/>
              <a:gd fmla="*/ 55 h 548" name="T93"/>
              <a:gd fmla="*/ 264 w 703" name="T94"/>
              <a:gd fmla="*/ 180 h 548" name="T95"/>
              <a:gd fmla="*/ 447 w 703" name="T96"/>
              <a:gd fmla="*/ 212 h 548" name="T97"/>
              <a:gd fmla="*/ 447 w 703" name="T98"/>
              <a:gd fmla="*/ 212 h 548" name="T99"/>
              <a:gd fmla="*/ 256 w 703" name="T100"/>
              <a:gd fmla="*/ 212 h 548" name="T101"/>
              <a:gd fmla="*/ 352 w 703" name="T102"/>
              <a:gd fmla="*/ 472 h 548" name="T103"/>
              <a:gd fmla="*/ 447 w 703" name="T104"/>
              <a:gd fmla="*/ 212 h 548" name="T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b="b" l="0" r="r" t="0"/>
            <a:pathLst>
              <a:path h="548" w="703">
                <a:moveTo>
                  <a:pt x="7" y="181"/>
                </a:moveTo>
                <a:cubicBezTo>
                  <a:pt x="107" y="13"/>
                  <a:pt x="107" y="13"/>
                  <a:pt x="107" y="13"/>
                </a:cubicBezTo>
                <a:cubicBezTo>
                  <a:pt x="112" y="5"/>
                  <a:pt x="121" y="1"/>
                  <a:pt x="130" y="0"/>
                </a:cubicBezTo>
                <a:cubicBezTo>
                  <a:pt x="573" y="0"/>
                  <a:pt x="573" y="0"/>
                  <a:pt x="573" y="0"/>
                </a:cubicBezTo>
                <a:cubicBezTo>
                  <a:pt x="584" y="0"/>
                  <a:pt x="593" y="6"/>
                  <a:pt x="597" y="15"/>
                </a:cubicBezTo>
                <a:cubicBezTo>
                  <a:pt x="697" y="182"/>
                  <a:pt x="697" y="182"/>
                  <a:pt x="697" y="182"/>
                </a:cubicBezTo>
                <a:cubicBezTo>
                  <a:pt x="703" y="193"/>
                  <a:pt x="701" y="206"/>
                  <a:pt x="693" y="215"/>
                </a:cubicBezTo>
                <a:cubicBezTo>
                  <a:pt x="693" y="215"/>
                  <a:pt x="693" y="215"/>
                  <a:pt x="693" y="215"/>
                </a:cubicBezTo>
                <a:cubicBezTo>
                  <a:pt x="370" y="538"/>
                  <a:pt x="370" y="538"/>
                  <a:pt x="370" y="538"/>
                </a:cubicBezTo>
                <a:cubicBezTo>
                  <a:pt x="360" y="548"/>
                  <a:pt x="343" y="548"/>
                  <a:pt x="333" y="538"/>
                </a:cubicBezTo>
                <a:cubicBezTo>
                  <a:pt x="332" y="537"/>
                  <a:pt x="332" y="537"/>
                  <a:pt x="332" y="537"/>
                </a:cubicBezTo>
                <a:cubicBezTo>
                  <a:pt x="10" y="215"/>
                  <a:pt x="10" y="215"/>
                  <a:pt x="10" y="215"/>
                </a:cubicBezTo>
                <a:cubicBezTo>
                  <a:pt x="1" y="206"/>
                  <a:pt x="0" y="191"/>
                  <a:pt x="7" y="181"/>
                </a:cubicBezTo>
                <a:close/>
                <a:moveTo>
                  <a:pt x="70" y="180"/>
                </a:moveTo>
                <a:cubicBezTo>
                  <a:pt x="70" y="180"/>
                  <a:pt x="70" y="180"/>
                  <a:pt x="70" y="180"/>
                </a:cubicBezTo>
                <a:cubicBezTo>
                  <a:pt x="205" y="180"/>
                  <a:pt x="205" y="180"/>
                  <a:pt x="205" y="180"/>
                </a:cubicBezTo>
                <a:cubicBezTo>
                  <a:pt x="136" y="69"/>
                  <a:pt x="136" y="69"/>
                  <a:pt x="136" y="69"/>
                </a:cubicBezTo>
                <a:cubicBezTo>
                  <a:pt x="70" y="180"/>
                  <a:pt x="70" y="180"/>
                  <a:pt x="70" y="180"/>
                </a:cubicBezTo>
                <a:close/>
                <a:moveTo>
                  <a:pt x="567" y="69"/>
                </a:moveTo>
                <a:cubicBezTo>
                  <a:pt x="567" y="69"/>
                  <a:pt x="567" y="69"/>
                  <a:pt x="567" y="69"/>
                </a:cubicBezTo>
                <a:cubicBezTo>
                  <a:pt x="499" y="180"/>
                  <a:pt x="499" y="180"/>
                  <a:pt x="499" y="180"/>
                </a:cubicBezTo>
                <a:cubicBezTo>
                  <a:pt x="633" y="180"/>
                  <a:pt x="633" y="180"/>
                  <a:pt x="633" y="180"/>
                </a:cubicBezTo>
                <a:cubicBezTo>
                  <a:pt x="567" y="69"/>
                  <a:pt x="567" y="69"/>
                  <a:pt x="567" y="69"/>
                </a:cubicBezTo>
                <a:close/>
                <a:moveTo>
                  <a:pt x="620" y="212"/>
                </a:moveTo>
                <a:cubicBezTo>
                  <a:pt x="620" y="212"/>
                  <a:pt x="620" y="212"/>
                  <a:pt x="620" y="212"/>
                </a:cubicBezTo>
                <a:cubicBezTo>
                  <a:pt x="481" y="212"/>
                  <a:pt x="481" y="212"/>
                  <a:pt x="481" y="212"/>
                </a:cubicBezTo>
                <a:cubicBezTo>
                  <a:pt x="401" y="431"/>
                  <a:pt x="401" y="431"/>
                  <a:pt x="401" y="431"/>
                </a:cubicBezTo>
                <a:cubicBezTo>
                  <a:pt x="620" y="212"/>
                  <a:pt x="620" y="212"/>
                  <a:pt x="620" y="212"/>
                </a:cubicBezTo>
                <a:close/>
                <a:moveTo>
                  <a:pt x="302" y="431"/>
                </a:moveTo>
                <a:cubicBezTo>
                  <a:pt x="302" y="431"/>
                  <a:pt x="302" y="431"/>
                  <a:pt x="302" y="431"/>
                </a:cubicBezTo>
                <a:cubicBezTo>
                  <a:pt x="222" y="212"/>
                  <a:pt x="222" y="212"/>
                  <a:pt x="222" y="212"/>
                </a:cubicBezTo>
                <a:cubicBezTo>
                  <a:pt x="83" y="212"/>
                  <a:pt x="83" y="212"/>
                  <a:pt x="83" y="212"/>
                </a:cubicBezTo>
                <a:cubicBezTo>
                  <a:pt x="302" y="431"/>
                  <a:pt x="302" y="431"/>
                  <a:pt x="302" y="431"/>
                </a:cubicBezTo>
                <a:close/>
                <a:moveTo>
                  <a:pt x="538" y="54"/>
                </a:moveTo>
                <a:cubicBezTo>
                  <a:pt x="538" y="54"/>
                  <a:pt x="538" y="54"/>
                  <a:pt x="538" y="54"/>
                </a:cubicBezTo>
                <a:cubicBezTo>
                  <a:pt x="390" y="54"/>
                  <a:pt x="390" y="54"/>
                  <a:pt x="390" y="54"/>
                </a:cubicBezTo>
                <a:cubicBezTo>
                  <a:pt x="469" y="167"/>
                  <a:pt x="469" y="167"/>
                  <a:pt x="469" y="167"/>
                </a:cubicBezTo>
                <a:cubicBezTo>
                  <a:pt x="538" y="54"/>
                  <a:pt x="538" y="54"/>
                  <a:pt x="538" y="54"/>
                </a:cubicBezTo>
                <a:close/>
                <a:moveTo>
                  <a:pt x="313" y="54"/>
                </a:moveTo>
                <a:cubicBezTo>
                  <a:pt x="313" y="54"/>
                  <a:pt x="313" y="54"/>
                  <a:pt x="313" y="54"/>
                </a:cubicBezTo>
                <a:cubicBezTo>
                  <a:pt x="165" y="54"/>
                  <a:pt x="165" y="54"/>
                  <a:pt x="165" y="54"/>
                </a:cubicBezTo>
                <a:cubicBezTo>
                  <a:pt x="234" y="167"/>
                  <a:pt x="234" y="167"/>
                  <a:pt x="234" y="167"/>
                </a:cubicBezTo>
                <a:cubicBezTo>
                  <a:pt x="313" y="54"/>
                  <a:pt x="313" y="54"/>
                  <a:pt x="313" y="54"/>
                </a:cubicBezTo>
                <a:close/>
                <a:moveTo>
                  <a:pt x="264" y="180"/>
                </a:moveTo>
                <a:cubicBezTo>
                  <a:pt x="264" y="180"/>
                  <a:pt x="264" y="180"/>
                  <a:pt x="264" y="180"/>
                </a:cubicBezTo>
                <a:cubicBezTo>
                  <a:pt x="439" y="180"/>
                  <a:pt x="439" y="180"/>
                  <a:pt x="439" y="180"/>
                </a:cubicBezTo>
                <a:cubicBezTo>
                  <a:pt x="352" y="55"/>
                  <a:pt x="352" y="55"/>
                  <a:pt x="352" y="55"/>
                </a:cubicBezTo>
                <a:cubicBezTo>
                  <a:pt x="264" y="180"/>
                  <a:pt x="264" y="180"/>
                  <a:pt x="264" y="180"/>
                </a:cubicBezTo>
                <a:close/>
                <a:moveTo>
                  <a:pt x="447" y="212"/>
                </a:moveTo>
                <a:cubicBezTo>
                  <a:pt x="447" y="212"/>
                  <a:pt x="447" y="212"/>
                  <a:pt x="447" y="212"/>
                </a:cubicBezTo>
                <a:cubicBezTo>
                  <a:pt x="256" y="212"/>
                  <a:pt x="256" y="212"/>
                  <a:pt x="256" y="212"/>
                </a:cubicBezTo>
                <a:cubicBezTo>
                  <a:pt x="352" y="472"/>
                  <a:pt x="352" y="472"/>
                  <a:pt x="352" y="472"/>
                </a:cubicBezTo>
                <a:cubicBezTo>
                  <a:pt x="447" y="212"/>
                  <a:pt x="447" y="212"/>
                  <a:pt x="447" y="212"/>
                </a:cubicBezTo>
                <a:close/>
              </a:path>
            </a:pathLst>
          </a:custGeom>
          <a:solidFill>
            <a:schemeClr val="bg1">
              <a:lumMod val="50000"/>
            </a:schemeClr>
          </a:solidFill>
          <a:ln>
            <a:noFill/>
          </a:ln>
        </p:spPr>
        <p:txBody>
          <a:bodyPr anchor="t" anchorCtr="0" bIns="45720" compatLnSpc="1" lIns="91440" numCol="1" rIns="91440" tIns="45720" vert="horz" wrap="square"/>
          <a:lstStyle/>
          <a:p>
            <a:endParaRPr altLang="en-US" lang="zh-CN"/>
          </a:p>
        </p:txBody>
      </p:sp>
      <p:sp>
        <p:nvSpPr>
          <p:cNvPr id="75" name="原创设计师QQ598969553             _74"/>
          <p:cNvSpPr>
            <a:spLocks noEditPoints="1"/>
          </p:cNvSpPr>
          <p:nvPr/>
        </p:nvSpPr>
        <p:spPr bwMode="auto">
          <a:xfrm>
            <a:off x="3708665" y="1176689"/>
            <a:ext cx="194700" cy="227654"/>
          </a:xfrm>
          <a:custGeom>
            <a:gdLst>
              <a:gd fmla="*/ 380 w 611" name="T0"/>
              <a:gd fmla="*/ 32 h 715" name="T1"/>
              <a:gd fmla="*/ 495 w 611" name="T2"/>
              <a:gd fmla="*/ 81 h 715" name="T3"/>
              <a:gd fmla="*/ 511 w 611" name="T4"/>
              <a:gd fmla="*/ 98 h 715" name="T5"/>
              <a:gd fmla="*/ 585 w 611" name="T6"/>
              <a:gd fmla="*/ 112 h 715" name="T7"/>
              <a:gd fmla="*/ 611 w 611" name="T8"/>
              <a:gd fmla="*/ 139 h 715" name="T9"/>
              <a:gd fmla="*/ 585 w 611" name="T10"/>
              <a:gd fmla="*/ 715 h 715" name="T11"/>
              <a:gd fmla="*/ 27 w 611" name="T12"/>
              <a:gd fmla="*/ 715 h 715" name="T13"/>
              <a:gd fmla="*/ 0 w 611" name="T14"/>
              <a:gd fmla="*/ 688 h 715" name="T15"/>
              <a:gd fmla="*/ 27 w 611" name="T16"/>
              <a:gd fmla="*/ 112 h 715" name="T17"/>
              <a:gd fmla="*/ 101 w 611" name="T18"/>
              <a:gd fmla="*/ 112 h 715" name="T19"/>
              <a:gd fmla="*/ 117 w 611" name="T20"/>
              <a:gd fmla="*/ 81 h 715" name="T21"/>
              <a:gd fmla="*/ 203 w 611" name="T22"/>
              <a:gd fmla="*/ 81 h 715" name="T23"/>
              <a:gd fmla="*/ 306 w 611" name="T24"/>
              <a:gd fmla="*/ 0 h 715" name="T25"/>
              <a:gd fmla="*/ 422 w 611" name="T26"/>
              <a:gd fmla="*/ 308 h 715" name="T27"/>
              <a:gd fmla="*/ 460 w 611" name="T28"/>
              <a:gd fmla="*/ 346 h 715" name="T29"/>
              <a:gd fmla="*/ 242 w 611" name="T30"/>
              <a:gd fmla="*/ 526 h 715" name="T31"/>
              <a:gd fmla="*/ 152 w 611" name="T32"/>
              <a:gd fmla="*/ 436 h 715" name="T33"/>
              <a:gd fmla="*/ 190 w 611" name="T34"/>
              <a:gd fmla="*/ 398 h 715" name="T35"/>
              <a:gd fmla="*/ 422 w 611" name="T36"/>
              <a:gd fmla="*/ 308 h 715" name="T37"/>
              <a:gd fmla="*/ 375 w 611" name="T38"/>
              <a:gd fmla="*/ 81 h 715" name="T39"/>
              <a:gd fmla="*/ 306 w 611" name="T40"/>
              <a:gd fmla="*/ 32 h 715" name="T41"/>
              <a:gd fmla="*/ 237 w 611" name="T42"/>
              <a:gd fmla="*/ 81 h 715" name="T43"/>
              <a:gd fmla="*/ 375 w 611" name="T44"/>
              <a:gd fmla="*/ 81 h 715" name="T45"/>
              <a:gd fmla="*/ 511 w 611" name="T46"/>
              <a:gd fmla="*/ 165 h 715" name="T47"/>
              <a:gd fmla="*/ 495 w 611" name="T48"/>
              <a:gd fmla="*/ 197 h 715" name="T49"/>
              <a:gd fmla="*/ 306 w 611" name="T50"/>
              <a:gd fmla="*/ 197 h 715" name="T51"/>
              <a:gd fmla="*/ 101 w 611" name="T52"/>
              <a:gd fmla="*/ 180 h 715" name="T53"/>
              <a:gd fmla="*/ 101 w 611" name="T54"/>
              <a:gd fmla="*/ 165 h 715" name="T55"/>
              <a:gd fmla="*/ 54 w 611" name="T56"/>
              <a:gd fmla="*/ 662 h 715" name="T57"/>
              <a:gd fmla="*/ 558 w 611" name="T58"/>
              <a:gd fmla="*/ 165 h 715" name="T59"/>
              <a:gd fmla="*/ 306 w 611" name="T60"/>
              <a:gd fmla="*/ 113 h 715" name="T61"/>
              <a:gd fmla="*/ 133 w 611" name="T62"/>
              <a:gd fmla="*/ 113 h 715" name="T63"/>
              <a:gd fmla="*/ 133 w 611" name="T64"/>
              <a:gd fmla="*/ 165 h 715" name="T65"/>
              <a:gd fmla="*/ 479 w 611" name="T66"/>
              <a:gd fmla="*/ 165 h 715" name="T67"/>
              <a:gd fmla="*/ 479 w 611" name="T68"/>
              <a:gd fmla="*/ 113 h 715"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715" w="611">
                <a:moveTo>
                  <a:pt x="306" y="0"/>
                </a:moveTo>
                <a:cubicBezTo>
                  <a:pt x="335" y="0"/>
                  <a:pt x="361" y="12"/>
                  <a:pt x="380" y="32"/>
                </a:cubicBezTo>
                <a:cubicBezTo>
                  <a:pt x="394" y="45"/>
                  <a:pt x="404" y="62"/>
                  <a:pt x="408" y="81"/>
                </a:cubicBezTo>
                <a:cubicBezTo>
                  <a:pt x="495" y="81"/>
                  <a:pt x="495" y="81"/>
                  <a:pt x="495" y="81"/>
                </a:cubicBezTo>
                <a:cubicBezTo>
                  <a:pt x="504" y="81"/>
                  <a:pt x="511" y="88"/>
                  <a:pt x="511" y="97"/>
                </a:cubicBezTo>
                <a:cubicBezTo>
                  <a:pt x="511" y="98"/>
                  <a:pt x="511" y="98"/>
                  <a:pt x="511" y="98"/>
                </a:cubicBezTo>
                <a:cubicBezTo>
                  <a:pt x="511" y="112"/>
                  <a:pt x="511" y="112"/>
                  <a:pt x="511" y="112"/>
                </a:cubicBezTo>
                <a:cubicBezTo>
                  <a:pt x="585" y="112"/>
                  <a:pt x="585" y="112"/>
                  <a:pt x="585" y="112"/>
                </a:cubicBezTo>
                <a:cubicBezTo>
                  <a:pt x="599" y="112"/>
                  <a:pt x="611" y="124"/>
                  <a:pt x="611" y="139"/>
                </a:cubicBezTo>
                <a:cubicBezTo>
                  <a:pt x="611" y="139"/>
                  <a:pt x="611" y="139"/>
                  <a:pt x="611" y="139"/>
                </a:cubicBezTo>
                <a:cubicBezTo>
                  <a:pt x="611" y="688"/>
                  <a:pt x="611" y="688"/>
                  <a:pt x="611" y="688"/>
                </a:cubicBezTo>
                <a:cubicBezTo>
                  <a:pt x="611" y="704"/>
                  <a:pt x="599" y="715"/>
                  <a:pt x="585" y="715"/>
                </a:cubicBezTo>
                <a:cubicBezTo>
                  <a:pt x="584" y="715"/>
                  <a:pt x="584" y="715"/>
                  <a:pt x="584" y="715"/>
                </a:cubicBezTo>
                <a:cubicBezTo>
                  <a:pt x="27" y="715"/>
                  <a:pt x="27" y="715"/>
                  <a:pt x="27" y="715"/>
                </a:cubicBezTo>
                <a:cubicBezTo>
                  <a:pt x="12" y="715"/>
                  <a:pt x="0" y="704"/>
                  <a:pt x="0" y="688"/>
                </a:cubicBezTo>
                <a:cubicBezTo>
                  <a:pt x="0" y="688"/>
                  <a:pt x="0" y="688"/>
                  <a:pt x="0" y="688"/>
                </a:cubicBezTo>
                <a:cubicBezTo>
                  <a:pt x="0" y="139"/>
                  <a:pt x="0" y="139"/>
                  <a:pt x="0" y="139"/>
                </a:cubicBezTo>
                <a:cubicBezTo>
                  <a:pt x="0" y="124"/>
                  <a:pt x="12" y="112"/>
                  <a:pt x="27" y="112"/>
                </a:cubicBezTo>
                <a:cubicBezTo>
                  <a:pt x="28" y="112"/>
                  <a:pt x="28" y="112"/>
                  <a:pt x="28" y="112"/>
                </a:cubicBezTo>
                <a:cubicBezTo>
                  <a:pt x="101" y="112"/>
                  <a:pt x="101" y="112"/>
                  <a:pt x="101" y="112"/>
                </a:cubicBezTo>
                <a:cubicBezTo>
                  <a:pt x="101" y="97"/>
                  <a:pt x="101" y="97"/>
                  <a:pt x="101" y="97"/>
                </a:cubicBezTo>
                <a:cubicBezTo>
                  <a:pt x="101" y="88"/>
                  <a:pt x="108" y="81"/>
                  <a:pt x="117" y="81"/>
                </a:cubicBezTo>
                <a:cubicBezTo>
                  <a:pt x="117" y="81"/>
                  <a:pt x="117" y="81"/>
                  <a:pt x="117" y="81"/>
                </a:cubicBezTo>
                <a:cubicBezTo>
                  <a:pt x="203" y="81"/>
                  <a:pt x="203" y="81"/>
                  <a:pt x="203" y="81"/>
                </a:cubicBezTo>
                <a:cubicBezTo>
                  <a:pt x="208" y="62"/>
                  <a:pt x="218" y="45"/>
                  <a:pt x="231" y="32"/>
                </a:cubicBezTo>
                <a:cubicBezTo>
                  <a:pt x="250" y="12"/>
                  <a:pt x="277" y="0"/>
                  <a:pt x="306" y="0"/>
                </a:cubicBezTo>
                <a:close/>
                <a:moveTo>
                  <a:pt x="422" y="308"/>
                </a:moveTo>
                <a:cubicBezTo>
                  <a:pt x="422" y="308"/>
                  <a:pt x="422" y="308"/>
                  <a:pt x="422" y="308"/>
                </a:cubicBezTo>
                <a:cubicBezTo>
                  <a:pt x="432" y="298"/>
                  <a:pt x="449" y="298"/>
                  <a:pt x="460" y="308"/>
                </a:cubicBezTo>
                <a:cubicBezTo>
                  <a:pt x="470" y="319"/>
                  <a:pt x="470" y="336"/>
                  <a:pt x="460" y="346"/>
                </a:cubicBezTo>
                <a:cubicBezTo>
                  <a:pt x="280" y="526"/>
                  <a:pt x="280" y="526"/>
                  <a:pt x="280" y="526"/>
                </a:cubicBezTo>
                <a:cubicBezTo>
                  <a:pt x="269" y="537"/>
                  <a:pt x="252" y="537"/>
                  <a:pt x="242" y="526"/>
                </a:cubicBezTo>
                <a:cubicBezTo>
                  <a:pt x="241" y="526"/>
                  <a:pt x="241" y="526"/>
                  <a:pt x="241" y="526"/>
                </a:cubicBezTo>
                <a:cubicBezTo>
                  <a:pt x="152" y="436"/>
                  <a:pt x="152" y="436"/>
                  <a:pt x="152" y="436"/>
                </a:cubicBezTo>
                <a:cubicBezTo>
                  <a:pt x="141" y="426"/>
                  <a:pt x="141" y="409"/>
                  <a:pt x="152" y="398"/>
                </a:cubicBezTo>
                <a:cubicBezTo>
                  <a:pt x="162" y="388"/>
                  <a:pt x="179" y="388"/>
                  <a:pt x="190" y="398"/>
                </a:cubicBezTo>
                <a:cubicBezTo>
                  <a:pt x="261" y="469"/>
                  <a:pt x="261" y="469"/>
                  <a:pt x="261" y="469"/>
                </a:cubicBezTo>
                <a:cubicBezTo>
                  <a:pt x="422" y="308"/>
                  <a:pt x="422" y="308"/>
                  <a:pt x="422" y="308"/>
                </a:cubicBezTo>
                <a:close/>
                <a:moveTo>
                  <a:pt x="375" y="81"/>
                </a:moveTo>
                <a:cubicBezTo>
                  <a:pt x="375" y="81"/>
                  <a:pt x="375" y="81"/>
                  <a:pt x="375" y="81"/>
                </a:cubicBezTo>
                <a:cubicBezTo>
                  <a:pt x="371" y="71"/>
                  <a:pt x="365" y="62"/>
                  <a:pt x="358" y="54"/>
                </a:cubicBezTo>
                <a:cubicBezTo>
                  <a:pt x="344" y="41"/>
                  <a:pt x="326" y="32"/>
                  <a:pt x="306" y="32"/>
                </a:cubicBezTo>
                <a:cubicBezTo>
                  <a:pt x="285" y="32"/>
                  <a:pt x="267" y="41"/>
                  <a:pt x="254" y="54"/>
                </a:cubicBezTo>
                <a:cubicBezTo>
                  <a:pt x="246" y="62"/>
                  <a:pt x="240" y="71"/>
                  <a:pt x="237" y="81"/>
                </a:cubicBezTo>
                <a:cubicBezTo>
                  <a:pt x="306" y="81"/>
                  <a:pt x="306" y="81"/>
                  <a:pt x="306" y="81"/>
                </a:cubicBezTo>
                <a:cubicBezTo>
                  <a:pt x="375" y="81"/>
                  <a:pt x="375" y="81"/>
                  <a:pt x="375" y="81"/>
                </a:cubicBezTo>
                <a:close/>
                <a:moveTo>
                  <a:pt x="511" y="165"/>
                </a:moveTo>
                <a:cubicBezTo>
                  <a:pt x="511" y="165"/>
                  <a:pt x="511" y="165"/>
                  <a:pt x="511" y="165"/>
                </a:cubicBezTo>
                <a:cubicBezTo>
                  <a:pt x="511" y="180"/>
                  <a:pt x="511" y="180"/>
                  <a:pt x="511" y="180"/>
                </a:cubicBezTo>
                <a:cubicBezTo>
                  <a:pt x="511" y="189"/>
                  <a:pt x="504" y="197"/>
                  <a:pt x="495" y="197"/>
                </a:cubicBezTo>
                <a:cubicBezTo>
                  <a:pt x="494" y="197"/>
                  <a:pt x="494" y="197"/>
                  <a:pt x="494" y="197"/>
                </a:cubicBezTo>
                <a:cubicBezTo>
                  <a:pt x="306" y="197"/>
                  <a:pt x="306" y="197"/>
                  <a:pt x="306" y="197"/>
                </a:cubicBezTo>
                <a:cubicBezTo>
                  <a:pt x="117" y="197"/>
                  <a:pt x="117" y="197"/>
                  <a:pt x="117" y="197"/>
                </a:cubicBezTo>
                <a:cubicBezTo>
                  <a:pt x="108" y="197"/>
                  <a:pt x="101" y="189"/>
                  <a:pt x="101" y="180"/>
                </a:cubicBezTo>
                <a:cubicBezTo>
                  <a:pt x="101" y="180"/>
                  <a:pt x="101" y="180"/>
                  <a:pt x="101" y="180"/>
                </a:cubicBezTo>
                <a:cubicBezTo>
                  <a:pt x="101" y="165"/>
                  <a:pt x="101" y="165"/>
                  <a:pt x="101" y="165"/>
                </a:cubicBezTo>
                <a:cubicBezTo>
                  <a:pt x="54" y="165"/>
                  <a:pt x="54" y="165"/>
                  <a:pt x="54" y="165"/>
                </a:cubicBezTo>
                <a:cubicBezTo>
                  <a:pt x="54" y="662"/>
                  <a:pt x="54" y="662"/>
                  <a:pt x="54" y="662"/>
                </a:cubicBezTo>
                <a:cubicBezTo>
                  <a:pt x="558" y="662"/>
                  <a:pt x="558" y="662"/>
                  <a:pt x="558" y="662"/>
                </a:cubicBezTo>
                <a:cubicBezTo>
                  <a:pt x="558" y="165"/>
                  <a:pt x="558" y="165"/>
                  <a:pt x="558" y="165"/>
                </a:cubicBezTo>
                <a:cubicBezTo>
                  <a:pt x="511" y="165"/>
                  <a:pt x="511" y="165"/>
                  <a:pt x="511" y="165"/>
                </a:cubicBezTo>
                <a:close/>
                <a:moveTo>
                  <a:pt x="306" y="113"/>
                </a:moveTo>
                <a:cubicBezTo>
                  <a:pt x="306" y="113"/>
                  <a:pt x="306" y="113"/>
                  <a:pt x="306" y="113"/>
                </a:cubicBezTo>
                <a:cubicBezTo>
                  <a:pt x="133" y="113"/>
                  <a:pt x="133" y="113"/>
                  <a:pt x="133" y="113"/>
                </a:cubicBezTo>
                <a:cubicBezTo>
                  <a:pt x="133" y="139"/>
                  <a:pt x="133" y="139"/>
                  <a:pt x="133" y="139"/>
                </a:cubicBezTo>
                <a:cubicBezTo>
                  <a:pt x="133" y="165"/>
                  <a:pt x="133" y="165"/>
                  <a:pt x="133" y="165"/>
                </a:cubicBezTo>
                <a:cubicBezTo>
                  <a:pt x="306" y="165"/>
                  <a:pt x="306" y="165"/>
                  <a:pt x="306" y="165"/>
                </a:cubicBezTo>
                <a:cubicBezTo>
                  <a:pt x="479" y="165"/>
                  <a:pt x="479" y="165"/>
                  <a:pt x="479" y="165"/>
                </a:cubicBezTo>
                <a:cubicBezTo>
                  <a:pt x="479" y="139"/>
                  <a:pt x="479" y="139"/>
                  <a:pt x="479" y="139"/>
                </a:cubicBezTo>
                <a:cubicBezTo>
                  <a:pt x="479" y="113"/>
                  <a:pt x="479" y="113"/>
                  <a:pt x="479" y="113"/>
                </a:cubicBezTo>
                <a:cubicBezTo>
                  <a:pt x="306" y="113"/>
                  <a:pt x="306" y="113"/>
                  <a:pt x="306" y="113"/>
                </a:cubicBezTo>
                <a:close/>
              </a:path>
            </a:pathLst>
          </a:custGeom>
          <a:solidFill>
            <a:schemeClr val="bg1">
              <a:lumMod val="50000"/>
            </a:schemeClr>
          </a:solidFill>
          <a:ln>
            <a:noFill/>
          </a:ln>
        </p:spPr>
        <p:txBody>
          <a:bodyPr anchor="t" anchorCtr="0" bIns="45720" compatLnSpc="1" lIns="91440" numCol="1" rIns="91440" tIns="45720" vert="horz" wrap="square"/>
          <a:lstStyle/>
          <a:p>
            <a:endParaRPr altLang="en-US" lang="zh-CN"/>
          </a:p>
        </p:txBody>
      </p:sp>
      <p:sp>
        <p:nvSpPr>
          <p:cNvPr id="76" name="原创设计师QQ598969553             _75"/>
          <p:cNvSpPr>
            <a:spLocks noEditPoints="1"/>
          </p:cNvSpPr>
          <p:nvPr/>
        </p:nvSpPr>
        <p:spPr bwMode="auto">
          <a:xfrm>
            <a:off x="2437145" y="1177963"/>
            <a:ext cx="224948" cy="225108"/>
          </a:xfrm>
          <a:custGeom>
            <a:gdLst>
              <a:gd fmla="*/ 178 w 706" name="T0"/>
              <a:gd fmla="*/ 329 h 707" name="T1"/>
              <a:gd fmla="*/ 203 w 706" name="T2"/>
              <a:gd fmla="*/ 265 h 707" name="T3"/>
              <a:gd fmla="*/ 330 w 706" name="T4"/>
              <a:gd fmla="*/ 269 h 707" name="T5"/>
              <a:gd fmla="*/ 284 w 706" name="T6"/>
              <a:gd fmla="*/ 398 h 707" name="T7"/>
              <a:gd fmla="*/ 216 w 706" name="T8"/>
              <a:gd fmla="*/ 439 h 707" name="T9"/>
              <a:gd fmla="*/ 333 w 706" name="T10"/>
              <a:gd fmla="*/ 471 h 707" name="T11"/>
              <a:gd fmla="*/ 178 w 706" name="T12"/>
              <a:gd fmla="*/ 452 h 707" name="T13"/>
              <a:gd fmla="*/ 274 w 706" name="T14"/>
              <a:gd fmla="*/ 368 h 707" name="T15"/>
              <a:gd fmla="*/ 304 w 706" name="T16"/>
              <a:gd fmla="*/ 289 h 707" name="T17"/>
              <a:gd fmla="*/ 226 w 706" name="T18"/>
              <a:gd fmla="*/ 286 h 707" name="T19"/>
              <a:gd fmla="*/ 210 w 706" name="T20"/>
              <a:gd fmla="*/ 329 h 707" name="T21"/>
              <a:gd fmla="*/ 604 w 706" name="T22"/>
              <a:gd fmla="*/ 370 h 707" name="T23"/>
              <a:gd fmla="*/ 657 w 706" name="T24"/>
              <a:gd fmla="*/ 338 h 707" name="T25"/>
              <a:gd fmla="*/ 679 w 706" name="T26"/>
              <a:gd fmla="*/ 489 h 707" name="T27"/>
              <a:gd fmla="*/ 352 w 706" name="T28"/>
              <a:gd fmla="*/ 707 h 707" name="T29"/>
              <a:gd fmla="*/ 103 w 706" name="T30"/>
              <a:gd fmla="*/ 604 h 707" name="T31"/>
              <a:gd fmla="*/ 27 w 706" name="T32"/>
              <a:gd fmla="*/ 217 h 707" name="T33"/>
              <a:gd fmla="*/ 217 w 706" name="T34"/>
              <a:gd fmla="*/ 28 h 707" name="T35"/>
              <a:gd fmla="*/ 489 w 706" name="T36"/>
              <a:gd fmla="*/ 28 h 707" name="T37"/>
              <a:gd fmla="*/ 576 w 706" name="T38"/>
              <a:gd fmla="*/ 1 h 707" name="T39"/>
              <a:gd fmla="*/ 602 w 706" name="T40"/>
              <a:gd fmla="*/ 142 h 707" name="T41"/>
              <a:gd fmla="*/ 461 w 706" name="T42"/>
              <a:gd fmla="*/ 130 h 707" name="T43"/>
              <a:gd fmla="*/ 468 w 706" name="T44"/>
              <a:gd fmla="*/ 78 h 707" name="T45"/>
              <a:gd fmla="*/ 368 w 706" name="T46"/>
              <a:gd fmla="*/ 102 h 707" name="T47"/>
              <a:gd fmla="*/ 336 w 706" name="T48"/>
              <a:gd fmla="*/ 55 h 707" name="T49"/>
              <a:gd fmla="*/ 217 w 706" name="T50"/>
              <a:gd fmla="*/ 87 h 707" name="T51"/>
              <a:gd fmla="*/ 197 w 706" name="T52"/>
              <a:gd fmla="*/ 117 h 707" name="T53"/>
              <a:gd fmla="*/ 102 w 706" name="T54"/>
              <a:gd fmla="*/ 191 h 707" name="T55"/>
              <a:gd fmla="*/ 100 w 706" name="T56"/>
              <a:gd fmla="*/ 227 h 707" name="T57"/>
              <a:gd fmla="*/ 76 w 706" name="T58"/>
              <a:gd fmla="*/ 240 h 707" name="T59"/>
              <a:gd fmla="*/ 117 w 706" name="T60"/>
              <a:gd fmla="*/ 354 h 707" name="T61"/>
              <a:gd fmla="*/ 85 w 706" name="T62"/>
              <a:gd fmla="*/ 490 h 707" name="T63"/>
              <a:gd fmla="*/ 116 w 706" name="T64"/>
              <a:gd fmla="*/ 509 h 707" name="T65"/>
              <a:gd fmla="*/ 189 w 706" name="T66"/>
              <a:gd fmla="*/ 605 h 707" name="T67"/>
              <a:gd fmla="*/ 225 w 706" name="T68"/>
              <a:gd fmla="*/ 606 h 707" name="T69"/>
              <a:gd fmla="*/ 238 w 706" name="T70"/>
              <a:gd fmla="*/ 631 h 707" name="T71"/>
              <a:gd fmla="*/ 352 w 706" name="T72"/>
              <a:gd fmla="*/ 590 h 707" name="T73"/>
              <a:gd fmla="*/ 488 w 706" name="T74"/>
              <a:gd fmla="*/ 621 h 707" name="T75"/>
              <a:gd fmla="*/ 507 w 706" name="T76"/>
              <a:gd fmla="*/ 590 h 707" name="T77"/>
              <a:gd fmla="*/ 603 w 706" name="T78"/>
              <a:gd fmla="*/ 517 h 707" name="T79"/>
              <a:gd fmla="*/ 605 w 706" name="T80"/>
              <a:gd fmla="*/ 481 h 707" name="T81"/>
              <a:gd fmla="*/ 629 w 706" name="T82"/>
              <a:gd fmla="*/ 468 h 707" name="T83"/>
              <a:gd fmla="*/ 456 w 706" name="T84"/>
              <a:gd fmla="*/ 245 h 707" name="T85"/>
              <a:gd fmla="*/ 487 w 706" name="T86"/>
              <a:gd fmla="*/ 389 h 707" name="T87"/>
              <a:gd fmla="*/ 511 w 706" name="T88"/>
              <a:gd fmla="*/ 421 h 707" name="T89"/>
              <a:gd fmla="*/ 470 w 706" name="T90"/>
              <a:gd fmla="*/ 471 h 707" name="T91"/>
              <a:gd fmla="*/ 372 w 706" name="T92"/>
              <a:gd fmla="*/ 421 h 707" name="T93"/>
              <a:gd fmla="*/ 456 w 706" name="T94"/>
              <a:gd fmla="*/ 245 h 707" name="T95"/>
              <a:gd fmla="*/ 454 w 706" name="T96"/>
              <a:gd fmla="*/ 308 h 707" name="T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b="b" l="0" r="r" t="0"/>
            <a:pathLst>
              <a:path h="707" w="706">
                <a:moveTo>
                  <a:pt x="210" y="329"/>
                </a:moveTo>
                <a:cubicBezTo>
                  <a:pt x="210" y="338"/>
                  <a:pt x="203" y="345"/>
                  <a:pt x="194" y="345"/>
                </a:cubicBezTo>
                <a:cubicBezTo>
                  <a:pt x="185" y="345"/>
                  <a:pt x="178" y="338"/>
                  <a:pt x="178" y="329"/>
                </a:cubicBezTo>
                <a:cubicBezTo>
                  <a:pt x="178" y="316"/>
                  <a:pt x="180" y="305"/>
                  <a:pt x="184" y="294"/>
                </a:cubicBezTo>
                <a:cubicBezTo>
                  <a:pt x="185" y="293"/>
                  <a:pt x="185" y="293"/>
                  <a:pt x="185" y="293"/>
                </a:cubicBezTo>
                <a:cubicBezTo>
                  <a:pt x="189" y="282"/>
                  <a:pt x="195" y="273"/>
                  <a:pt x="203" y="265"/>
                </a:cubicBezTo>
                <a:cubicBezTo>
                  <a:pt x="210" y="256"/>
                  <a:pt x="220" y="249"/>
                  <a:pt x="230" y="244"/>
                </a:cubicBezTo>
                <a:cubicBezTo>
                  <a:pt x="240" y="240"/>
                  <a:pt x="252" y="237"/>
                  <a:pt x="263" y="237"/>
                </a:cubicBezTo>
                <a:cubicBezTo>
                  <a:pt x="292" y="237"/>
                  <a:pt x="315" y="250"/>
                  <a:pt x="330" y="269"/>
                </a:cubicBezTo>
                <a:cubicBezTo>
                  <a:pt x="338" y="280"/>
                  <a:pt x="343" y="292"/>
                  <a:pt x="346" y="306"/>
                </a:cubicBezTo>
                <a:cubicBezTo>
                  <a:pt x="348" y="319"/>
                  <a:pt x="347" y="333"/>
                  <a:pt x="342" y="346"/>
                </a:cubicBezTo>
                <a:cubicBezTo>
                  <a:pt x="334" y="368"/>
                  <a:pt x="315" y="388"/>
                  <a:pt x="284" y="398"/>
                </a:cubicBezTo>
                <a:cubicBezTo>
                  <a:pt x="267" y="405"/>
                  <a:pt x="248" y="412"/>
                  <a:pt x="233" y="422"/>
                </a:cubicBezTo>
                <a:cubicBezTo>
                  <a:pt x="233" y="422"/>
                  <a:pt x="233" y="422"/>
                  <a:pt x="233" y="422"/>
                </a:cubicBezTo>
                <a:cubicBezTo>
                  <a:pt x="226" y="426"/>
                  <a:pt x="221" y="432"/>
                  <a:pt x="216" y="439"/>
                </a:cubicBezTo>
                <a:cubicBezTo>
                  <a:pt x="333" y="439"/>
                  <a:pt x="333" y="439"/>
                  <a:pt x="333" y="439"/>
                </a:cubicBezTo>
                <a:cubicBezTo>
                  <a:pt x="342" y="439"/>
                  <a:pt x="349" y="446"/>
                  <a:pt x="349" y="454"/>
                </a:cubicBezTo>
                <a:cubicBezTo>
                  <a:pt x="349" y="463"/>
                  <a:pt x="342" y="471"/>
                  <a:pt x="333" y="471"/>
                </a:cubicBezTo>
                <a:cubicBezTo>
                  <a:pt x="194" y="471"/>
                  <a:pt x="194" y="471"/>
                  <a:pt x="194" y="471"/>
                </a:cubicBezTo>
                <a:cubicBezTo>
                  <a:pt x="185" y="471"/>
                  <a:pt x="178" y="463"/>
                  <a:pt x="178" y="454"/>
                </a:cubicBezTo>
                <a:cubicBezTo>
                  <a:pt x="178" y="454"/>
                  <a:pt x="178" y="453"/>
                  <a:pt x="178" y="452"/>
                </a:cubicBezTo>
                <a:cubicBezTo>
                  <a:pt x="181" y="426"/>
                  <a:pt x="196" y="408"/>
                  <a:pt x="215" y="395"/>
                </a:cubicBezTo>
                <a:cubicBezTo>
                  <a:pt x="215" y="395"/>
                  <a:pt x="215" y="395"/>
                  <a:pt x="215" y="395"/>
                </a:cubicBezTo>
                <a:cubicBezTo>
                  <a:pt x="233" y="383"/>
                  <a:pt x="254" y="375"/>
                  <a:pt x="274" y="368"/>
                </a:cubicBezTo>
                <a:cubicBezTo>
                  <a:pt x="294" y="361"/>
                  <a:pt x="307" y="349"/>
                  <a:pt x="312" y="335"/>
                </a:cubicBezTo>
                <a:cubicBezTo>
                  <a:pt x="314" y="327"/>
                  <a:pt x="315" y="319"/>
                  <a:pt x="314" y="311"/>
                </a:cubicBezTo>
                <a:cubicBezTo>
                  <a:pt x="312" y="303"/>
                  <a:pt x="309" y="295"/>
                  <a:pt x="304" y="289"/>
                </a:cubicBezTo>
                <a:cubicBezTo>
                  <a:pt x="295" y="277"/>
                  <a:pt x="281" y="269"/>
                  <a:pt x="263" y="269"/>
                </a:cubicBezTo>
                <a:cubicBezTo>
                  <a:pt x="256" y="269"/>
                  <a:pt x="249" y="271"/>
                  <a:pt x="243" y="274"/>
                </a:cubicBezTo>
                <a:cubicBezTo>
                  <a:pt x="237" y="277"/>
                  <a:pt x="231" y="281"/>
                  <a:pt x="226" y="286"/>
                </a:cubicBezTo>
                <a:cubicBezTo>
                  <a:pt x="221" y="291"/>
                  <a:pt x="217" y="298"/>
                  <a:pt x="214" y="304"/>
                </a:cubicBezTo>
                <a:cubicBezTo>
                  <a:pt x="214" y="306"/>
                  <a:pt x="214" y="306"/>
                  <a:pt x="214" y="306"/>
                </a:cubicBezTo>
                <a:cubicBezTo>
                  <a:pt x="212" y="313"/>
                  <a:pt x="210" y="321"/>
                  <a:pt x="210" y="329"/>
                </a:cubicBezTo>
                <a:close/>
                <a:moveTo>
                  <a:pt x="651" y="370"/>
                </a:moveTo>
                <a:cubicBezTo>
                  <a:pt x="651" y="370"/>
                  <a:pt x="651" y="370"/>
                  <a:pt x="651" y="370"/>
                </a:cubicBezTo>
                <a:cubicBezTo>
                  <a:pt x="604" y="370"/>
                  <a:pt x="604" y="370"/>
                  <a:pt x="604" y="370"/>
                </a:cubicBezTo>
                <a:cubicBezTo>
                  <a:pt x="595" y="370"/>
                  <a:pt x="588" y="363"/>
                  <a:pt x="588" y="354"/>
                </a:cubicBezTo>
                <a:cubicBezTo>
                  <a:pt x="588" y="345"/>
                  <a:pt x="595" y="338"/>
                  <a:pt x="604" y="338"/>
                </a:cubicBezTo>
                <a:cubicBezTo>
                  <a:pt x="657" y="338"/>
                  <a:pt x="657" y="338"/>
                  <a:pt x="657" y="338"/>
                </a:cubicBezTo>
                <a:cubicBezTo>
                  <a:pt x="668" y="338"/>
                  <a:pt x="668" y="338"/>
                  <a:pt x="668" y="338"/>
                </a:cubicBezTo>
                <a:cubicBezTo>
                  <a:pt x="695" y="338"/>
                  <a:pt x="706" y="343"/>
                  <a:pt x="705" y="368"/>
                </a:cubicBezTo>
                <a:cubicBezTo>
                  <a:pt x="703" y="411"/>
                  <a:pt x="694" y="451"/>
                  <a:pt x="679" y="489"/>
                </a:cubicBezTo>
                <a:cubicBezTo>
                  <a:pt x="678" y="490"/>
                  <a:pt x="678" y="490"/>
                  <a:pt x="678" y="490"/>
                </a:cubicBezTo>
                <a:cubicBezTo>
                  <a:pt x="660" y="533"/>
                  <a:pt x="634" y="572"/>
                  <a:pt x="602" y="604"/>
                </a:cubicBezTo>
                <a:cubicBezTo>
                  <a:pt x="538" y="668"/>
                  <a:pt x="450" y="707"/>
                  <a:pt x="352" y="707"/>
                </a:cubicBezTo>
                <a:cubicBezTo>
                  <a:pt x="305" y="707"/>
                  <a:pt x="259" y="698"/>
                  <a:pt x="217" y="680"/>
                </a:cubicBezTo>
                <a:cubicBezTo>
                  <a:pt x="216" y="679"/>
                  <a:pt x="216" y="679"/>
                  <a:pt x="216" y="679"/>
                </a:cubicBezTo>
                <a:cubicBezTo>
                  <a:pt x="173" y="662"/>
                  <a:pt x="135" y="636"/>
                  <a:pt x="103" y="604"/>
                </a:cubicBezTo>
                <a:cubicBezTo>
                  <a:pt x="39" y="540"/>
                  <a:pt x="0" y="451"/>
                  <a:pt x="0" y="354"/>
                </a:cubicBezTo>
                <a:cubicBezTo>
                  <a:pt x="0" y="306"/>
                  <a:pt x="9" y="261"/>
                  <a:pt x="26" y="219"/>
                </a:cubicBezTo>
                <a:cubicBezTo>
                  <a:pt x="27" y="217"/>
                  <a:pt x="27" y="217"/>
                  <a:pt x="27" y="217"/>
                </a:cubicBezTo>
                <a:cubicBezTo>
                  <a:pt x="45" y="175"/>
                  <a:pt x="71" y="137"/>
                  <a:pt x="103" y="104"/>
                </a:cubicBezTo>
                <a:cubicBezTo>
                  <a:pt x="135" y="72"/>
                  <a:pt x="174" y="46"/>
                  <a:pt x="217" y="28"/>
                </a:cubicBezTo>
                <a:cubicBezTo>
                  <a:pt x="217" y="28"/>
                  <a:pt x="217" y="28"/>
                  <a:pt x="217" y="28"/>
                </a:cubicBezTo>
                <a:cubicBezTo>
                  <a:pt x="259" y="11"/>
                  <a:pt x="305" y="1"/>
                  <a:pt x="352" y="1"/>
                </a:cubicBezTo>
                <a:cubicBezTo>
                  <a:pt x="400" y="1"/>
                  <a:pt x="446" y="11"/>
                  <a:pt x="487" y="28"/>
                </a:cubicBezTo>
                <a:cubicBezTo>
                  <a:pt x="489" y="28"/>
                  <a:pt x="489" y="28"/>
                  <a:pt x="489" y="28"/>
                </a:cubicBezTo>
                <a:cubicBezTo>
                  <a:pt x="511" y="38"/>
                  <a:pt x="533" y="50"/>
                  <a:pt x="552" y="63"/>
                </a:cubicBezTo>
                <a:cubicBezTo>
                  <a:pt x="551" y="29"/>
                  <a:pt x="551" y="29"/>
                  <a:pt x="551" y="29"/>
                </a:cubicBezTo>
                <a:cubicBezTo>
                  <a:pt x="550" y="15"/>
                  <a:pt x="561" y="2"/>
                  <a:pt x="576" y="1"/>
                </a:cubicBezTo>
                <a:cubicBezTo>
                  <a:pt x="591" y="0"/>
                  <a:pt x="603" y="12"/>
                  <a:pt x="604" y="26"/>
                </a:cubicBezTo>
                <a:cubicBezTo>
                  <a:pt x="610" y="120"/>
                  <a:pt x="610" y="120"/>
                  <a:pt x="610" y="120"/>
                </a:cubicBezTo>
                <a:cubicBezTo>
                  <a:pt x="611" y="128"/>
                  <a:pt x="608" y="137"/>
                  <a:pt x="602" y="142"/>
                </a:cubicBezTo>
                <a:cubicBezTo>
                  <a:pt x="596" y="148"/>
                  <a:pt x="590" y="151"/>
                  <a:pt x="583" y="150"/>
                </a:cubicBezTo>
                <a:cubicBezTo>
                  <a:pt x="489" y="156"/>
                  <a:pt x="489" y="156"/>
                  <a:pt x="489" y="156"/>
                </a:cubicBezTo>
                <a:cubicBezTo>
                  <a:pt x="474" y="157"/>
                  <a:pt x="461" y="145"/>
                  <a:pt x="461" y="130"/>
                </a:cubicBezTo>
                <a:cubicBezTo>
                  <a:pt x="460" y="116"/>
                  <a:pt x="471" y="103"/>
                  <a:pt x="486" y="102"/>
                </a:cubicBezTo>
                <a:cubicBezTo>
                  <a:pt x="512" y="101"/>
                  <a:pt x="512" y="101"/>
                  <a:pt x="512" y="101"/>
                </a:cubicBezTo>
                <a:cubicBezTo>
                  <a:pt x="498" y="92"/>
                  <a:pt x="483" y="84"/>
                  <a:pt x="468" y="78"/>
                </a:cubicBezTo>
                <a:cubicBezTo>
                  <a:pt x="467" y="77"/>
                  <a:pt x="467" y="77"/>
                  <a:pt x="467" y="77"/>
                </a:cubicBezTo>
                <a:cubicBezTo>
                  <a:pt x="436" y="65"/>
                  <a:pt x="403" y="57"/>
                  <a:pt x="368" y="55"/>
                </a:cubicBezTo>
                <a:cubicBezTo>
                  <a:pt x="368" y="102"/>
                  <a:pt x="368" y="102"/>
                  <a:pt x="368" y="102"/>
                </a:cubicBezTo>
                <a:cubicBezTo>
                  <a:pt x="368" y="111"/>
                  <a:pt x="362" y="119"/>
                  <a:pt x="352" y="119"/>
                </a:cubicBezTo>
                <a:cubicBezTo>
                  <a:pt x="344" y="119"/>
                  <a:pt x="336" y="111"/>
                  <a:pt x="336" y="102"/>
                </a:cubicBezTo>
                <a:cubicBezTo>
                  <a:pt x="336" y="55"/>
                  <a:pt x="336" y="55"/>
                  <a:pt x="336" y="55"/>
                </a:cubicBezTo>
                <a:cubicBezTo>
                  <a:pt x="302" y="57"/>
                  <a:pt x="268" y="65"/>
                  <a:pt x="238" y="77"/>
                </a:cubicBezTo>
                <a:cubicBezTo>
                  <a:pt x="238" y="77"/>
                  <a:pt x="238" y="77"/>
                  <a:pt x="238" y="77"/>
                </a:cubicBezTo>
                <a:cubicBezTo>
                  <a:pt x="231" y="80"/>
                  <a:pt x="224" y="84"/>
                  <a:pt x="217" y="87"/>
                </a:cubicBezTo>
                <a:cubicBezTo>
                  <a:pt x="225" y="101"/>
                  <a:pt x="225" y="101"/>
                  <a:pt x="225" y="101"/>
                </a:cubicBezTo>
                <a:cubicBezTo>
                  <a:pt x="230" y="109"/>
                  <a:pt x="227" y="119"/>
                  <a:pt x="219" y="124"/>
                </a:cubicBezTo>
                <a:cubicBezTo>
                  <a:pt x="211" y="128"/>
                  <a:pt x="202" y="125"/>
                  <a:pt x="197" y="117"/>
                </a:cubicBezTo>
                <a:cubicBezTo>
                  <a:pt x="189" y="103"/>
                  <a:pt x="189" y="103"/>
                  <a:pt x="189" y="103"/>
                </a:cubicBezTo>
                <a:cubicBezTo>
                  <a:pt x="172" y="115"/>
                  <a:pt x="155" y="128"/>
                  <a:pt x="141" y="142"/>
                </a:cubicBezTo>
                <a:cubicBezTo>
                  <a:pt x="126" y="157"/>
                  <a:pt x="113" y="173"/>
                  <a:pt x="102" y="191"/>
                </a:cubicBezTo>
                <a:cubicBezTo>
                  <a:pt x="116" y="199"/>
                  <a:pt x="116" y="199"/>
                  <a:pt x="116" y="199"/>
                </a:cubicBezTo>
                <a:cubicBezTo>
                  <a:pt x="123" y="203"/>
                  <a:pt x="126" y="213"/>
                  <a:pt x="122" y="221"/>
                </a:cubicBezTo>
                <a:cubicBezTo>
                  <a:pt x="117" y="229"/>
                  <a:pt x="107" y="231"/>
                  <a:pt x="100" y="227"/>
                </a:cubicBezTo>
                <a:cubicBezTo>
                  <a:pt x="85" y="218"/>
                  <a:pt x="85" y="218"/>
                  <a:pt x="85" y="218"/>
                </a:cubicBezTo>
                <a:cubicBezTo>
                  <a:pt x="82" y="225"/>
                  <a:pt x="79" y="231"/>
                  <a:pt x="76" y="238"/>
                </a:cubicBezTo>
                <a:cubicBezTo>
                  <a:pt x="76" y="240"/>
                  <a:pt x="76" y="240"/>
                  <a:pt x="76" y="240"/>
                </a:cubicBezTo>
                <a:cubicBezTo>
                  <a:pt x="63" y="270"/>
                  <a:pt x="56" y="303"/>
                  <a:pt x="53" y="338"/>
                </a:cubicBezTo>
                <a:cubicBezTo>
                  <a:pt x="101" y="338"/>
                  <a:pt x="101" y="338"/>
                  <a:pt x="101" y="338"/>
                </a:cubicBezTo>
                <a:cubicBezTo>
                  <a:pt x="110" y="338"/>
                  <a:pt x="117" y="345"/>
                  <a:pt x="117" y="354"/>
                </a:cubicBezTo>
                <a:cubicBezTo>
                  <a:pt x="117" y="363"/>
                  <a:pt x="110" y="370"/>
                  <a:pt x="101" y="370"/>
                </a:cubicBezTo>
                <a:cubicBezTo>
                  <a:pt x="53" y="370"/>
                  <a:pt x="53" y="370"/>
                  <a:pt x="53" y="370"/>
                </a:cubicBezTo>
                <a:cubicBezTo>
                  <a:pt x="56" y="413"/>
                  <a:pt x="67" y="453"/>
                  <a:pt x="85" y="490"/>
                </a:cubicBezTo>
                <a:cubicBezTo>
                  <a:pt x="100" y="481"/>
                  <a:pt x="100" y="481"/>
                  <a:pt x="100" y="481"/>
                </a:cubicBezTo>
                <a:cubicBezTo>
                  <a:pt x="107" y="477"/>
                  <a:pt x="117" y="479"/>
                  <a:pt x="122" y="487"/>
                </a:cubicBezTo>
                <a:cubicBezTo>
                  <a:pt x="126" y="495"/>
                  <a:pt x="123" y="505"/>
                  <a:pt x="116" y="509"/>
                </a:cubicBezTo>
                <a:cubicBezTo>
                  <a:pt x="102" y="517"/>
                  <a:pt x="102" y="517"/>
                  <a:pt x="102" y="517"/>
                </a:cubicBezTo>
                <a:cubicBezTo>
                  <a:pt x="113" y="535"/>
                  <a:pt x="126" y="551"/>
                  <a:pt x="141" y="566"/>
                </a:cubicBezTo>
                <a:cubicBezTo>
                  <a:pt x="155" y="580"/>
                  <a:pt x="172" y="594"/>
                  <a:pt x="189" y="605"/>
                </a:cubicBezTo>
                <a:cubicBezTo>
                  <a:pt x="197" y="590"/>
                  <a:pt x="197" y="590"/>
                  <a:pt x="197" y="590"/>
                </a:cubicBezTo>
                <a:cubicBezTo>
                  <a:pt x="202" y="583"/>
                  <a:pt x="211" y="580"/>
                  <a:pt x="219" y="585"/>
                </a:cubicBezTo>
                <a:cubicBezTo>
                  <a:pt x="227" y="589"/>
                  <a:pt x="230" y="599"/>
                  <a:pt x="225" y="606"/>
                </a:cubicBezTo>
                <a:cubicBezTo>
                  <a:pt x="217" y="621"/>
                  <a:pt x="217" y="621"/>
                  <a:pt x="217" y="621"/>
                </a:cubicBezTo>
                <a:cubicBezTo>
                  <a:pt x="223" y="624"/>
                  <a:pt x="230" y="627"/>
                  <a:pt x="237" y="630"/>
                </a:cubicBezTo>
                <a:cubicBezTo>
                  <a:pt x="238" y="631"/>
                  <a:pt x="238" y="631"/>
                  <a:pt x="238" y="631"/>
                </a:cubicBezTo>
                <a:cubicBezTo>
                  <a:pt x="268" y="643"/>
                  <a:pt x="302" y="651"/>
                  <a:pt x="336" y="653"/>
                </a:cubicBezTo>
                <a:cubicBezTo>
                  <a:pt x="336" y="606"/>
                  <a:pt x="336" y="606"/>
                  <a:pt x="336" y="606"/>
                </a:cubicBezTo>
                <a:cubicBezTo>
                  <a:pt x="336" y="597"/>
                  <a:pt x="344" y="590"/>
                  <a:pt x="352" y="590"/>
                </a:cubicBezTo>
                <a:cubicBezTo>
                  <a:pt x="362" y="590"/>
                  <a:pt x="368" y="597"/>
                  <a:pt x="368" y="606"/>
                </a:cubicBezTo>
                <a:cubicBezTo>
                  <a:pt x="368" y="653"/>
                  <a:pt x="368" y="653"/>
                  <a:pt x="368" y="653"/>
                </a:cubicBezTo>
                <a:cubicBezTo>
                  <a:pt x="411" y="651"/>
                  <a:pt x="452" y="639"/>
                  <a:pt x="488" y="621"/>
                </a:cubicBezTo>
                <a:cubicBezTo>
                  <a:pt x="480" y="606"/>
                  <a:pt x="480" y="606"/>
                  <a:pt x="480" y="606"/>
                </a:cubicBezTo>
                <a:cubicBezTo>
                  <a:pt x="475" y="599"/>
                  <a:pt x="478" y="589"/>
                  <a:pt x="486" y="585"/>
                </a:cubicBezTo>
                <a:cubicBezTo>
                  <a:pt x="493" y="580"/>
                  <a:pt x="503" y="583"/>
                  <a:pt x="507" y="590"/>
                </a:cubicBezTo>
                <a:cubicBezTo>
                  <a:pt x="516" y="605"/>
                  <a:pt x="516" y="605"/>
                  <a:pt x="516" y="605"/>
                </a:cubicBezTo>
                <a:cubicBezTo>
                  <a:pt x="533" y="593"/>
                  <a:pt x="549" y="580"/>
                  <a:pt x="564" y="566"/>
                </a:cubicBezTo>
                <a:cubicBezTo>
                  <a:pt x="579" y="551"/>
                  <a:pt x="592" y="535"/>
                  <a:pt x="603" y="517"/>
                </a:cubicBezTo>
                <a:cubicBezTo>
                  <a:pt x="589" y="509"/>
                  <a:pt x="589" y="509"/>
                  <a:pt x="589" y="509"/>
                </a:cubicBezTo>
                <a:cubicBezTo>
                  <a:pt x="581" y="505"/>
                  <a:pt x="579" y="495"/>
                  <a:pt x="583" y="487"/>
                </a:cubicBezTo>
                <a:cubicBezTo>
                  <a:pt x="587" y="480"/>
                  <a:pt x="597" y="477"/>
                  <a:pt x="605" y="481"/>
                </a:cubicBezTo>
                <a:cubicBezTo>
                  <a:pt x="619" y="490"/>
                  <a:pt x="619" y="490"/>
                  <a:pt x="619" y="490"/>
                </a:cubicBezTo>
                <a:cubicBezTo>
                  <a:pt x="623" y="483"/>
                  <a:pt x="626" y="476"/>
                  <a:pt x="628" y="470"/>
                </a:cubicBezTo>
                <a:cubicBezTo>
                  <a:pt x="629" y="468"/>
                  <a:pt x="629" y="468"/>
                  <a:pt x="629" y="468"/>
                </a:cubicBezTo>
                <a:cubicBezTo>
                  <a:pt x="642" y="438"/>
                  <a:pt x="649" y="405"/>
                  <a:pt x="651" y="370"/>
                </a:cubicBezTo>
                <a:close/>
                <a:moveTo>
                  <a:pt x="456" y="245"/>
                </a:moveTo>
                <a:cubicBezTo>
                  <a:pt x="456" y="245"/>
                  <a:pt x="456" y="245"/>
                  <a:pt x="456" y="245"/>
                </a:cubicBezTo>
                <a:cubicBezTo>
                  <a:pt x="459" y="241"/>
                  <a:pt x="464" y="237"/>
                  <a:pt x="470" y="237"/>
                </a:cubicBezTo>
                <a:cubicBezTo>
                  <a:pt x="479" y="237"/>
                  <a:pt x="487" y="245"/>
                  <a:pt x="487" y="253"/>
                </a:cubicBezTo>
                <a:cubicBezTo>
                  <a:pt x="487" y="389"/>
                  <a:pt x="487" y="389"/>
                  <a:pt x="487" y="389"/>
                </a:cubicBezTo>
                <a:cubicBezTo>
                  <a:pt x="511" y="389"/>
                  <a:pt x="511" y="389"/>
                  <a:pt x="511" y="389"/>
                </a:cubicBezTo>
                <a:cubicBezTo>
                  <a:pt x="520" y="389"/>
                  <a:pt x="527" y="396"/>
                  <a:pt x="527" y="405"/>
                </a:cubicBezTo>
                <a:cubicBezTo>
                  <a:pt x="527" y="414"/>
                  <a:pt x="520" y="421"/>
                  <a:pt x="511" y="421"/>
                </a:cubicBezTo>
                <a:cubicBezTo>
                  <a:pt x="487" y="421"/>
                  <a:pt x="487" y="421"/>
                  <a:pt x="487" y="421"/>
                </a:cubicBezTo>
                <a:cubicBezTo>
                  <a:pt x="487" y="454"/>
                  <a:pt x="487" y="454"/>
                  <a:pt x="487" y="454"/>
                </a:cubicBezTo>
                <a:cubicBezTo>
                  <a:pt x="487" y="463"/>
                  <a:pt x="479" y="471"/>
                  <a:pt x="470" y="471"/>
                </a:cubicBezTo>
                <a:cubicBezTo>
                  <a:pt x="461" y="471"/>
                  <a:pt x="454" y="463"/>
                  <a:pt x="454" y="454"/>
                </a:cubicBezTo>
                <a:cubicBezTo>
                  <a:pt x="454" y="421"/>
                  <a:pt x="454" y="421"/>
                  <a:pt x="454" y="421"/>
                </a:cubicBezTo>
                <a:cubicBezTo>
                  <a:pt x="372" y="421"/>
                  <a:pt x="372" y="421"/>
                  <a:pt x="372" y="421"/>
                </a:cubicBezTo>
                <a:cubicBezTo>
                  <a:pt x="363" y="421"/>
                  <a:pt x="356" y="414"/>
                  <a:pt x="356" y="405"/>
                </a:cubicBezTo>
                <a:cubicBezTo>
                  <a:pt x="356" y="402"/>
                  <a:pt x="357" y="398"/>
                  <a:pt x="359" y="395"/>
                </a:cubicBezTo>
                <a:cubicBezTo>
                  <a:pt x="456" y="245"/>
                  <a:pt x="456" y="245"/>
                  <a:pt x="456" y="245"/>
                </a:cubicBezTo>
                <a:close/>
                <a:moveTo>
                  <a:pt x="454" y="389"/>
                </a:moveTo>
                <a:cubicBezTo>
                  <a:pt x="454" y="389"/>
                  <a:pt x="454" y="389"/>
                  <a:pt x="454" y="389"/>
                </a:cubicBezTo>
                <a:cubicBezTo>
                  <a:pt x="454" y="308"/>
                  <a:pt x="454" y="308"/>
                  <a:pt x="454" y="308"/>
                </a:cubicBezTo>
                <a:cubicBezTo>
                  <a:pt x="401" y="389"/>
                  <a:pt x="401" y="389"/>
                  <a:pt x="401" y="389"/>
                </a:cubicBezTo>
                <a:cubicBezTo>
                  <a:pt x="454" y="389"/>
                  <a:pt x="454" y="389"/>
                  <a:pt x="454" y="389"/>
                </a:cubicBezTo>
                <a:close/>
              </a:path>
            </a:pathLst>
          </a:custGeom>
          <a:solidFill>
            <a:schemeClr val="bg1">
              <a:lumMod val="50000"/>
            </a:schemeClr>
          </a:solidFill>
          <a:ln>
            <a:noFill/>
          </a:ln>
        </p:spPr>
        <p:txBody>
          <a:bodyPr anchor="t" anchorCtr="0" bIns="45720" compatLnSpc="1" lIns="91440" numCol="1" rIns="91440" tIns="45720" vert="horz" wrap="square"/>
          <a:lstStyle/>
          <a:p>
            <a:endParaRPr altLang="en-US" lang="zh-CN"/>
          </a:p>
        </p:txBody>
      </p:sp>
      <p:sp>
        <p:nvSpPr>
          <p:cNvPr id="77" name="原创设计师QQ598969553             _76"/>
          <p:cNvSpPr>
            <a:spLocks noEditPoints="1"/>
          </p:cNvSpPr>
          <p:nvPr/>
        </p:nvSpPr>
        <p:spPr bwMode="auto">
          <a:xfrm>
            <a:off x="6944696" y="3044369"/>
            <a:ext cx="268409" cy="239753"/>
          </a:xfrm>
          <a:custGeom>
            <a:gdLst>
              <a:gd fmla="*/ 341 w 843" name="T0"/>
              <a:gd fmla="*/ 196 h 753" name="T1"/>
              <a:gd fmla="*/ 247 w 843" name="T2"/>
              <a:gd fmla="*/ 141 h 753" name="T3"/>
              <a:gd fmla="*/ 285 w 843" name="T4"/>
              <a:gd fmla="*/ 103 h 753" name="T5"/>
              <a:gd fmla="*/ 264 w 843" name="T6"/>
              <a:gd fmla="*/ 225 h 753" name="T7"/>
              <a:gd fmla="*/ 337 w 843" name="T8"/>
              <a:gd fmla="*/ 235 h 753" name="T9"/>
              <a:gd fmla="*/ 396 w 843" name="T10"/>
              <a:gd fmla="*/ 181 h 753" name="T11"/>
              <a:gd fmla="*/ 632 w 843" name="T12"/>
              <a:gd fmla="*/ 212 h 753" name="T13"/>
              <a:gd fmla="*/ 689 w 843" name="T14"/>
              <a:gd fmla="*/ 350 h 753" name="T15"/>
              <a:gd fmla="*/ 663 w 843" name="T16"/>
              <a:gd fmla="*/ 447 h 753" name="T17"/>
              <a:gd fmla="*/ 641 w 843" name="T18"/>
              <a:gd fmla="*/ 696 h 753" name="T19"/>
              <a:gd fmla="*/ 264 w 843" name="T20"/>
              <a:gd fmla="*/ 753 h 753" name="T21"/>
              <a:gd fmla="*/ 0 w 843" name="T22"/>
              <a:gd fmla="*/ 489 h 753" name="T23"/>
              <a:gd fmla="*/ 264 w 843" name="T24"/>
              <a:gd fmla="*/ 225 h 753" name="T25"/>
              <a:gd fmla="*/ 389 w 843" name="T26"/>
              <a:gd fmla="*/ 256 h 753" name="T27"/>
              <a:gd fmla="*/ 496 w 843" name="T28"/>
              <a:gd fmla="*/ 364 h 753" name="T29"/>
              <a:gd fmla="*/ 624 w 843" name="T30"/>
              <a:gd fmla="*/ 406 h 753" name="T31"/>
              <a:gd fmla="*/ 636 w 843" name="T32"/>
              <a:gd fmla="*/ 350 h 753" name="T33"/>
              <a:gd fmla="*/ 594 w 843" name="T34"/>
              <a:gd fmla="*/ 250 h 753" name="T35"/>
              <a:gd fmla="*/ 423 w 843" name="T36"/>
              <a:gd fmla="*/ 228 h 753" name="T37"/>
              <a:gd fmla="*/ 389 w 843" name="T38"/>
              <a:gd fmla="*/ 256 h 753" name="T39"/>
              <a:gd fmla="*/ 738 w 843" name="T40"/>
              <a:gd fmla="*/ 376 h 753" name="T41"/>
              <a:gd fmla="*/ 738 w 843" name="T42"/>
              <a:gd fmla="*/ 323 h 753" name="T43"/>
              <a:gd fmla="*/ 843 w 843" name="T44"/>
              <a:gd fmla="*/ 350 h 753" name="T45"/>
              <a:gd fmla="*/ 738 w 843" name="T46"/>
              <a:gd fmla="*/ 376 h 753" name="T47"/>
              <a:gd fmla="*/ 685 w 843" name="T48"/>
              <a:gd fmla="*/ 196 h 753" name="T49"/>
              <a:gd fmla="*/ 648 w 843" name="T50"/>
              <a:gd fmla="*/ 158 h 753" name="T51"/>
              <a:gd fmla="*/ 741 w 843" name="T52"/>
              <a:gd fmla="*/ 103 h 753" name="T53"/>
              <a:gd fmla="*/ 685 w 843" name="T54"/>
              <a:gd fmla="*/ 196 h 753" name="T55"/>
              <a:gd fmla="*/ 521 w 843" name="T56"/>
              <a:gd fmla="*/ 106 h 753" name="T57"/>
              <a:gd fmla="*/ 467 w 843" name="T58"/>
              <a:gd fmla="*/ 106 h 753" name="T59"/>
              <a:gd fmla="*/ 494 w 843" name="T60"/>
              <a:gd fmla="*/ 0 h 753" name="T61"/>
              <a:gd fmla="*/ 521 w 843" name="T62"/>
              <a:gd fmla="*/ 106 h 753" name="T63"/>
              <a:gd fmla="*/ 378 w 843" name="T64"/>
              <a:gd fmla="*/ 312 h 753" name="T65"/>
              <a:gd fmla="*/ 115 w 843" name="T66"/>
              <a:gd fmla="*/ 341 h 753" name="T67"/>
              <a:gd fmla="*/ 115 w 843" name="T68"/>
              <a:gd fmla="*/ 638 h 753" name="T69"/>
              <a:gd fmla="*/ 503 w 843" name="T70"/>
              <a:gd fmla="*/ 700 h 753" name="T71"/>
              <a:gd fmla="*/ 644 w 843" name="T72"/>
              <a:gd fmla="*/ 558 h 753" name="T73"/>
              <a:gd fmla="*/ 503 w 843" name="T74"/>
              <a:gd fmla="*/ 417 h 753" name="T75"/>
              <a:gd fmla="*/ 484 w 843" name="T76"/>
              <a:gd fmla="*/ 419 h 753" name="T77"/>
              <a:gd fmla="*/ 378 w 843" name="T78"/>
              <a:gd fmla="*/ 312 h 753" name="T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b="b" l="0" r="r" t="0"/>
            <a:pathLst>
              <a:path h="753" w="843">
                <a:moveTo>
                  <a:pt x="341" y="158"/>
                </a:moveTo>
                <a:cubicBezTo>
                  <a:pt x="351" y="169"/>
                  <a:pt x="351" y="186"/>
                  <a:pt x="341" y="196"/>
                </a:cubicBezTo>
                <a:cubicBezTo>
                  <a:pt x="330" y="207"/>
                  <a:pt x="314" y="207"/>
                  <a:pt x="303" y="196"/>
                </a:cubicBezTo>
                <a:cubicBezTo>
                  <a:pt x="247" y="141"/>
                  <a:pt x="247" y="141"/>
                  <a:pt x="247" y="141"/>
                </a:cubicBezTo>
                <a:cubicBezTo>
                  <a:pt x="237" y="130"/>
                  <a:pt x="237" y="113"/>
                  <a:pt x="247" y="103"/>
                </a:cubicBezTo>
                <a:cubicBezTo>
                  <a:pt x="258" y="92"/>
                  <a:pt x="275" y="92"/>
                  <a:pt x="285" y="103"/>
                </a:cubicBezTo>
                <a:cubicBezTo>
                  <a:pt x="341" y="158"/>
                  <a:pt x="341" y="158"/>
                  <a:pt x="341" y="158"/>
                </a:cubicBezTo>
                <a:close/>
                <a:moveTo>
                  <a:pt x="264" y="225"/>
                </a:moveTo>
                <a:cubicBezTo>
                  <a:pt x="264" y="225"/>
                  <a:pt x="264" y="225"/>
                  <a:pt x="264" y="225"/>
                </a:cubicBezTo>
                <a:cubicBezTo>
                  <a:pt x="289" y="225"/>
                  <a:pt x="314" y="228"/>
                  <a:pt x="337" y="235"/>
                </a:cubicBezTo>
                <a:cubicBezTo>
                  <a:pt x="352" y="214"/>
                  <a:pt x="372" y="196"/>
                  <a:pt x="394" y="183"/>
                </a:cubicBezTo>
                <a:cubicBezTo>
                  <a:pt x="396" y="181"/>
                  <a:pt x="396" y="181"/>
                  <a:pt x="396" y="181"/>
                </a:cubicBezTo>
                <a:cubicBezTo>
                  <a:pt x="425" y="164"/>
                  <a:pt x="459" y="155"/>
                  <a:pt x="494" y="155"/>
                </a:cubicBezTo>
                <a:cubicBezTo>
                  <a:pt x="548" y="155"/>
                  <a:pt x="596" y="177"/>
                  <a:pt x="632" y="212"/>
                </a:cubicBezTo>
                <a:cubicBezTo>
                  <a:pt x="632" y="212"/>
                  <a:pt x="632" y="212"/>
                  <a:pt x="632" y="212"/>
                </a:cubicBezTo>
                <a:cubicBezTo>
                  <a:pt x="667" y="247"/>
                  <a:pt x="689" y="296"/>
                  <a:pt x="689" y="350"/>
                </a:cubicBezTo>
                <a:cubicBezTo>
                  <a:pt x="689" y="370"/>
                  <a:pt x="686" y="391"/>
                  <a:pt x="680" y="410"/>
                </a:cubicBezTo>
                <a:cubicBezTo>
                  <a:pt x="675" y="423"/>
                  <a:pt x="670" y="435"/>
                  <a:pt x="663" y="447"/>
                </a:cubicBezTo>
                <a:cubicBezTo>
                  <a:pt x="685" y="478"/>
                  <a:pt x="698" y="517"/>
                  <a:pt x="698" y="558"/>
                </a:cubicBezTo>
                <a:cubicBezTo>
                  <a:pt x="698" y="612"/>
                  <a:pt x="676" y="661"/>
                  <a:pt x="641" y="696"/>
                </a:cubicBezTo>
                <a:cubicBezTo>
                  <a:pt x="606" y="731"/>
                  <a:pt x="557" y="753"/>
                  <a:pt x="503" y="753"/>
                </a:cubicBezTo>
                <a:cubicBezTo>
                  <a:pt x="264" y="753"/>
                  <a:pt x="264" y="753"/>
                  <a:pt x="264" y="753"/>
                </a:cubicBezTo>
                <a:cubicBezTo>
                  <a:pt x="191" y="753"/>
                  <a:pt x="125" y="723"/>
                  <a:pt x="77" y="676"/>
                </a:cubicBezTo>
                <a:cubicBezTo>
                  <a:pt x="29" y="628"/>
                  <a:pt x="0" y="562"/>
                  <a:pt x="0" y="489"/>
                </a:cubicBezTo>
                <a:cubicBezTo>
                  <a:pt x="0" y="416"/>
                  <a:pt x="29" y="350"/>
                  <a:pt x="77" y="302"/>
                </a:cubicBezTo>
                <a:cubicBezTo>
                  <a:pt x="125" y="255"/>
                  <a:pt x="191" y="225"/>
                  <a:pt x="264" y="225"/>
                </a:cubicBezTo>
                <a:close/>
                <a:moveTo>
                  <a:pt x="389" y="256"/>
                </a:moveTo>
                <a:cubicBezTo>
                  <a:pt x="389" y="256"/>
                  <a:pt x="389" y="256"/>
                  <a:pt x="389" y="256"/>
                </a:cubicBezTo>
                <a:cubicBezTo>
                  <a:pt x="395" y="260"/>
                  <a:pt x="401" y="264"/>
                  <a:pt x="407" y="267"/>
                </a:cubicBezTo>
                <a:cubicBezTo>
                  <a:pt x="444" y="291"/>
                  <a:pt x="475" y="325"/>
                  <a:pt x="496" y="364"/>
                </a:cubicBezTo>
                <a:cubicBezTo>
                  <a:pt x="503" y="364"/>
                  <a:pt x="503" y="364"/>
                  <a:pt x="503" y="364"/>
                </a:cubicBezTo>
                <a:cubicBezTo>
                  <a:pt x="549" y="364"/>
                  <a:pt x="591" y="379"/>
                  <a:pt x="624" y="406"/>
                </a:cubicBezTo>
                <a:cubicBezTo>
                  <a:pt x="626" y="401"/>
                  <a:pt x="627" y="398"/>
                  <a:pt x="629" y="393"/>
                </a:cubicBezTo>
                <a:cubicBezTo>
                  <a:pt x="633" y="380"/>
                  <a:pt x="636" y="365"/>
                  <a:pt x="636" y="350"/>
                </a:cubicBezTo>
                <a:cubicBezTo>
                  <a:pt x="636" y="311"/>
                  <a:pt x="620" y="275"/>
                  <a:pt x="594" y="250"/>
                </a:cubicBezTo>
                <a:cubicBezTo>
                  <a:pt x="594" y="250"/>
                  <a:pt x="594" y="250"/>
                  <a:pt x="594" y="250"/>
                </a:cubicBezTo>
                <a:cubicBezTo>
                  <a:pt x="568" y="224"/>
                  <a:pt x="533" y="209"/>
                  <a:pt x="494" y="209"/>
                </a:cubicBezTo>
                <a:cubicBezTo>
                  <a:pt x="468" y="209"/>
                  <a:pt x="444" y="215"/>
                  <a:pt x="423" y="228"/>
                </a:cubicBezTo>
                <a:cubicBezTo>
                  <a:pt x="421" y="229"/>
                  <a:pt x="421" y="229"/>
                  <a:pt x="421" y="229"/>
                </a:cubicBezTo>
                <a:cubicBezTo>
                  <a:pt x="409" y="236"/>
                  <a:pt x="398" y="246"/>
                  <a:pt x="389" y="256"/>
                </a:cubicBezTo>
                <a:close/>
                <a:moveTo>
                  <a:pt x="738" y="376"/>
                </a:moveTo>
                <a:cubicBezTo>
                  <a:pt x="738" y="376"/>
                  <a:pt x="738" y="376"/>
                  <a:pt x="738" y="376"/>
                </a:cubicBezTo>
                <a:cubicBezTo>
                  <a:pt x="723" y="376"/>
                  <a:pt x="711" y="365"/>
                  <a:pt x="711" y="350"/>
                </a:cubicBezTo>
                <a:cubicBezTo>
                  <a:pt x="711" y="335"/>
                  <a:pt x="723" y="323"/>
                  <a:pt x="738" y="323"/>
                </a:cubicBezTo>
                <a:cubicBezTo>
                  <a:pt x="817" y="323"/>
                  <a:pt x="817" y="323"/>
                  <a:pt x="817" y="323"/>
                </a:cubicBezTo>
                <a:cubicBezTo>
                  <a:pt x="831" y="323"/>
                  <a:pt x="843" y="335"/>
                  <a:pt x="843" y="350"/>
                </a:cubicBezTo>
                <a:cubicBezTo>
                  <a:pt x="843" y="365"/>
                  <a:pt x="831" y="376"/>
                  <a:pt x="817" y="376"/>
                </a:cubicBezTo>
                <a:cubicBezTo>
                  <a:pt x="738" y="376"/>
                  <a:pt x="738" y="376"/>
                  <a:pt x="738" y="376"/>
                </a:cubicBezTo>
                <a:close/>
                <a:moveTo>
                  <a:pt x="685" y="196"/>
                </a:moveTo>
                <a:cubicBezTo>
                  <a:pt x="685" y="196"/>
                  <a:pt x="685" y="196"/>
                  <a:pt x="685" y="196"/>
                </a:cubicBezTo>
                <a:cubicBezTo>
                  <a:pt x="675" y="207"/>
                  <a:pt x="658" y="207"/>
                  <a:pt x="648" y="196"/>
                </a:cubicBezTo>
                <a:cubicBezTo>
                  <a:pt x="637" y="186"/>
                  <a:pt x="637" y="169"/>
                  <a:pt x="648" y="158"/>
                </a:cubicBezTo>
                <a:cubicBezTo>
                  <a:pt x="703" y="103"/>
                  <a:pt x="703" y="103"/>
                  <a:pt x="703" y="103"/>
                </a:cubicBezTo>
                <a:cubicBezTo>
                  <a:pt x="714" y="92"/>
                  <a:pt x="731" y="92"/>
                  <a:pt x="741" y="103"/>
                </a:cubicBezTo>
                <a:cubicBezTo>
                  <a:pt x="752" y="113"/>
                  <a:pt x="752" y="130"/>
                  <a:pt x="741" y="141"/>
                </a:cubicBezTo>
                <a:cubicBezTo>
                  <a:pt x="685" y="196"/>
                  <a:pt x="685" y="196"/>
                  <a:pt x="685" y="196"/>
                </a:cubicBezTo>
                <a:close/>
                <a:moveTo>
                  <a:pt x="521" y="106"/>
                </a:moveTo>
                <a:cubicBezTo>
                  <a:pt x="521" y="106"/>
                  <a:pt x="521" y="106"/>
                  <a:pt x="521" y="106"/>
                </a:cubicBezTo>
                <a:cubicBezTo>
                  <a:pt x="521" y="120"/>
                  <a:pt x="509" y="133"/>
                  <a:pt x="494" y="133"/>
                </a:cubicBezTo>
                <a:cubicBezTo>
                  <a:pt x="479" y="133"/>
                  <a:pt x="467" y="120"/>
                  <a:pt x="467" y="106"/>
                </a:cubicBezTo>
                <a:cubicBezTo>
                  <a:pt x="467" y="27"/>
                  <a:pt x="467" y="27"/>
                  <a:pt x="467" y="27"/>
                </a:cubicBezTo>
                <a:cubicBezTo>
                  <a:pt x="467" y="12"/>
                  <a:pt x="479" y="0"/>
                  <a:pt x="494" y="0"/>
                </a:cubicBezTo>
                <a:cubicBezTo>
                  <a:pt x="509" y="0"/>
                  <a:pt x="521" y="12"/>
                  <a:pt x="521" y="27"/>
                </a:cubicBezTo>
                <a:cubicBezTo>
                  <a:pt x="521" y="106"/>
                  <a:pt x="521" y="106"/>
                  <a:pt x="521" y="106"/>
                </a:cubicBezTo>
                <a:close/>
                <a:moveTo>
                  <a:pt x="378" y="312"/>
                </a:moveTo>
                <a:cubicBezTo>
                  <a:pt x="378" y="312"/>
                  <a:pt x="378" y="312"/>
                  <a:pt x="378" y="312"/>
                </a:cubicBezTo>
                <a:cubicBezTo>
                  <a:pt x="345" y="291"/>
                  <a:pt x="306" y="279"/>
                  <a:pt x="264" y="279"/>
                </a:cubicBezTo>
                <a:cubicBezTo>
                  <a:pt x="206" y="279"/>
                  <a:pt x="153" y="302"/>
                  <a:pt x="115" y="341"/>
                </a:cubicBezTo>
                <a:cubicBezTo>
                  <a:pt x="77" y="378"/>
                  <a:pt x="54" y="431"/>
                  <a:pt x="54" y="489"/>
                </a:cubicBezTo>
                <a:cubicBezTo>
                  <a:pt x="54" y="547"/>
                  <a:pt x="77" y="600"/>
                  <a:pt x="115" y="638"/>
                </a:cubicBezTo>
                <a:cubicBezTo>
                  <a:pt x="153" y="676"/>
                  <a:pt x="206" y="700"/>
                  <a:pt x="264" y="700"/>
                </a:cubicBezTo>
                <a:cubicBezTo>
                  <a:pt x="503" y="700"/>
                  <a:pt x="503" y="700"/>
                  <a:pt x="503" y="700"/>
                </a:cubicBezTo>
                <a:cubicBezTo>
                  <a:pt x="542" y="700"/>
                  <a:pt x="577" y="684"/>
                  <a:pt x="603" y="658"/>
                </a:cubicBezTo>
                <a:cubicBezTo>
                  <a:pt x="629" y="632"/>
                  <a:pt x="644" y="598"/>
                  <a:pt x="644" y="558"/>
                </a:cubicBezTo>
                <a:cubicBezTo>
                  <a:pt x="644" y="520"/>
                  <a:pt x="629" y="484"/>
                  <a:pt x="603" y="459"/>
                </a:cubicBezTo>
                <a:cubicBezTo>
                  <a:pt x="577" y="433"/>
                  <a:pt x="542" y="417"/>
                  <a:pt x="503" y="417"/>
                </a:cubicBezTo>
                <a:cubicBezTo>
                  <a:pt x="500" y="417"/>
                  <a:pt x="496" y="417"/>
                  <a:pt x="493" y="418"/>
                </a:cubicBezTo>
                <a:cubicBezTo>
                  <a:pt x="490" y="418"/>
                  <a:pt x="487" y="418"/>
                  <a:pt x="484" y="419"/>
                </a:cubicBezTo>
                <a:cubicBezTo>
                  <a:pt x="473" y="420"/>
                  <a:pt x="461" y="414"/>
                  <a:pt x="456" y="403"/>
                </a:cubicBezTo>
                <a:cubicBezTo>
                  <a:pt x="439" y="366"/>
                  <a:pt x="412" y="334"/>
                  <a:pt x="378" y="312"/>
                </a:cubicBezTo>
                <a:close/>
              </a:path>
            </a:pathLst>
          </a:custGeom>
          <a:solidFill>
            <a:schemeClr val="bg1">
              <a:lumMod val="50000"/>
            </a:schemeClr>
          </a:solidFill>
          <a:ln>
            <a:noFill/>
          </a:ln>
        </p:spPr>
        <p:txBody>
          <a:bodyPr anchor="t" anchorCtr="0" bIns="45720" compatLnSpc="1" lIns="91440" numCol="1" rIns="91440" tIns="45720" vert="horz" wrap="square"/>
          <a:lstStyle/>
          <a:p>
            <a:endParaRPr altLang="en-US" lang="zh-CN"/>
          </a:p>
        </p:txBody>
      </p:sp>
      <p:sp>
        <p:nvSpPr>
          <p:cNvPr id="78" name="原创设计师QQ598969553             _77"/>
          <p:cNvSpPr>
            <a:spLocks noEditPoints="1"/>
          </p:cNvSpPr>
          <p:nvPr/>
        </p:nvSpPr>
        <p:spPr bwMode="auto">
          <a:xfrm>
            <a:off x="6331622" y="3059652"/>
            <a:ext cx="222560" cy="209505"/>
          </a:xfrm>
          <a:custGeom>
            <a:gdLst>
              <a:gd fmla="*/ 200 w 699" name="T0"/>
              <a:gd fmla="*/ 544 h 658" name="T1"/>
              <a:gd fmla="*/ 596 w 699" name="T2"/>
              <a:gd fmla="*/ 528 h 658" name="T3"/>
              <a:gd fmla="*/ 596 w 699" name="T4"/>
              <a:gd fmla="*/ 560 h 658" name="T5"/>
              <a:gd fmla="*/ 216 w 699" name="T6"/>
              <a:gd fmla="*/ 92 h 658" name="T7"/>
              <a:gd fmla="*/ 200 w 699" name="T8"/>
              <a:gd fmla="*/ 108 h 658" name="T9"/>
              <a:gd fmla="*/ 200 w 699" name="T10"/>
              <a:gd fmla="*/ 221 h 658" name="T11"/>
              <a:gd fmla="*/ 216 w 699" name="T12"/>
              <a:gd fmla="*/ 238 h 658" name="T13"/>
              <a:gd fmla="*/ 596 w 699" name="T14"/>
              <a:gd fmla="*/ 238 h 658" name="T15"/>
              <a:gd fmla="*/ 612 w 699" name="T16"/>
              <a:gd fmla="*/ 109 h 658" name="T17"/>
              <a:gd fmla="*/ 596 w 699" name="T18"/>
              <a:gd fmla="*/ 92 h 658" name="T19"/>
              <a:gd fmla="*/ 232 w 699" name="T20"/>
              <a:gd fmla="*/ 205 h 658" name="T21"/>
              <a:gd fmla="*/ 232 w 699" name="T22"/>
              <a:gd fmla="*/ 124 h 658" name="T23"/>
              <a:gd fmla="*/ 580 w 699" name="T24"/>
              <a:gd fmla="*/ 205 h 658" name="T25"/>
              <a:gd fmla="*/ 113 w 699" name="T26"/>
              <a:gd fmla="*/ 200 h 658" name="T27"/>
              <a:gd fmla="*/ 54 w 699" name="T28"/>
              <a:gd fmla="*/ 200 h 658" name="T29"/>
              <a:gd fmla="*/ 113 w 699" name="T30"/>
              <a:gd fmla="*/ 575 h 658" name="T31"/>
              <a:gd fmla="*/ 83 w 699" name="T32"/>
              <a:gd fmla="*/ 658 h 658" name="T33"/>
              <a:gd fmla="*/ 25 w 699" name="T34"/>
              <a:gd fmla="*/ 634 h 658" name="T35"/>
              <a:gd fmla="*/ 0 w 699" name="T36"/>
              <a:gd fmla="*/ 575 h 658" name="T37"/>
              <a:gd fmla="*/ 0 w 699" name="T38"/>
              <a:gd fmla="*/ 173 h 658" name="T39"/>
              <a:gd fmla="*/ 113 w 699" name="T40"/>
              <a:gd fmla="*/ 147 h 658" name="T41"/>
              <a:gd fmla="*/ 140 w 699" name="T42"/>
              <a:gd fmla="*/ 0 h 658" name="T43"/>
              <a:gd fmla="*/ 672 w 699" name="T44"/>
              <a:gd fmla="*/ 0 h 658" name="T45"/>
              <a:gd fmla="*/ 699 w 699" name="T46"/>
              <a:gd fmla="*/ 27 h 658" name="T47"/>
              <a:gd fmla="*/ 674 w 699" name="T48"/>
              <a:gd fmla="*/ 634 h 658" name="T49"/>
              <a:gd fmla="*/ 674 w 699" name="T50"/>
              <a:gd fmla="*/ 634 h 658" name="T51"/>
              <a:gd fmla="*/ 85 w 699" name="T52"/>
              <a:gd fmla="*/ 658 h 658" name="T53"/>
              <a:gd fmla="*/ 83 w 699" name="T54"/>
              <a:gd fmla="*/ 658 h 658" name="T55"/>
              <a:gd fmla="*/ 645 w 699" name="T56"/>
              <a:gd fmla="*/ 575 h 658" name="T57"/>
              <a:gd fmla="*/ 167 w 699" name="T58"/>
              <a:gd fmla="*/ 53 h 658" name="T59"/>
              <a:gd fmla="*/ 161 w 699" name="T60"/>
              <a:gd fmla="*/ 605 h 658" name="T61"/>
              <a:gd fmla="*/ 636 w 699" name="T62"/>
              <a:gd fmla="*/ 596 h 658" name="T63"/>
              <a:gd fmla="*/ 645 w 699" name="T64"/>
              <a:gd fmla="*/ 575 h 658" name="T65"/>
              <a:gd fmla="*/ 424 w 699" name="T66"/>
              <a:gd fmla="*/ 270 h 658" name="T67"/>
              <a:gd fmla="*/ 596 w 699" name="T68"/>
              <a:gd fmla="*/ 270 h 658" name="T69"/>
              <a:gd fmla="*/ 612 w 699" name="T70"/>
              <a:gd fmla="*/ 286 h 658" name="T71"/>
              <a:gd fmla="*/ 596 w 699" name="T72"/>
              <a:gd fmla="*/ 388 h 658" name="T73"/>
              <a:gd fmla="*/ 424 w 699" name="T74"/>
              <a:gd fmla="*/ 388 h 658" name="T75"/>
              <a:gd fmla="*/ 408 w 699" name="T76"/>
              <a:gd fmla="*/ 371 h 658" name="T77"/>
              <a:gd fmla="*/ 424 w 699" name="T78"/>
              <a:gd fmla="*/ 270 h 658" name="T79"/>
              <a:gd fmla="*/ 580 w 699" name="T80"/>
              <a:gd fmla="*/ 302 h 658" name="T81"/>
              <a:gd fmla="*/ 440 w 699" name="T82"/>
              <a:gd fmla="*/ 356 h 658" name="T83"/>
              <a:gd fmla="*/ 580 w 699" name="T84"/>
              <a:gd fmla="*/ 302 h 658" name="T85"/>
              <a:gd fmla="*/ 216 w 699" name="T86"/>
              <a:gd fmla="*/ 302 h 658" name="T87"/>
              <a:gd fmla="*/ 216 w 699" name="T88"/>
              <a:gd fmla="*/ 270 h 658" name="T89"/>
              <a:gd fmla="*/ 388 w 699" name="T90"/>
              <a:gd fmla="*/ 286 h 658" name="T91"/>
              <a:gd fmla="*/ 216 w 699" name="T92"/>
              <a:gd fmla="*/ 302 h 658" name="T93"/>
              <a:gd fmla="*/ 216 w 699" name="T94"/>
              <a:gd fmla="*/ 388 h 658" name="T95"/>
              <a:gd fmla="*/ 216 w 699" name="T96"/>
              <a:gd fmla="*/ 356 h 658" name="T97"/>
              <a:gd fmla="*/ 388 w 699" name="T98"/>
              <a:gd fmla="*/ 372 h 658" name="T99"/>
              <a:gd fmla="*/ 216 w 699" name="T100"/>
              <a:gd fmla="*/ 388 h 658" name="T101"/>
              <a:gd fmla="*/ 216 w 699" name="T102"/>
              <a:gd fmla="*/ 474 h 658" name="T103"/>
              <a:gd fmla="*/ 216 w 699" name="T104"/>
              <a:gd fmla="*/ 442 h 658" name="T105"/>
              <a:gd fmla="*/ 612 w 699" name="T106"/>
              <a:gd fmla="*/ 458 h 658" name="T107"/>
              <a:gd fmla="*/ 216 w 699" name="T108"/>
              <a:gd fmla="*/ 474 h 658" name="T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b="b" l="0" r="r" t="0"/>
            <a:pathLst>
              <a:path h="658" w="699">
                <a:moveTo>
                  <a:pt x="216" y="560"/>
                </a:moveTo>
                <a:cubicBezTo>
                  <a:pt x="207" y="560"/>
                  <a:pt x="200" y="553"/>
                  <a:pt x="200" y="544"/>
                </a:cubicBezTo>
                <a:cubicBezTo>
                  <a:pt x="200" y="535"/>
                  <a:pt x="207" y="528"/>
                  <a:pt x="216" y="528"/>
                </a:cubicBezTo>
                <a:cubicBezTo>
                  <a:pt x="596" y="528"/>
                  <a:pt x="596" y="528"/>
                  <a:pt x="596" y="528"/>
                </a:cubicBezTo>
                <a:cubicBezTo>
                  <a:pt x="605" y="528"/>
                  <a:pt x="612" y="535"/>
                  <a:pt x="612" y="544"/>
                </a:cubicBezTo>
                <a:cubicBezTo>
                  <a:pt x="612" y="553"/>
                  <a:pt x="605" y="560"/>
                  <a:pt x="596" y="560"/>
                </a:cubicBezTo>
                <a:cubicBezTo>
                  <a:pt x="216" y="560"/>
                  <a:pt x="216" y="560"/>
                  <a:pt x="216" y="560"/>
                </a:cubicBezTo>
                <a:close/>
                <a:moveTo>
                  <a:pt x="216" y="92"/>
                </a:moveTo>
                <a:cubicBezTo>
                  <a:pt x="216" y="92"/>
                  <a:pt x="216" y="92"/>
                  <a:pt x="216" y="92"/>
                </a:cubicBezTo>
                <a:cubicBezTo>
                  <a:pt x="207" y="92"/>
                  <a:pt x="200" y="99"/>
                  <a:pt x="200" y="108"/>
                </a:cubicBezTo>
                <a:cubicBezTo>
                  <a:pt x="200" y="109"/>
                  <a:pt x="200" y="109"/>
                  <a:pt x="200" y="109"/>
                </a:cubicBezTo>
                <a:cubicBezTo>
                  <a:pt x="200" y="221"/>
                  <a:pt x="200" y="221"/>
                  <a:pt x="200" y="221"/>
                </a:cubicBezTo>
                <a:cubicBezTo>
                  <a:pt x="200" y="230"/>
                  <a:pt x="207" y="238"/>
                  <a:pt x="216" y="238"/>
                </a:cubicBezTo>
                <a:cubicBezTo>
                  <a:pt x="216" y="238"/>
                  <a:pt x="216" y="238"/>
                  <a:pt x="216" y="238"/>
                </a:cubicBezTo>
                <a:cubicBezTo>
                  <a:pt x="596" y="238"/>
                  <a:pt x="596" y="238"/>
                  <a:pt x="596" y="238"/>
                </a:cubicBezTo>
                <a:cubicBezTo>
                  <a:pt x="596" y="238"/>
                  <a:pt x="596" y="238"/>
                  <a:pt x="596" y="238"/>
                </a:cubicBezTo>
                <a:cubicBezTo>
                  <a:pt x="605" y="238"/>
                  <a:pt x="612" y="230"/>
                  <a:pt x="612" y="221"/>
                </a:cubicBezTo>
                <a:cubicBezTo>
                  <a:pt x="612" y="109"/>
                  <a:pt x="612" y="109"/>
                  <a:pt x="612" y="109"/>
                </a:cubicBezTo>
                <a:cubicBezTo>
                  <a:pt x="612" y="108"/>
                  <a:pt x="612" y="108"/>
                  <a:pt x="612" y="108"/>
                </a:cubicBezTo>
                <a:cubicBezTo>
                  <a:pt x="612" y="99"/>
                  <a:pt x="605" y="92"/>
                  <a:pt x="596" y="92"/>
                </a:cubicBezTo>
                <a:cubicBezTo>
                  <a:pt x="216" y="92"/>
                  <a:pt x="216" y="92"/>
                  <a:pt x="216" y="92"/>
                </a:cubicBezTo>
                <a:close/>
                <a:moveTo>
                  <a:pt x="232" y="205"/>
                </a:moveTo>
                <a:cubicBezTo>
                  <a:pt x="232" y="205"/>
                  <a:pt x="232" y="205"/>
                  <a:pt x="232" y="205"/>
                </a:cubicBezTo>
                <a:cubicBezTo>
                  <a:pt x="232" y="124"/>
                  <a:pt x="232" y="124"/>
                  <a:pt x="232" y="124"/>
                </a:cubicBezTo>
                <a:cubicBezTo>
                  <a:pt x="580" y="124"/>
                  <a:pt x="580" y="124"/>
                  <a:pt x="580" y="124"/>
                </a:cubicBezTo>
                <a:cubicBezTo>
                  <a:pt x="580" y="205"/>
                  <a:pt x="580" y="205"/>
                  <a:pt x="580" y="205"/>
                </a:cubicBezTo>
                <a:cubicBezTo>
                  <a:pt x="232" y="205"/>
                  <a:pt x="232" y="205"/>
                  <a:pt x="232" y="205"/>
                </a:cubicBezTo>
                <a:close/>
                <a:moveTo>
                  <a:pt x="113" y="200"/>
                </a:moveTo>
                <a:cubicBezTo>
                  <a:pt x="113" y="200"/>
                  <a:pt x="113" y="200"/>
                  <a:pt x="113" y="200"/>
                </a:cubicBezTo>
                <a:cubicBezTo>
                  <a:pt x="54" y="200"/>
                  <a:pt x="54" y="200"/>
                  <a:pt x="54" y="200"/>
                </a:cubicBezTo>
                <a:cubicBezTo>
                  <a:pt x="54" y="575"/>
                  <a:pt x="54" y="575"/>
                  <a:pt x="54" y="575"/>
                </a:cubicBezTo>
                <a:cubicBezTo>
                  <a:pt x="54" y="613"/>
                  <a:pt x="113" y="613"/>
                  <a:pt x="113" y="575"/>
                </a:cubicBezTo>
                <a:cubicBezTo>
                  <a:pt x="113" y="200"/>
                  <a:pt x="113" y="200"/>
                  <a:pt x="113" y="200"/>
                </a:cubicBezTo>
                <a:close/>
                <a:moveTo>
                  <a:pt x="83" y="658"/>
                </a:moveTo>
                <a:cubicBezTo>
                  <a:pt x="83" y="658"/>
                  <a:pt x="83" y="658"/>
                  <a:pt x="83" y="658"/>
                </a:cubicBezTo>
                <a:cubicBezTo>
                  <a:pt x="61" y="658"/>
                  <a:pt x="40" y="649"/>
                  <a:pt x="25" y="634"/>
                </a:cubicBezTo>
                <a:cubicBezTo>
                  <a:pt x="25" y="634"/>
                  <a:pt x="25" y="634"/>
                  <a:pt x="25" y="634"/>
                </a:cubicBezTo>
                <a:cubicBezTo>
                  <a:pt x="10" y="619"/>
                  <a:pt x="0" y="598"/>
                  <a:pt x="0" y="575"/>
                </a:cubicBezTo>
                <a:cubicBezTo>
                  <a:pt x="0" y="174"/>
                  <a:pt x="0" y="174"/>
                  <a:pt x="0" y="174"/>
                </a:cubicBezTo>
                <a:cubicBezTo>
                  <a:pt x="0" y="173"/>
                  <a:pt x="0" y="173"/>
                  <a:pt x="0" y="173"/>
                </a:cubicBezTo>
                <a:cubicBezTo>
                  <a:pt x="0" y="158"/>
                  <a:pt x="12" y="147"/>
                  <a:pt x="27" y="147"/>
                </a:cubicBezTo>
                <a:cubicBezTo>
                  <a:pt x="113" y="147"/>
                  <a:pt x="113" y="147"/>
                  <a:pt x="113" y="147"/>
                </a:cubicBezTo>
                <a:cubicBezTo>
                  <a:pt x="113" y="26"/>
                  <a:pt x="113" y="26"/>
                  <a:pt x="113" y="26"/>
                </a:cubicBezTo>
                <a:cubicBezTo>
                  <a:pt x="113" y="12"/>
                  <a:pt x="125" y="0"/>
                  <a:pt x="140" y="0"/>
                </a:cubicBezTo>
                <a:cubicBezTo>
                  <a:pt x="140" y="0"/>
                  <a:pt x="140" y="0"/>
                  <a:pt x="140" y="0"/>
                </a:cubicBezTo>
                <a:cubicBezTo>
                  <a:pt x="672" y="0"/>
                  <a:pt x="672" y="0"/>
                  <a:pt x="672" y="0"/>
                </a:cubicBezTo>
                <a:cubicBezTo>
                  <a:pt x="687" y="0"/>
                  <a:pt x="699" y="12"/>
                  <a:pt x="699" y="26"/>
                </a:cubicBezTo>
                <a:cubicBezTo>
                  <a:pt x="699" y="27"/>
                  <a:pt x="699" y="27"/>
                  <a:pt x="699" y="27"/>
                </a:cubicBezTo>
                <a:cubicBezTo>
                  <a:pt x="699" y="575"/>
                  <a:pt x="699" y="575"/>
                  <a:pt x="699" y="575"/>
                </a:cubicBezTo>
                <a:cubicBezTo>
                  <a:pt x="699" y="598"/>
                  <a:pt x="689" y="619"/>
                  <a:pt x="674" y="634"/>
                </a:cubicBezTo>
                <a:cubicBezTo>
                  <a:pt x="674" y="634"/>
                  <a:pt x="674" y="634"/>
                  <a:pt x="674" y="634"/>
                </a:cubicBezTo>
                <a:cubicBezTo>
                  <a:pt x="674" y="634"/>
                  <a:pt x="674" y="634"/>
                  <a:pt x="674" y="634"/>
                </a:cubicBezTo>
                <a:cubicBezTo>
                  <a:pt x="659" y="649"/>
                  <a:pt x="638" y="658"/>
                  <a:pt x="616" y="658"/>
                </a:cubicBezTo>
                <a:cubicBezTo>
                  <a:pt x="85" y="658"/>
                  <a:pt x="85" y="658"/>
                  <a:pt x="85" y="658"/>
                </a:cubicBezTo>
                <a:cubicBezTo>
                  <a:pt x="84" y="658"/>
                  <a:pt x="84" y="658"/>
                  <a:pt x="84" y="658"/>
                </a:cubicBezTo>
                <a:cubicBezTo>
                  <a:pt x="83" y="658"/>
                  <a:pt x="83" y="658"/>
                  <a:pt x="83" y="658"/>
                </a:cubicBezTo>
                <a:close/>
                <a:moveTo>
                  <a:pt x="645" y="575"/>
                </a:moveTo>
                <a:cubicBezTo>
                  <a:pt x="645" y="575"/>
                  <a:pt x="645" y="575"/>
                  <a:pt x="645" y="575"/>
                </a:cubicBezTo>
                <a:cubicBezTo>
                  <a:pt x="645" y="53"/>
                  <a:pt x="645" y="53"/>
                  <a:pt x="645" y="53"/>
                </a:cubicBezTo>
                <a:cubicBezTo>
                  <a:pt x="167" y="53"/>
                  <a:pt x="167" y="53"/>
                  <a:pt x="167" y="53"/>
                </a:cubicBezTo>
                <a:cubicBezTo>
                  <a:pt x="167" y="227"/>
                  <a:pt x="167" y="402"/>
                  <a:pt x="167" y="575"/>
                </a:cubicBezTo>
                <a:cubicBezTo>
                  <a:pt x="167" y="586"/>
                  <a:pt x="165" y="595"/>
                  <a:pt x="161" y="605"/>
                </a:cubicBezTo>
                <a:cubicBezTo>
                  <a:pt x="616" y="605"/>
                  <a:pt x="616" y="605"/>
                  <a:pt x="616" y="605"/>
                </a:cubicBezTo>
                <a:cubicBezTo>
                  <a:pt x="624" y="605"/>
                  <a:pt x="631" y="602"/>
                  <a:pt x="636" y="596"/>
                </a:cubicBezTo>
                <a:cubicBezTo>
                  <a:pt x="637" y="596"/>
                  <a:pt x="637" y="596"/>
                  <a:pt x="637" y="596"/>
                </a:cubicBezTo>
                <a:cubicBezTo>
                  <a:pt x="642" y="591"/>
                  <a:pt x="645" y="583"/>
                  <a:pt x="645" y="575"/>
                </a:cubicBezTo>
                <a:close/>
                <a:moveTo>
                  <a:pt x="424" y="270"/>
                </a:moveTo>
                <a:cubicBezTo>
                  <a:pt x="424" y="270"/>
                  <a:pt x="424" y="270"/>
                  <a:pt x="424" y="270"/>
                </a:cubicBezTo>
                <a:cubicBezTo>
                  <a:pt x="424" y="270"/>
                  <a:pt x="424" y="270"/>
                  <a:pt x="424" y="270"/>
                </a:cubicBezTo>
                <a:cubicBezTo>
                  <a:pt x="596" y="270"/>
                  <a:pt x="596" y="270"/>
                  <a:pt x="596" y="270"/>
                </a:cubicBezTo>
                <a:cubicBezTo>
                  <a:pt x="605" y="270"/>
                  <a:pt x="612" y="277"/>
                  <a:pt x="612" y="286"/>
                </a:cubicBezTo>
                <a:cubicBezTo>
                  <a:pt x="612" y="286"/>
                  <a:pt x="612" y="286"/>
                  <a:pt x="612" y="286"/>
                </a:cubicBezTo>
                <a:cubicBezTo>
                  <a:pt x="612" y="372"/>
                  <a:pt x="612" y="372"/>
                  <a:pt x="612" y="372"/>
                </a:cubicBezTo>
                <a:cubicBezTo>
                  <a:pt x="612" y="381"/>
                  <a:pt x="605" y="388"/>
                  <a:pt x="596" y="388"/>
                </a:cubicBezTo>
                <a:cubicBezTo>
                  <a:pt x="596" y="388"/>
                  <a:pt x="596" y="388"/>
                  <a:pt x="596" y="388"/>
                </a:cubicBezTo>
                <a:cubicBezTo>
                  <a:pt x="424" y="388"/>
                  <a:pt x="424" y="388"/>
                  <a:pt x="424" y="388"/>
                </a:cubicBezTo>
                <a:cubicBezTo>
                  <a:pt x="415" y="388"/>
                  <a:pt x="408" y="381"/>
                  <a:pt x="408" y="372"/>
                </a:cubicBezTo>
                <a:cubicBezTo>
                  <a:pt x="408" y="371"/>
                  <a:pt x="408" y="371"/>
                  <a:pt x="408" y="371"/>
                </a:cubicBezTo>
                <a:cubicBezTo>
                  <a:pt x="408" y="286"/>
                  <a:pt x="408" y="286"/>
                  <a:pt x="408" y="286"/>
                </a:cubicBezTo>
                <a:cubicBezTo>
                  <a:pt x="408" y="277"/>
                  <a:pt x="415" y="270"/>
                  <a:pt x="424" y="270"/>
                </a:cubicBezTo>
                <a:close/>
                <a:moveTo>
                  <a:pt x="580" y="302"/>
                </a:moveTo>
                <a:cubicBezTo>
                  <a:pt x="580" y="302"/>
                  <a:pt x="580" y="302"/>
                  <a:pt x="580" y="302"/>
                </a:cubicBezTo>
                <a:cubicBezTo>
                  <a:pt x="440" y="302"/>
                  <a:pt x="440" y="302"/>
                  <a:pt x="440" y="302"/>
                </a:cubicBezTo>
                <a:cubicBezTo>
                  <a:pt x="440" y="356"/>
                  <a:pt x="440" y="356"/>
                  <a:pt x="440" y="356"/>
                </a:cubicBezTo>
                <a:cubicBezTo>
                  <a:pt x="580" y="356"/>
                  <a:pt x="580" y="356"/>
                  <a:pt x="580" y="356"/>
                </a:cubicBezTo>
                <a:cubicBezTo>
                  <a:pt x="580" y="302"/>
                  <a:pt x="580" y="302"/>
                  <a:pt x="580" y="302"/>
                </a:cubicBezTo>
                <a:close/>
                <a:moveTo>
                  <a:pt x="216" y="302"/>
                </a:moveTo>
                <a:cubicBezTo>
                  <a:pt x="216" y="302"/>
                  <a:pt x="216" y="302"/>
                  <a:pt x="216" y="302"/>
                </a:cubicBezTo>
                <a:cubicBezTo>
                  <a:pt x="207" y="302"/>
                  <a:pt x="200" y="295"/>
                  <a:pt x="200" y="286"/>
                </a:cubicBezTo>
                <a:cubicBezTo>
                  <a:pt x="200" y="277"/>
                  <a:pt x="207" y="270"/>
                  <a:pt x="216" y="270"/>
                </a:cubicBezTo>
                <a:cubicBezTo>
                  <a:pt x="372" y="270"/>
                  <a:pt x="372" y="270"/>
                  <a:pt x="372" y="270"/>
                </a:cubicBezTo>
                <a:cubicBezTo>
                  <a:pt x="381" y="270"/>
                  <a:pt x="388" y="277"/>
                  <a:pt x="388" y="286"/>
                </a:cubicBezTo>
                <a:cubicBezTo>
                  <a:pt x="388" y="295"/>
                  <a:pt x="381" y="302"/>
                  <a:pt x="372" y="302"/>
                </a:cubicBezTo>
                <a:cubicBezTo>
                  <a:pt x="216" y="302"/>
                  <a:pt x="216" y="302"/>
                  <a:pt x="216" y="302"/>
                </a:cubicBezTo>
                <a:close/>
                <a:moveTo>
                  <a:pt x="216" y="388"/>
                </a:moveTo>
                <a:cubicBezTo>
                  <a:pt x="216" y="388"/>
                  <a:pt x="216" y="388"/>
                  <a:pt x="216" y="388"/>
                </a:cubicBezTo>
                <a:cubicBezTo>
                  <a:pt x="207" y="388"/>
                  <a:pt x="200" y="381"/>
                  <a:pt x="200" y="372"/>
                </a:cubicBezTo>
                <a:cubicBezTo>
                  <a:pt x="200" y="363"/>
                  <a:pt x="207" y="356"/>
                  <a:pt x="216" y="356"/>
                </a:cubicBezTo>
                <a:cubicBezTo>
                  <a:pt x="372" y="356"/>
                  <a:pt x="372" y="356"/>
                  <a:pt x="372" y="356"/>
                </a:cubicBezTo>
                <a:cubicBezTo>
                  <a:pt x="381" y="356"/>
                  <a:pt x="388" y="363"/>
                  <a:pt x="388" y="372"/>
                </a:cubicBezTo>
                <a:cubicBezTo>
                  <a:pt x="388" y="381"/>
                  <a:pt x="381" y="388"/>
                  <a:pt x="372" y="388"/>
                </a:cubicBezTo>
                <a:cubicBezTo>
                  <a:pt x="216" y="388"/>
                  <a:pt x="216" y="388"/>
                  <a:pt x="216" y="388"/>
                </a:cubicBezTo>
                <a:close/>
                <a:moveTo>
                  <a:pt x="216" y="474"/>
                </a:moveTo>
                <a:cubicBezTo>
                  <a:pt x="216" y="474"/>
                  <a:pt x="216" y="474"/>
                  <a:pt x="216" y="474"/>
                </a:cubicBezTo>
                <a:cubicBezTo>
                  <a:pt x="207" y="474"/>
                  <a:pt x="200" y="467"/>
                  <a:pt x="200" y="458"/>
                </a:cubicBezTo>
                <a:cubicBezTo>
                  <a:pt x="200" y="449"/>
                  <a:pt x="207" y="442"/>
                  <a:pt x="216" y="442"/>
                </a:cubicBezTo>
                <a:cubicBezTo>
                  <a:pt x="596" y="442"/>
                  <a:pt x="596" y="442"/>
                  <a:pt x="596" y="442"/>
                </a:cubicBezTo>
                <a:cubicBezTo>
                  <a:pt x="605" y="442"/>
                  <a:pt x="612" y="449"/>
                  <a:pt x="612" y="458"/>
                </a:cubicBezTo>
                <a:cubicBezTo>
                  <a:pt x="612" y="467"/>
                  <a:pt x="605" y="474"/>
                  <a:pt x="596" y="474"/>
                </a:cubicBezTo>
                <a:cubicBezTo>
                  <a:pt x="216" y="474"/>
                  <a:pt x="216" y="474"/>
                  <a:pt x="216" y="474"/>
                </a:cubicBezTo>
                <a:close/>
              </a:path>
            </a:pathLst>
          </a:custGeom>
          <a:solidFill>
            <a:schemeClr val="bg1">
              <a:lumMod val="50000"/>
            </a:schemeClr>
          </a:solidFill>
          <a:ln>
            <a:noFill/>
          </a:ln>
        </p:spPr>
        <p:txBody>
          <a:bodyPr anchor="t" anchorCtr="0" bIns="45720" compatLnSpc="1" lIns="91440" numCol="1" rIns="91440" tIns="45720" vert="horz" wrap="square"/>
          <a:lstStyle/>
          <a:p>
            <a:endParaRPr altLang="en-US" lang="zh-CN"/>
          </a:p>
        </p:txBody>
      </p:sp>
      <p:sp>
        <p:nvSpPr>
          <p:cNvPr id="79" name="原创设计师QQ598969553             _78"/>
          <p:cNvSpPr>
            <a:spLocks noEditPoints="1"/>
          </p:cNvSpPr>
          <p:nvPr/>
        </p:nvSpPr>
        <p:spPr bwMode="auto">
          <a:xfrm>
            <a:off x="3065502" y="3050101"/>
            <a:ext cx="227972" cy="226380"/>
          </a:xfrm>
          <a:custGeom>
            <a:gdLst>
              <a:gd fmla="*/ 710 w 716" name="T0"/>
              <a:gd fmla="*/ 107 h 711" name="T1"/>
              <a:gd fmla="*/ 584 w 716" name="T2"/>
              <a:gd fmla="*/ 234 h 711" name="T3"/>
              <a:gd fmla="*/ 635 w 716" name="T4"/>
              <a:gd fmla="*/ 537 h 711" name="T5"/>
              <a:gd fmla="*/ 375 w 716" name="T6"/>
              <a:gd fmla="*/ 549 h 711" name="T7"/>
              <a:gd fmla="*/ 193 w 716" name="T8"/>
              <a:gd fmla="*/ 702 h 711" name="T9"/>
              <a:gd fmla="*/ 28 w 716" name="T10"/>
              <a:gd fmla="*/ 537 h 711" name="T11"/>
              <a:gd fmla="*/ 49 w 716" name="T12"/>
              <a:gd fmla="*/ 487 h 711" name="T13"/>
              <a:gd fmla="*/ 96 w 716" name="T14"/>
              <a:gd fmla="*/ 338 h 711" name="T15"/>
              <a:gd fmla="*/ 5 w 716" name="T16"/>
              <a:gd fmla="*/ 272 h 711" name="T17"/>
              <a:gd fmla="*/ 122 w 716" name="T18"/>
              <a:gd fmla="*/ 246 h 711" name="T19"/>
              <a:gd fmla="*/ 141 w 716" name="T20"/>
              <a:gd fmla="*/ 147 h 711" name="T21"/>
              <a:gd fmla="*/ 9 w 716" name="T22"/>
              <a:gd fmla="*/ 111 h 711" name="T23"/>
              <a:gd fmla="*/ 14 w 716" name="T24"/>
              <a:gd fmla="*/ 76 h 711" name="T25"/>
              <a:gd fmla="*/ 258 w 716" name="T26"/>
              <a:gd fmla="*/ 64 h 711" name="T27"/>
              <a:gd fmla="*/ 358 w 716" name="T28"/>
              <a:gd fmla="*/ 260 h 711" name="T29"/>
              <a:gd fmla="*/ 495 w 716" name="T30"/>
              <a:gd fmla="*/ 145 h 711" name="T31"/>
              <a:gd fmla="*/ 497 w 716" name="T32"/>
              <a:gd fmla="*/ 122 h 711" name="T33"/>
              <a:gd fmla="*/ 515 w 716" name="T34"/>
              <a:gd fmla="*/ 463 h 711" name="T35"/>
              <a:gd fmla="*/ 483 w 716" name="T36"/>
              <a:gd fmla="*/ 502 h 711" name="T37"/>
              <a:gd fmla="*/ 397 w 716" name="T38"/>
              <a:gd fmla="*/ 526 h 711" name="T39"/>
              <a:gd fmla="*/ 612 w 716" name="T40"/>
              <a:gd fmla="*/ 560 h 711" name="T41"/>
              <a:gd fmla="*/ 204 w 716" name="T42"/>
              <a:gd fmla="*/ 332 h 711" name="T43"/>
              <a:gd fmla="*/ 228 w 716" name="T44"/>
              <a:gd fmla="*/ 247 h 711" name="T45"/>
              <a:gd fmla="*/ 272 w 716" name="T46"/>
              <a:gd fmla="*/ 207 h 711" name="T47"/>
              <a:gd fmla="*/ 54 w 716" name="T48"/>
              <a:gd fmla="*/ 82 h 711" name="T49"/>
              <a:gd fmla="*/ 169 w 716" name="T50"/>
              <a:gd fmla="*/ 131 h 711" name="T51"/>
              <a:gd fmla="*/ 169 w 716" name="T52"/>
              <a:gd fmla="*/ 229 h 711" name="T53"/>
              <a:gd fmla="*/ 54 w 716" name="T54"/>
              <a:gd fmla="*/ 279 h 711" name="T55"/>
              <a:gd fmla="*/ 185 w 716" name="T56"/>
              <a:gd fmla="*/ 314 h 711" name="T57"/>
              <a:gd fmla="*/ 526 w 716" name="T58"/>
              <a:gd fmla="*/ 565 h 711" name="T59"/>
              <a:gd fmla="*/ 600 w 716" name="T60"/>
              <a:gd fmla="*/ 565 h 711" name="T61"/>
              <a:gd fmla="*/ 549 w 716" name="T62"/>
              <a:gd fmla="*/ 587 h 711" name="T63"/>
              <a:gd fmla="*/ 549 w 716" name="T64"/>
              <a:gd fmla="*/ 616 h 711" name="T65"/>
              <a:gd fmla="*/ 285 w 716" name="T66"/>
              <a:gd fmla="*/ 361 h 711" name="T67"/>
              <a:gd fmla="*/ 139 w 716" name="T68"/>
              <a:gd fmla="*/ 553 h 711" name="T69"/>
              <a:gd fmla="*/ 285 w 716" name="T70"/>
              <a:gd fmla="*/ 361 h 711" name="T71"/>
              <a:gd fmla="*/ 369 w 716" name="T72"/>
              <a:gd fmla="*/ 422 h 711" name="T73"/>
              <a:gd fmla="*/ 177 w 716" name="T74"/>
              <a:gd fmla="*/ 614 h 711" name="T75"/>
              <a:gd fmla="*/ 464 w 716" name="T76"/>
              <a:gd fmla="*/ 444 h 711" name="T77"/>
              <a:gd fmla="*/ 267 w 716" name="T78"/>
              <a:gd fmla="*/ 283 h 711" name="T79"/>
              <a:gd fmla="*/ 87 w 716" name="T80"/>
              <a:gd fmla="*/ 525 h 711" name="T81"/>
              <a:gd fmla="*/ 87 w 716" name="T82"/>
              <a:gd fmla="*/ 549 h 711" name="T83"/>
              <a:gd fmla="*/ 205 w 716" name="T84"/>
              <a:gd fmla="*/ 643 h 711" name="T85"/>
              <a:gd fmla="*/ 446 w 716" name="T86"/>
              <a:gd fmla="*/ 462 h 711" name="T87"/>
              <a:gd fmla="*/ 676 w 716" name="T88"/>
              <a:gd fmla="*/ 97 h 711" name="T89"/>
              <a:gd fmla="*/ 594 w 716" name="T90"/>
              <a:gd fmla="*/ 199 h 711" name="T9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b="b" l="0" r="r" t="0"/>
            <a:pathLst>
              <a:path h="711" w="716">
                <a:moveTo>
                  <a:pt x="645" y="21"/>
                </a:moveTo>
                <a:cubicBezTo>
                  <a:pt x="709" y="85"/>
                  <a:pt x="709" y="85"/>
                  <a:pt x="709" y="85"/>
                </a:cubicBezTo>
                <a:cubicBezTo>
                  <a:pt x="716" y="91"/>
                  <a:pt x="716" y="101"/>
                  <a:pt x="710" y="107"/>
                </a:cubicBezTo>
                <a:cubicBezTo>
                  <a:pt x="608" y="233"/>
                  <a:pt x="608" y="233"/>
                  <a:pt x="608" y="233"/>
                </a:cubicBezTo>
                <a:cubicBezTo>
                  <a:pt x="603" y="240"/>
                  <a:pt x="593" y="241"/>
                  <a:pt x="586" y="236"/>
                </a:cubicBezTo>
                <a:cubicBezTo>
                  <a:pt x="585" y="235"/>
                  <a:pt x="584" y="235"/>
                  <a:pt x="584" y="234"/>
                </a:cubicBezTo>
                <a:cubicBezTo>
                  <a:pt x="559" y="209"/>
                  <a:pt x="559" y="209"/>
                  <a:pt x="559" y="209"/>
                </a:cubicBezTo>
                <a:cubicBezTo>
                  <a:pt x="433" y="335"/>
                  <a:pt x="433" y="335"/>
                  <a:pt x="433" y="335"/>
                </a:cubicBezTo>
                <a:cubicBezTo>
                  <a:pt x="635" y="537"/>
                  <a:pt x="635" y="537"/>
                  <a:pt x="635" y="537"/>
                </a:cubicBezTo>
                <a:cubicBezTo>
                  <a:pt x="672" y="574"/>
                  <a:pt x="672" y="636"/>
                  <a:pt x="635" y="673"/>
                </a:cubicBezTo>
                <a:cubicBezTo>
                  <a:pt x="598" y="711"/>
                  <a:pt x="536" y="711"/>
                  <a:pt x="499" y="673"/>
                </a:cubicBezTo>
                <a:cubicBezTo>
                  <a:pt x="375" y="549"/>
                  <a:pt x="375" y="549"/>
                  <a:pt x="375" y="549"/>
                </a:cubicBezTo>
                <a:cubicBezTo>
                  <a:pt x="243" y="681"/>
                  <a:pt x="243" y="681"/>
                  <a:pt x="243" y="681"/>
                </a:cubicBezTo>
                <a:cubicBezTo>
                  <a:pt x="229" y="694"/>
                  <a:pt x="211" y="702"/>
                  <a:pt x="193" y="702"/>
                </a:cubicBezTo>
                <a:cubicBezTo>
                  <a:pt x="193" y="702"/>
                  <a:pt x="193" y="702"/>
                  <a:pt x="193" y="702"/>
                </a:cubicBezTo>
                <a:cubicBezTo>
                  <a:pt x="174" y="702"/>
                  <a:pt x="156" y="695"/>
                  <a:pt x="142" y="681"/>
                </a:cubicBezTo>
                <a:cubicBezTo>
                  <a:pt x="49" y="587"/>
                  <a:pt x="49" y="587"/>
                  <a:pt x="49" y="587"/>
                </a:cubicBezTo>
                <a:cubicBezTo>
                  <a:pt x="35" y="574"/>
                  <a:pt x="28" y="556"/>
                  <a:pt x="28" y="537"/>
                </a:cubicBezTo>
                <a:cubicBezTo>
                  <a:pt x="28" y="537"/>
                  <a:pt x="28" y="537"/>
                  <a:pt x="28" y="537"/>
                </a:cubicBezTo>
                <a:cubicBezTo>
                  <a:pt x="28" y="536"/>
                  <a:pt x="28" y="536"/>
                  <a:pt x="28" y="536"/>
                </a:cubicBezTo>
                <a:cubicBezTo>
                  <a:pt x="28" y="519"/>
                  <a:pt x="35" y="501"/>
                  <a:pt x="49" y="487"/>
                </a:cubicBezTo>
                <a:cubicBezTo>
                  <a:pt x="181" y="355"/>
                  <a:pt x="181" y="355"/>
                  <a:pt x="181" y="355"/>
                </a:cubicBezTo>
                <a:cubicBezTo>
                  <a:pt x="168" y="342"/>
                  <a:pt x="168" y="342"/>
                  <a:pt x="168" y="342"/>
                </a:cubicBezTo>
                <a:cubicBezTo>
                  <a:pt x="144" y="347"/>
                  <a:pt x="119" y="345"/>
                  <a:pt x="96" y="338"/>
                </a:cubicBezTo>
                <a:cubicBezTo>
                  <a:pt x="70" y="331"/>
                  <a:pt x="46" y="316"/>
                  <a:pt x="26" y="297"/>
                </a:cubicBezTo>
                <a:cubicBezTo>
                  <a:pt x="18" y="289"/>
                  <a:pt x="12" y="281"/>
                  <a:pt x="5" y="272"/>
                </a:cubicBezTo>
                <a:cubicBezTo>
                  <a:pt x="5" y="272"/>
                  <a:pt x="5" y="272"/>
                  <a:pt x="5" y="272"/>
                </a:cubicBezTo>
                <a:cubicBezTo>
                  <a:pt x="4" y="269"/>
                  <a:pt x="2" y="266"/>
                  <a:pt x="2" y="263"/>
                </a:cubicBezTo>
                <a:cubicBezTo>
                  <a:pt x="2" y="254"/>
                  <a:pt x="9" y="246"/>
                  <a:pt x="19" y="246"/>
                </a:cubicBezTo>
                <a:cubicBezTo>
                  <a:pt x="122" y="246"/>
                  <a:pt x="122" y="246"/>
                  <a:pt x="122" y="246"/>
                </a:cubicBezTo>
                <a:cubicBezTo>
                  <a:pt x="141" y="214"/>
                  <a:pt x="141" y="214"/>
                  <a:pt x="141" y="214"/>
                </a:cubicBezTo>
                <a:cubicBezTo>
                  <a:pt x="160" y="180"/>
                  <a:pt x="160" y="180"/>
                  <a:pt x="160" y="180"/>
                </a:cubicBezTo>
                <a:cubicBezTo>
                  <a:pt x="141" y="147"/>
                  <a:pt x="141" y="147"/>
                  <a:pt x="141" y="147"/>
                </a:cubicBezTo>
                <a:cubicBezTo>
                  <a:pt x="122" y="114"/>
                  <a:pt x="122" y="114"/>
                  <a:pt x="122" y="114"/>
                </a:cubicBezTo>
                <a:cubicBezTo>
                  <a:pt x="19" y="114"/>
                  <a:pt x="19" y="114"/>
                  <a:pt x="19" y="114"/>
                </a:cubicBezTo>
                <a:cubicBezTo>
                  <a:pt x="15" y="114"/>
                  <a:pt x="12" y="113"/>
                  <a:pt x="9" y="111"/>
                </a:cubicBezTo>
                <a:cubicBezTo>
                  <a:pt x="2" y="106"/>
                  <a:pt x="0" y="96"/>
                  <a:pt x="5" y="89"/>
                </a:cubicBezTo>
                <a:cubicBezTo>
                  <a:pt x="8" y="85"/>
                  <a:pt x="11" y="81"/>
                  <a:pt x="14" y="76"/>
                </a:cubicBezTo>
                <a:cubicBezTo>
                  <a:pt x="14" y="76"/>
                  <a:pt x="14" y="76"/>
                  <a:pt x="14" y="76"/>
                </a:cubicBezTo>
                <a:cubicBezTo>
                  <a:pt x="15" y="76"/>
                  <a:pt x="15" y="76"/>
                  <a:pt x="15" y="76"/>
                </a:cubicBezTo>
                <a:cubicBezTo>
                  <a:pt x="18" y="72"/>
                  <a:pt x="22" y="67"/>
                  <a:pt x="26" y="64"/>
                </a:cubicBezTo>
                <a:cubicBezTo>
                  <a:pt x="90" y="0"/>
                  <a:pt x="194" y="0"/>
                  <a:pt x="258" y="64"/>
                </a:cubicBezTo>
                <a:cubicBezTo>
                  <a:pt x="278" y="84"/>
                  <a:pt x="292" y="108"/>
                  <a:pt x="300" y="134"/>
                </a:cubicBezTo>
                <a:cubicBezTo>
                  <a:pt x="307" y="158"/>
                  <a:pt x="308" y="182"/>
                  <a:pt x="305" y="206"/>
                </a:cubicBezTo>
                <a:cubicBezTo>
                  <a:pt x="358" y="260"/>
                  <a:pt x="358" y="260"/>
                  <a:pt x="358" y="260"/>
                </a:cubicBezTo>
                <a:cubicBezTo>
                  <a:pt x="395" y="297"/>
                  <a:pt x="395" y="297"/>
                  <a:pt x="395" y="297"/>
                </a:cubicBezTo>
                <a:cubicBezTo>
                  <a:pt x="521" y="171"/>
                  <a:pt x="521" y="171"/>
                  <a:pt x="521" y="171"/>
                </a:cubicBezTo>
                <a:cubicBezTo>
                  <a:pt x="495" y="145"/>
                  <a:pt x="495" y="145"/>
                  <a:pt x="495" y="145"/>
                </a:cubicBezTo>
                <a:cubicBezTo>
                  <a:pt x="489" y="139"/>
                  <a:pt x="489" y="129"/>
                  <a:pt x="495" y="123"/>
                </a:cubicBezTo>
                <a:cubicBezTo>
                  <a:pt x="497" y="122"/>
                  <a:pt x="497" y="122"/>
                  <a:pt x="497" y="122"/>
                </a:cubicBezTo>
                <a:cubicBezTo>
                  <a:pt x="497" y="122"/>
                  <a:pt x="497" y="122"/>
                  <a:pt x="497" y="122"/>
                </a:cubicBezTo>
                <a:cubicBezTo>
                  <a:pt x="624" y="19"/>
                  <a:pt x="624" y="19"/>
                  <a:pt x="624" y="19"/>
                </a:cubicBezTo>
                <a:cubicBezTo>
                  <a:pt x="630" y="14"/>
                  <a:pt x="639" y="15"/>
                  <a:pt x="645" y="21"/>
                </a:cubicBezTo>
                <a:close/>
                <a:moveTo>
                  <a:pt x="515" y="463"/>
                </a:moveTo>
                <a:cubicBezTo>
                  <a:pt x="515" y="463"/>
                  <a:pt x="515" y="463"/>
                  <a:pt x="515" y="463"/>
                </a:cubicBezTo>
                <a:cubicBezTo>
                  <a:pt x="513" y="470"/>
                  <a:pt x="509" y="476"/>
                  <a:pt x="504" y="481"/>
                </a:cubicBezTo>
                <a:cubicBezTo>
                  <a:pt x="483" y="502"/>
                  <a:pt x="483" y="502"/>
                  <a:pt x="483" y="502"/>
                </a:cubicBezTo>
                <a:cubicBezTo>
                  <a:pt x="473" y="512"/>
                  <a:pt x="460" y="517"/>
                  <a:pt x="446" y="517"/>
                </a:cubicBezTo>
                <a:cubicBezTo>
                  <a:pt x="436" y="517"/>
                  <a:pt x="425" y="514"/>
                  <a:pt x="416" y="507"/>
                </a:cubicBezTo>
                <a:cubicBezTo>
                  <a:pt x="397" y="526"/>
                  <a:pt x="397" y="526"/>
                  <a:pt x="397" y="526"/>
                </a:cubicBezTo>
                <a:cubicBezTo>
                  <a:pt x="522" y="651"/>
                  <a:pt x="522" y="651"/>
                  <a:pt x="522" y="651"/>
                </a:cubicBezTo>
                <a:cubicBezTo>
                  <a:pt x="546" y="675"/>
                  <a:pt x="588" y="675"/>
                  <a:pt x="612" y="651"/>
                </a:cubicBezTo>
                <a:cubicBezTo>
                  <a:pt x="637" y="626"/>
                  <a:pt x="637" y="585"/>
                  <a:pt x="612" y="560"/>
                </a:cubicBezTo>
                <a:cubicBezTo>
                  <a:pt x="515" y="463"/>
                  <a:pt x="515" y="463"/>
                  <a:pt x="515" y="463"/>
                </a:cubicBezTo>
                <a:close/>
                <a:moveTo>
                  <a:pt x="204" y="332"/>
                </a:moveTo>
                <a:cubicBezTo>
                  <a:pt x="204" y="332"/>
                  <a:pt x="204" y="332"/>
                  <a:pt x="204" y="332"/>
                </a:cubicBezTo>
                <a:cubicBezTo>
                  <a:pt x="222" y="314"/>
                  <a:pt x="222" y="314"/>
                  <a:pt x="222" y="314"/>
                </a:cubicBezTo>
                <a:cubicBezTo>
                  <a:pt x="216" y="305"/>
                  <a:pt x="213" y="294"/>
                  <a:pt x="213" y="283"/>
                </a:cubicBezTo>
                <a:cubicBezTo>
                  <a:pt x="213" y="270"/>
                  <a:pt x="218" y="257"/>
                  <a:pt x="228" y="247"/>
                </a:cubicBezTo>
                <a:cubicBezTo>
                  <a:pt x="249" y="226"/>
                  <a:pt x="249" y="226"/>
                  <a:pt x="249" y="226"/>
                </a:cubicBezTo>
                <a:cubicBezTo>
                  <a:pt x="255" y="220"/>
                  <a:pt x="263" y="215"/>
                  <a:pt x="271" y="213"/>
                </a:cubicBezTo>
                <a:cubicBezTo>
                  <a:pt x="271" y="211"/>
                  <a:pt x="271" y="209"/>
                  <a:pt x="272" y="207"/>
                </a:cubicBezTo>
                <a:cubicBezTo>
                  <a:pt x="276" y="186"/>
                  <a:pt x="275" y="164"/>
                  <a:pt x="269" y="143"/>
                </a:cubicBezTo>
                <a:cubicBezTo>
                  <a:pt x="263" y="122"/>
                  <a:pt x="252" y="103"/>
                  <a:pt x="236" y="87"/>
                </a:cubicBezTo>
                <a:cubicBezTo>
                  <a:pt x="186" y="37"/>
                  <a:pt x="106" y="35"/>
                  <a:pt x="54" y="82"/>
                </a:cubicBezTo>
                <a:cubicBezTo>
                  <a:pt x="132" y="82"/>
                  <a:pt x="132" y="82"/>
                  <a:pt x="132" y="82"/>
                </a:cubicBezTo>
                <a:cubicBezTo>
                  <a:pt x="137" y="82"/>
                  <a:pt x="143" y="85"/>
                  <a:pt x="145" y="90"/>
                </a:cubicBezTo>
                <a:cubicBezTo>
                  <a:pt x="169" y="131"/>
                  <a:pt x="169" y="131"/>
                  <a:pt x="169" y="131"/>
                </a:cubicBezTo>
                <a:cubicBezTo>
                  <a:pt x="193" y="172"/>
                  <a:pt x="193" y="172"/>
                  <a:pt x="193" y="172"/>
                </a:cubicBezTo>
                <a:cubicBezTo>
                  <a:pt x="196" y="177"/>
                  <a:pt x="196" y="183"/>
                  <a:pt x="193" y="188"/>
                </a:cubicBezTo>
                <a:cubicBezTo>
                  <a:pt x="169" y="229"/>
                  <a:pt x="169" y="229"/>
                  <a:pt x="169" y="229"/>
                </a:cubicBezTo>
                <a:cubicBezTo>
                  <a:pt x="145" y="271"/>
                  <a:pt x="145" y="271"/>
                  <a:pt x="145" y="271"/>
                </a:cubicBezTo>
                <a:cubicBezTo>
                  <a:pt x="142" y="276"/>
                  <a:pt x="137" y="279"/>
                  <a:pt x="132" y="279"/>
                </a:cubicBezTo>
                <a:cubicBezTo>
                  <a:pt x="54" y="279"/>
                  <a:pt x="54" y="279"/>
                  <a:pt x="54" y="279"/>
                </a:cubicBezTo>
                <a:cubicBezTo>
                  <a:pt x="69" y="292"/>
                  <a:pt x="86" y="302"/>
                  <a:pt x="105" y="307"/>
                </a:cubicBezTo>
                <a:cubicBezTo>
                  <a:pt x="126" y="314"/>
                  <a:pt x="149" y="314"/>
                  <a:pt x="170" y="310"/>
                </a:cubicBezTo>
                <a:cubicBezTo>
                  <a:pt x="176" y="308"/>
                  <a:pt x="181" y="310"/>
                  <a:pt x="185" y="314"/>
                </a:cubicBezTo>
                <a:cubicBezTo>
                  <a:pt x="204" y="332"/>
                  <a:pt x="204" y="332"/>
                  <a:pt x="204" y="332"/>
                </a:cubicBezTo>
                <a:close/>
                <a:moveTo>
                  <a:pt x="526" y="565"/>
                </a:moveTo>
                <a:cubicBezTo>
                  <a:pt x="526" y="565"/>
                  <a:pt x="526" y="565"/>
                  <a:pt x="526" y="565"/>
                </a:cubicBezTo>
                <a:cubicBezTo>
                  <a:pt x="506" y="585"/>
                  <a:pt x="506" y="618"/>
                  <a:pt x="526" y="638"/>
                </a:cubicBezTo>
                <a:cubicBezTo>
                  <a:pt x="546" y="658"/>
                  <a:pt x="580" y="658"/>
                  <a:pt x="600" y="638"/>
                </a:cubicBezTo>
                <a:cubicBezTo>
                  <a:pt x="620" y="618"/>
                  <a:pt x="620" y="585"/>
                  <a:pt x="600" y="565"/>
                </a:cubicBezTo>
                <a:cubicBezTo>
                  <a:pt x="580" y="544"/>
                  <a:pt x="546" y="544"/>
                  <a:pt x="526" y="565"/>
                </a:cubicBezTo>
                <a:close/>
                <a:moveTo>
                  <a:pt x="549" y="587"/>
                </a:moveTo>
                <a:cubicBezTo>
                  <a:pt x="549" y="587"/>
                  <a:pt x="549" y="587"/>
                  <a:pt x="549" y="587"/>
                </a:cubicBezTo>
                <a:cubicBezTo>
                  <a:pt x="557" y="579"/>
                  <a:pt x="570" y="579"/>
                  <a:pt x="577" y="587"/>
                </a:cubicBezTo>
                <a:cubicBezTo>
                  <a:pt x="585" y="595"/>
                  <a:pt x="585" y="608"/>
                  <a:pt x="577" y="616"/>
                </a:cubicBezTo>
                <a:cubicBezTo>
                  <a:pt x="570" y="623"/>
                  <a:pt x="557" y="623"/>
                  <a:pt x="549" y="616"/>
                </a:cubicBezTo>
                <a:cubicBezTo>
                  <a:pt x="542" y="608"/>
                  <a:pt x="542" y="595"/>
                  <a:pt x="549" y="587"/>
                </a:cubicBezTo>
                <a:close/>
                <a:moveTo>
                  <a:pt x="285" y="361"/>
                </a:moveTo>
                <a:cubicBezTo>
                  <a:pt x="285" y="361"/>
                  <a:pt x="285" y="361"/>
                  <a:pt x="285" y="361"/>
                </a:cubicBezTo>
                <a:cubicBezTo>
                  <a:pt x="292" y="355"/>
                  <a:pt x="302" y="355"/>
                  <a:pt x="308" y="361"/>
                </a:cubicBezTo>
                <a:cubicBezTo>
                  <a:pt x="314" y="367"/>
                  <a:pt x="314" y="378"/>
                  <a:pt x="308" y="384"/>
                </a:cubicBezTo>
                <a:cubicBezTo>
                  <a:pt x="139" y="553"/>
                  <a:pt x="139" y="553"/>
                  <a:pt x="139" y="553"/>
                </a:cubicBezTo>
                <a:cubicBezTo>
                  <a:pt x="133" y="559"/>
                  <a:pt x="122" y="559"/>
                  <a:pt x="116" y="553"/>
                </a:cubicBezTo>
                <a:cubicBezTo>
                  <a:pt x="110" y="547"/>
                  <a:pt x="110" y="536"/>
                  <a:pt x="116" y="530"/>
                </a:cubicBezTo>
                <a:cubicBezTo>
                  <a:pt x="285" y="361"/>
                  <a:pt x="285" y="361"/>
                  <a:pt x="285" y="361"/>
                </a:cubicBezTo>
                <a:close/>
                <a:moveTo>
                  <a:pt x="346" y="422"/>
                </a:moveTo>
                <a:cubicBezTo>
                  <a:pt x="346" y="422"/>
                  <a:pt x="346" y="422"/>
                  <a:pt x="346" y="422"/>
                </a:cubicBezTo>
                <a:cubicBezTo>
                  <a:pt x="352" y="415"/>
                  <a:pt x="362" y="415"/>
                  <a:pt x="369" y="422"/>
                </a:cubicBezTo>
                <a:cubicBezTo>
                  <a:pt x="375" y="428"/>
                  <a:pt x="375" y="438"/>
                  <a:pt x="369" y="444"/>
                </a:cubicBezTo>
                <a:cubicBezTo>
                  <a:pt x="200" y="614"/>
                  <a:pt x="200" y="614"/>
                  <a:pt x="200" y="614"/>
                </a:cubicBezTo>
                <a:cubicBezTo>
                  <a:pt x="193" y="620"/>
                  <a:pt x="183" y="620"/>
                  <a:pt x="177" y="614"/>
                </a:cubicBezTo>
                <a:cubicBezTo>
                  <a:pt x="170" y="607"/>
                  <a:pt x="170" y="597"/>
                  <a:pt x="177" y="591"/>
                </a:cubicBezTo>
                <a:cubicBezTo>
                  <a:pt x="346" y="422"/>
                  <a:pt x="346" y="422"/>
                  <a:pt x="346" y="422"/>
                </a:cubicBezTo>
                <a:close/>
                <a:moveTo>
                  <a:pt x="464" y="444"/>
                </a:moveTo>
                <a:cubicBezTo>
                  <a:pt x="464" y="444"/>
                  <a:pt x="464" y="444"/>
                  <a:pt x="464" y="444"/>
                </a:cubicBezTo>
                <a:cubicBezTo>
                  <a:pt x="285" y="265"/>
                  <a:pt x="285" y="265"/>
                  <a:pt x="285" y="265"/>
                </a:cubicBezTo>
                <a:cubicBezTo>
                  <a:pt x="267" y="283"/>
                  <a:pt x="267" y="283"/>
                  <a:pt x="267" y="283"/>
                </a:cubicBezTo>
                <a:cubicBezTo>
                  <a:pt x="271" y="287"/>
                  <a:pt x="275" y="291"/>
                  <a:pt x="279" y="295"/>
                </a:cubicBezTo>
                <a:cubicBezTo>
                  <a:pt x="289" y="305"/>
                  <a:pt x="289" y="323"/>
                  <a:pt x="279" y="333"/>
                </a:cubicBezTo>
                <a:cubicBezTo>
                  <a:pt x="215" y="397"/>
                  <a:pt x="151" y="461"/>
                  <a:pt x="87" y="525"/>
                </a:cubicBezTo>
                <a:cubicBezTo>
                  <a:pt x="83" y="528"/>
                  <a:pt x="82" y="533"/>
                  <a:pt x="82" y="537"/>
                </a:cubicBezTo>
                <a:cubicBezTo>
                  <a:pt x="82" y="537"/>
                  <a:pt x="82" y="537"/>
                  <a:pt x="82" y="537"/>
                </a:cubicBezTo>
                <a:cubicBezTo>
                  <a:pt x="82" y="542"/>
                  <a:pt x="83" y="546"/>
                  <a:pt x="87" y="549"/>
                </a:cubicBezTo>
                <a:cubicBezTo>
                  <a:pt x="181" y="643"/>
                  <a:pt x="181" y="643"/>
                  <a:pt x="181" y="643"/>
                </a:cubicBezTo>
                <a:cubicBezTo>
                  <a:pt x="184" y="646"/>
                  <a:pt x="188" y="648"/>
                  <a:pt x="193" y="648"/>
                </a:cubicBezTo>
                <a:cubicBezTo>
                  <a:pt x="197" y="648"/>
                  <a:pt x="201" y="646"/>
                  <a:pt x="205" y="643"/>
                </a:cubicBezTo>
                <a:cubicBezTo>
                  <a:pt x="269" y="579"/>
                  <a:pt x="333" y="515"/>
                  <a:pt x="397" y="451"/>
                </a:cubicBezTo>
                <a:cubicBezTo>
                  <a:pt x="407" y="441"/>
                  <a:pt x="424" y="441"/>
                  <a:pt x="435" y="451"/>
                </a:cubicBezTo>
                <a:cubicBezTo>
                  <a:pt x="438" y="455"/>
                  <a:pt x="442" y="459"/>
                  <a:pt x="446" y="462"/>
                </a:cubicBezTo>
                <a:cubicBezTo>
                  <a:pt x="464" y="444"/>
                  <a:pt x="464" y="444"/>
                  <a:pt x="464" y="444"/>
                </a:cubicBezTo>
                <a:close/>
                <a:moveTo>
                  <a:pt x="676" y="97"/>
                </a:moveTo>
                <a:cubicBezTo>
                  <a:pt x="676" y="97"/>
                  <a:pt x="676" y="97"/>
                  <a:pt x="676" y="97"/>
                </a:cubicBezTo>
                <a:cubicBezTo>
                  <a:pt x="633" y="54"/>
                  <a:pt x="633" y="54"/>
                  <a:pt x="633" y="54"/>
                </a:cubicBezTo>
                <a:cubicBezTo>
                  <a:pt x="531" y="135"/>
                  <a:pt x="531" y="135"/>
                  <a:pt x="531" y="135"/>
                </a:cubicBezTo>
                <a:cubicBezTo>
                  <a:pt x="594" y="199"/>
                  <a:pt x="594" y="199"/>
                  <a:pt x="594" y="199"/>
                </a:cubicBezTo>
                <a:cubicBezTo>
                  <a:pt x="676" y="97"/>
                  <a:pt x="676" y="97"/>
                  <a:pt x="676" y="97"/>
                </a:cubicBezTo>
                <a:close/>
              </a:path>
            </a:pathLst>
          </a:custGeom>
          <a:solidFill>
            <a:schemeClr val="bg1">
              <a:lumMod val="50000"/>
            </a:schemeClr>
          </a:solidFill>
          <a:ln>
            <a:noFill/>
          </a:ln>
        </p:spPr>
        <p:txBody>
          <a:bodyPr anchor="t" anchorCtr="0" bIns="45720" compatLnSpc="1" lIns="91440" numCol="1" rIns="91440" tIns="45720" vert="horz" wrap="square"/>
          <a:lstStyle/>
          <a:p>
            <a:endParaRPr altLang="en-US" lang="zh-CN"/>
          </a:p>
        </p:txBody>
      </p:sp>
      <p:pic>
        <p:nvPicPr>
          <p:cNvPr id="84" name="Picture 64"/>
          <p:cNvPicPr>
            <a:picLocks noChangeAspect="1" noChangeShapeType="1" noGrp="1" noMove="1" noResize="1" noRot="1" noSelect="1"/>
          </p:cNvPicPr>
          <p:nvPr/>
        </p:nvPicPr>
        <p:blipFill>
          <a:blip r:embed="rId3">
            <a:extLst>
              <a:ext uri="{28A0092B-C50C-407E-A947-70E740481C1C}">
                <a14:useLocalDpi val="0"/>
              </a:ext>
            </a:extLst>
          </a:blip>
          <a:stretch>
            <a:fillRect/>
          </a:stretch>
        </p:blipFill>
        <p:spPr bwMode="auto">
          <a:xfrm>
            <a:off x="3582988" y="17705388"/>
            <a:ext cx="1978025" cy="51117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Tree>
    <p:extLst>
      <p:ext uri="{BB962C8B-B14F-4D97-AF65-F5344CB8AC3E}">
        <p14:creationId val="1781362485"/>
      </p:ext>
    </p:extLst>
  </p:cSld>
  <p:clrMapOvr>
    <a:masterClrMapping/>
  </p:clrMapOvr>
  <p:transition spd="slow">
    <p:push dir="u"/>
  </p:transition>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0" name="原创设计师QQ598969553             _1"/>
          <p:cNvSpPr/>
          <p:nvPr/>
        </p:nvSpPr>
        <p:spPr bwMode="auto">
          <a:xfrm>
            <a:off x="0" y="0"/>
            <a:ext cx="322337" cy="643548"/>
          </a:xfrm>
          <a:custGeom>
            <a:gdLst>
              <a:gd fmla="*/ 0 w 286" name="T0"/>
              <a:gd fmla="*/ 0 h 571" name="T1"/>
              <a:gd fmla="*/ 286 w 286" name="T2"/>
              <a:gd fmla="*/ 287 h 571" name="T3"/>
              <a:gd fmla="*/ 0 w 286" name="T4"/>
              <a:gd fmla="*/ 571 h 571" name="T5"/>
              <a:gd fmla="*/ 0 w 286" name="T6"/>
              <a:gd fmla="*/ 0 h 571" name="T7"/>
            </a:gdLst>
            <a:cxnLst>
              <a:cxn ang="0">
                <a:pos x="T0" y="T1"/>
              </a:cxn>
              <a:cxn ang="0">
                <a:pos x="T2" y="T3"/>
              </a:cxn>
              <a:cxn ang="0">
                <a:pos x="T4" y="T5"/>
              </a:cxn>
              <a:cxn ang="0">
                <a:pos x="T6" y="T7"/>
              </a:cxn>
            </a:cxnLst>
            <a:rect b="b" l="0" r="r" t="0"/>
            <a:pathLst>
              <a:path h="571" w="286">
                <a:moveTo>
                  <a:pt x="0" y="0"/>
                </a:moveTo>
                <a:lnTo>
                  <a:pt x="286" y="287"/>
                </a:lnTo>
                <a:lnTo>
                  <a:pt x="0" y="571"/>
                </a:lnTo>
                <a:lnTo>
                  <a:pt x="0" y="0"/>
                </a:lnTo>
                <a:close/>
              </a:path>
            </a:pathLst>
          </a:custGeom>
          <a:solidFill>
            <a:schemeClr val="tx1">
              <a:lumMod val="75000"/>
              <a:lumOff val="25000"/>
            </a:schemeClr>
          </a:solidFill>
          <a:ln cap="flat" w="6350">
            <a:noFill/>
            <a:prstDash val="solid"/>
            <a:miter lim="800000"/>
          </a:ln>
        </p:spPr>
        <p:txBody>
          <a:bodyPr anchor="t" anchorCtr="0" bIns="45720" compatLnSpc="1" lIns="91440" numCol="1" rIns="91440" tIns="45720" vert="horz" wrap="square"/>
          <a:lstStyle/>
          <a:p>
            <a:endParaRPr altLang="en-US" lang="zh-CN"/>
          </a:p>
        </p:txBody>
      </p:sp>
      <p:sp>
        <p:nvSpPr>
          <p:cNvPr id="11" name="原创设计师QQ598969553             _2"/>
          <p:cNvSpPr/>
          <p:nvPr/>
        </p:nvSpPr>
        <p:spPr bwMode="auto">
          <a:xfrm>
            <a:off x="99884" y="225172"/>
            <a:ext cx="216113" cy="433005"/>
          </a:xfrm>
          <a:custGeom>
            <a:gdLst>
              <a:gd fmla="*/ 0 w 278" name="T0"/>
              <a:gd fmla="*/ 0 h 557" name="T1"/>
              <a:gd fmla="*/ 278 w 278" name="T2"/>
              <a:gd fmla="*/ 278 h 557" name="T3"/>
              <a:gd fmla="*/ 0 w 278" name="T4"/>
              <a:gd fmla="*/ 557 h 557" name="T5"/>
              <a:gd fmla="*/ 0 w 278" name="T6"/>
              <a:gd fmla="*/ 0 h 557" name="T7"/>
            </a:gdLst>
            <a:cxnLst>
              <a:cxn ang="0">
                <a:pos x="T0" y="T1"/>
              </a:cxn>
              <a:cxn ang="0">
                <a:pos x="T2" y="T3"/>
              </a:cxn>
              <a:cxn ang="0">
                <a:pos x="T4" y="T5"/>
              </a:cxn>
              <a:cxn ang="0">
                <a:pos x="T6" y="T7"/>
              </a:cxn>
            </a:cxnLst>
            <a:rect b="b" l="0" r="r" t="0"/>
            <a:pathLst>
              <a:path h="557" w="278">
                <a:moveTo>
                  <a:pt x="0" y="0"/>
                </a:moveTo>
                <a:lnTo>
                  <a:pt x="278" y="278"/>
                </a:lnTo>
                <a:lnTo>
                  <a:pt x="0" y="557"/>
                </a:lnTo>
                <a:lnTo>
                  <a:pt x="0" y="0"/>
                </a:lnTo>
                <a:close/>
              </a:path>
            </a:pathLst>
          </a:custGeom>
          <a:solidFill>
            <a:schemeClr val="accent1"/>
          </a:solidFill>
          <a:ln>
            <a:noFill/>
          </a:ln>
        </p:spPr>
        <p:txBody>
          <a:bodyPr anchor="t" anchorCtr="0" bIns="45720" compatLnSpc="1" lIns="91440" numCol="1" rIns="91440" tIns="45720" vert="horz" wrap="square"/>
          <a:lstStyle/>
          <a:p>
            <a:endParaRPr altLang="en-US" lang="zh-CN"/>
          </a:p>
        </p:txBody>
      </p:sp>
      <p:sp>
        <p:nvSpPr>
          <p:cNvPr id="12" name="原创设计师QQ598969553             _3"/>
          <p:cNvSpPr>
            <a:spLocks noChangeArrowheads="1"/>
          </p:cNvSpPr>
          <p:nvPr/>
        </p:nvSpPr>
        <p:spPr bwMode="auto">
          <a:xfrm>
            <a:off x="463550" y="194692"/>
            <a:ext cx="1016000" cy="304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none">
            <a:spAutoFit/>
          </a:bodyPr>
          <a:lstStyle/>
          <a:p>
            <a:pPr fontAlgn="base">
              <a:spcBef>
                <a:spcPct val="0"/>
              </a:spcBef>
              <a:spcAft>
                <a:spcPct val="0"/>
              </a:spcAft>
            </a:pPr>
            <a:r>
              <a:rPr altLang="en-US" b="1" lang="zh-CN" sz="2000">
                <a:solidFill>
                  <a:schemeClr val="accent1"/>
                </a:solidFill>
                <a:latin charset="0" pitchFamily="34" typeface="Impact"/>
                <a:ea charset="-122" pitchFamily="34" typeface="微软雅黑"/>
                <a:cs charset="-122" pitchFamily="2" typeface="宋体"/>
              </a:rPr>
              <a:t>公司概况</a:t>
            </a:r>
          </a:p>
        </p:txBody>
      </p:sp>
      <p:sp>
        <p:nvSpPr>
          <p:cNvPr id="13" name="原创设计师QQ598969553             _4"/>
          <p:cNvSpPr>
            <a:spLocks noChangeArrowheads="1"/>
          </p:cNvSpPr>
          <p:nvPr/>
        </p:nvSpPr>
        <p:spPr bwMode="auto">
          <a:xfrm>
            <a:off x="467544" y="540445"/>
            <a:ext cx="1800606" cy="1219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fontAlgn="base">
              <a:spcBef>
                <a:spcPct val="0"/>
              </a:spcBef>
              <a:spcAft>
                <a:spcPct val="0"/>
              </a:spcAft>
              <a:buFont charset="0" pitchFamily="34" typeface="Arial"/>
              <a:buNone/>
            </a:pPr>
            <a:r>
              <a:rPr altLang="zh-CN" lang="en-US" sz="800">
                <a:solidFill>
                  <a:srgbClr val="53585E"/>
                </a:solidFill>
                <a:latin charset="0" pitchFamily="34" typeface="Arial"/>
                <a:cs charset="0" pitchFamily="34" typeface="Arial"/>
              </a:rPr>
              <a:t>This is a subtitle for your presentation</a:t>
            </a:r>
          </a:p>
        </p:txBody>
      </p:sp>
      <p:sp>
        <p:nvSpPr>
          <p:cNvPr id="14" name="原创设计师QQ598969553             _5"/>
          <p:cNvSpPr/>
          <p:nvPr/>
        </p:nvSpPr>
        <p:spPr>
          <a:xfrm>
            <a:off x="636060" y="1226649"/>
            <a:ext cx="653142" cy="65314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a:ea charset="-122" pitchFamily="34" typeface="微软雅黑"/>
              </a:rPr>
              <a:t>01</a:t>
            </a:r>
          </a:p>
        </p:txBody>
      </p:sp>
      <p:sp>
        <p:nvSpPr>
          <p:cNvPr id="18" name="原创设计师QQ598969553             _6"/>
          <p:cNvSpPr/>
          <p:nvPr/>
        </p:nvSpPr>
        <p:spPr>
          <a:xfrm>
            <a:off x="1404000" y="1063713"/>
            <a:ext cx="2950972" cy="2727960"/>
          </a:xfrm>
          <a:prstGeom prst="rect">
            <a:avLst/>
          </a:prstGeom>
        </p:spPr>
        <p:txBody>
          <a:bodyPr wrap="square">
            <a:spAutoFit/>
          </a:bodyPr>
          <a:lstStyle/>
          <a:p>
            <a:pPr algn="just">
              <a:lnSpc>
                <a:spcPct val="150000"/>
              </a:lnSpc>
              <a:spcAft>
                <a:spcPts val="600"/>
              </a:spcAft>
            </a:pPr>
            <a:r>
              <a:rPr altLang="en-US" lang="zh-CN" sz="1600">
                <a:solidFill>
                  <a:schemeClr val="tx2"/>
                </a:solidFill>
                <a:latin typeface="+mj-ea"/>
                <a:ea charset="-122" pitchFamily="34" typeface="微软雅黑"/>
              </a:rPr>
              <a:t>发展的方向</a:t>
            </a:r>
          </a:p>
          <a:p>
            <a:pPr algn="just">
              <a:lnSpc>
                <a:spcPct val="150000"/>
              </a:lnSpc>
              <a:spcAft>
                <a:spcPts val="600"/>
              </a:spcAft>
            </a:pPr>
            <a:r>
              <a:rPr altLang="en-US" lang="zh-CN" sz="1600">
                <a:solidFill>
                  <a:schemeClr val="tx2"/>
                </a:solidFill>
                <a:latin typeface="+mj-ea"/>
                <a:ea charset="-122" pitchFamily="34" typeface="微软雅黑"/>
              </a:rPr>
              <a:t>我们坚持以客户为中心，快速响应客户需求，持续为客户创造长期价值进而成就客户。为客户提供有效服务，是我们工作的方向和价值评价的标尺，成就客户就是成就我们自己</a:t>
            </a:r>
          </a:p>
        </p:txBody>
      </p:sp>
      <p:sp>
        <p:nvSpPr>
          <p:cNvPr id="19" name="原创设计师QQ598969553             _7"/>
          <p:cNvSpPr/>
          <p:nvPr/>
        </p:nvSpPr>
        <p:spPr>
          <a:xfrm>
            <a:off x="4812060" y="1226649"/>
            <a:ext cx="653142" cy="65314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a:ea charset="-122" pitchFamily="34" typeface="微软雅黑"/>
              </a:rPr>
              <a:t>02</a:t>
            </a:r>
          </a:p>
        </p:txBody>
      </p:sp>
      <p:sp>
        <p:nvSpPr>
          <p:cNvPr id="20" name="原创设计师QQ598969553             _8"/>
          <p:cNvSpPr/>
          <p:nvPr/>
        </p:nvSpPr>
        <p:spPr>
          <a:xfrm>
            <a:off x="5580000" y="1063713"/>
            <a:ext cx="2950972" cy="2727960"/>
          </a:xfrm>
          <a:prstGeom prst="rect">
            <a:avLst/>
          </a:prstGeom>
        </p:spPr>
        <p:txBody>
          <a:bodyPr wrap="square">
            <a:spAutoFit/>
          </a:bodyPr>
          <a:lstStyle/>
          <a:p>
            <a:pPr algn="just">
              <a:lnSpc>
                <a:spcPct val="150000"/>
              </a:lnSpc>
              <a:spcAft>
                <a:spcPts val="600"/>
              </a:spcAft>
            </a:pPr>
            <a:r>
              <a:rPr altLang="en-US" lang="zh-CN" sz="1600">
                <a:solidFill>
                  <a:schemeClr val="tx2"/>
                </a:solidFill>
                <a:latin typeface="+mj-ea"/>
                <a:ea charset="-122" pitchFamily="34" typeface="微软雅黑"/>
              </a:rPr>
              <a:t>业务的目标</a:t>
            </a:r>
          </a:p>
          <a:p>
            <a:pPr algn="just">
              <a:lnSpc>
                <a:spcPct val="150000"/>
              </a:lnSpc>
              <a:spcAft>
                <a:spcPts val="600"/>
              </a:spcAft>
            </a:pPr>
            <a:r>
              <a:rPr altLang="en-US" lang="zh-CN" sz="1600">
                <a:solidFill>
                  <a:schemeClr val="tx2"/>
                </a:solidFill>
                <a:latin typeface="+mj-ea"/>
                <a:ea charset="-122" pitchFamily="34" typeface="微软雅黑"/>
              </a:rPr>
              <a:t>我们坚持以客户为中心，快速响应客户需求，持续为客户创造长期价值进而成就客户。为客户提供有效服务，是我们工作的方向和价值评价的标尺，成就客户就是成就我们自己</a:t>
            </a:r>
          </a:p>
        </p:txBody>
      </p:sp>
      <p:sp>
        <p:nvSpPr>
          <p:cNvPr id="21" name="原创设计师QQ598969553             _9"/>
          <p:cNvSpPr/>
          <p:nvPr/>
        </p:nvSpPr>
        <p:spPr>
          <a:xfrm>
            <a:off x="636060" y="3525892"/>
            <a:ext cx="653142" cy="65314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a:ea charset="-122" pitchFamily="34" typeface="微软雅黑"/>
              </a:rPr>
              <a:t>03</a:t>
            </a:r>
          </a:p>
        </p:txBody>
      </p:sp>
      <p:sp>
        <p:nvSpPr>
          <p:cNvPr id="22" name="原创设计师QQ598969553             _10"/>
          <p:cNvSpPr/>
          <p:nvPr/>
        </p:nvSpPr>
        <p:spPr>
          <a:xfrm>
            <a:off x="1404000" y="3362956"/>
            <a:ext cx="2950972" cy="2727960"/>
          </a:xfrm>
          <a:prstGeom prst="rect">
            <a:avLst/>
          </a:prstGeom>
        </p:spPr>
        <p:txBody>
          <a:bodyPr wrap="square">
            <a:spAutoFit/>
          </a:bodyPr>
          <a:lstStyle/>
          <a:p>
            <a:pPr algn="just">
              <a:lnSpc>
                <a:spcPct val="150000"/>
              </a:lnSpc>
              <a:spcAft>
                <a:spcPts val="600"/>
              </a:spcAft>
            </a:pPr>
            <a:r>
              <a:rPr altLang="en-US" lang="zh-CN" sz="1600">
                <a:solidFill>
                  <a:schemeClr val="tx2"/>
                </a:solidFill>
                <a:latin typeface="+mj-ea"/>
                <a:ea charset="-122" pitchFamily="34" typeface="微软雅黑"/>
              </a:rPr>
              <a:t>企业的理想</a:t>
            </a:r>
          </a:p>
          <a:p>
            <a:pPr algn="just">
              <a:lnSpc>
                <a:spcPct val="150000"/>
              </a:lnSpc>
              <a:spcAft>
                <a:spcPts val="600"/>
              </a:spcAft>
            </a:pPr>
            <a:r>
              <a:rPr altLang="en-US" lang="zh-CN" sz="1600">
                <a:solidFill>
                  <a:schemeClr val="tx2"/>
                </a:solidFill>
                <a:latin typeface="+mj-ea"/>
                <a:ea charset="-122" pitchFamily="34" typeface="微软雅黑"/>
              </a:rPr>
              <a:t>我们坚持以客户为中心，快速响应客户需求，持续为客户创造长期价值进而成就客户。为客户提供有效服务，是我们工作的方向和价值评价的标尺，成就客户就是成就我们自己</a:t>
            </a:r>
          </a:p>
        </p:txBody>
      </p:sp>
      <p:sp>
        <p:nvSpPr>
          <p:cNvPr id="23" name="原创设计师QQ598969553             _11"/>
          <p:cNvSpPr/>
          <p:nvPr/>
        </p:nvSpPr>
        <p:spPr>
          <a:xfrm>
            <a:off x="4812060" y="3525892"/>
            <a:ext cx="653142" cy="65314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a:ea charset="-122" pitchFamily="34" typeface="微软雅黑"/>
              </a:rPr>
              <a:t>04</a:t>
            </a:r>
          </a:p>
        </p:txBody>
      </p:sp>
      <p:sp>
        <p:nvSpPr>
          <p:cNvPr id="24" name="原创设计师QQ598969553             _12"/>
          <p:cNvSpPr/>
          <p:nvPr/>
        </p:nvSpPr>
        <p:spPr>
          <a:xfrm>
            <a:off x="5580000" y="3362956"/>
            <a:ext cx="2950972" cy="2727960"/>
          </a:xfrm>
          <a:prstGeom prst="rect">
            <a:avLst/>
          </a:prstGeom>
        </p:spPr>
        <p:txBody>
          <a:bodyPr wrap="square">
            <a:spAutoFit/>
          </a:bodyPr>
          <a:lstStyle/>
          <a:p>
            <a:pPr algn="just">
              <a:lnSpc>
                <a:spcPct val="150000"/>
              </a:lnSpc>
              <a:spcAft>
                <a:spcPts val="600"/>
              </a:spcAft>
            </a:pPr>
            <a:r>
              <a:rPr altLang="en-US" lang="zh-CN" sz="1600">
                <a:solidFill>
                  <a:schemeClr val="tx2"/>
                </a:solidFill>
                <a:latin typeface="+mj-ea"/>
                <a:ea charset="-122" pitchFamily="34" typeface="微软雅黑"/>
              </a:rPr>
              <a:t>我们的愿望</a:t>
            </a:r>
          </a:p>
          <a:p>
            <a:pPr algn="just">
              <a:lnSpc>
                <a:spcPct val="150000"/>
              </a:lnSpc>
              <a:spcAft>
                <a:spcPts val="600"/>
              </a:spcAft>
            </a:pPr>
            <a:r>
              <a:rPr altLang="en-US" lang="zh-CN" sz="1600">
                <a:solidFill>
                  <a:schemeClr val="tx2"/>
                </a:solidFill>
                <a:latin typeface="+mj-ea"/>
                <a:ea charset="-122" pitchFamily="34" typeface="微软雅黑"/>
              </a:rPr>
              <a:t>我们坚持以客户为中心，快速响应客户需求，持续为客户创造长期价值进而成就客户。为客户提供有效服务，是我们工作的方向和价值评价的标尺，成就客户就是成就我们自己</a:t>
            </a:r>
          </a:p>
        </p:txBody>
      </p:sp>
      <p:pic>
        <p:nvPicPr>
          <p:cNvPr id="15" name="Picture 64"/>
          <p:cNvPicPr>
            <a:picLocks noChangeAspect="1" noChangeShapeType="1" noGrp="1" noMove="1" noResize="1" noRot="1" noSelect="1"/>
          </p:cNvPicPr>
          <p:nvPr/>
        </p:nvPicPr>
        <p:blipFill>
          <a:blip r:embed="rId3">
            <a:extLst>
              <a:ext uri="{28A0092B-C50C-407E-A947-70E740481C1C}">
                <a14:useLocalDpi val="0"/>
              </a:ext>
            </a:extLst>
          </a:blip>
          <a:stretch>
            <a:fillRect/>
          </a:stretch>
        </p:blipFill>
        <p:spPr bwMode="auto">
          <a:xfrm>
            <a:off x="3582988" y="17705388"/>
            <a:ext cx="1978025" cy="51117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Tree>
    <p:extLst>
      <p:ext uri="{BB962C8B-B14F-4D97-AF65-F5344CB8AC3E}">
        <p14:creationId val="3796107402"/>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 presetSubtype="8">
                                  <p:stCondLst>
                                    <p:cond delay="0"/>
                                  </p:stCondLst>
                                  <p:childTnLst>
                                    <p:set>
                                      <p:cBhvr>
                                        <p:cTn dur="1" fill="hold" id="6">
                                          <p:stCondLst>
                                            <p:cond delay="0"/>
                                          </p:stCondLst>
                                        </p:cTn>
                                        <p:tgtEl>
                                          <p:spTgt spid="11"/>
                                        </p:tgtEl>
                                        <p:attrNameLst>
                                          <p:attrName>style.visibility</p:attrName>
                                        </p:attrNameLst>
                                      </p:cBhvr>
                                      <p:to>
                                        <p:strVal val="visible"/>
                                      </p:to>
                                    </p:set>
                                    <p:anim calcmode="lin" valueType="num">
                                      <p:cBhvr additive="base">
                                        <p:cTn dur="500" fill="hold" id="7"/>
                                        <p:tgtEl>
                                          <p:spTgt spid="11"/>
                                        </p:tgtEl>
                                        <p:attrNameLst>
                                          <p:attrName>ppt_x</p:attrName>
                                        </p:attrNameLst>
                                      </p:cBhvr>
                                      <p:tavLst>
                                        <p:tav tm="0">
                                          <p:val>
                                            <p:strVal val="0-#ppt_w/2"/>
                                          </p:val>
                                        </p:tav>
                                        <p:tav tm="100000">
                                          <p:val>
                                            <p:strVal val="#ppt_x"/>
                                          </p:val>
                                        </p:tav>
                                      </p:tavLst>
                                    </p:anim>
                                    <p:anim calcmode="lin" valueType="num">
                                      <p:cBhvr additive="base">
                                        <p:cTn dur="500" fill="hold" id="8"/>
                                        <p:tgtEl>
                                          <p:spTgt spid="11"/>
                                        </p:tgtEl>
                                        <p:attrNameLst>
                                          <p:attrName>ppt_y</p:attrName>
                                        </p:attrNameLst>
                                      </p:cBhvr>
                                      <p:tavLst>
                                        <p:tav tm="0">
                                          <p:val>
                                            <p:strVal val="#ppt_y"/>
                                          </p:val>
                                        </p:tav>
                                        <p:tav tm="100000">
                                          <p:val>
                                            <p:strVal val="#ppt_y"/>
                                          </p:val>
                                        </p:tav>
                                      </p:tavLst>
                                    </p:anim>
                                  </p:childTnLst>
                                </p:cTn>
                              </p:par>
                              <p:par>
                                <p:cTn fill="hold" grpId="1" id="9" nodeType="withEffect" presetClass="emph" presetID="35" presetSubtype="0" repeatCount="3000">
                                  <p:stCondLst>
                                    <p:cond delay="400"/>
                                  </p:stCondLst>
                                  <p:childTnLst>
                                    <p:anim calcmode="discrete" valueType="str">
                                      <p:cBhvr>
                                        <p:cTn dur="100" fill="hold" id="10"/>
                                        <p:tgtEl>
                                          <p:spTgt spid="11"/>
                                        </p:tgtEl>
                                        <p:attrNameLst>
                                          <p:attrName>style.visibility</p:attrName>
                                        </p:attrNameLst>
                                      </p:cBhvr>
                                      <p:tavLst>
                                        <p:tav tm="0">
                                          <p:val>
                                            <p:strVal val="hidden"/>
                                          </p:val>
                                        </p:tav>
                                        <p:tav tm="50000">
                                          <p:val>
                                            <p:strVal val="visible"/>
                                          </p:val>
                                        </p:tav>
                                      </p:tavLst>
                                    </p:anim>
                                  </p:childTnLst>
                                </p:cTn>
                              </p:par>
                              <p:par>
                                <p:cTn fill="hold" grpId="0" id="11" nodeType="withEffect" presetClass="entr" presetID="2" presetSubtype="8">
                                  <p:stCondLst>
                                    <p:cond delay="200"/>
                                  </p:stCondLst>
                                  <p:childTnLst>
                                    <p:set>
                                      <p:cBhvr>
                                        <p:cTn dur="1" fill="hold" id="12">
                                          <p:stCondLst>
                                            <p:cond delay="0"/>
                                          </p:stCondLst>
                                        </p:cTn>
                                        <p:tgtEl>
                                          <p:spTgt spid="10"/>
                                        </p:tgtEl>
                                        <p:attrNameLst>
                                          <p:attrName>style.visibility</p:attrName>
                                        </p:attrNameLst>
                                      </p:cBhvr>
                                      <p:to>
                                        <p:strVal val="visible"/>
                                      </p:to>
                                    </p:set>
                                    <p:anim calcmode="lin" valueType="num">
                                      <p:cBhvr additive="base">
                                        <p:cTn dur="500" fill="hold" id="13"/>
                                        <p:tgtEl>
                                          <p:spTgt spid="10"/>
                                        </p:tgtEl>
                                        <p:attrNameLst>
                                          <p:attrName>ppt_x</p:attrName>
                                        </p:attrNameLst>
                                      </p:cBhvr>
                                      <p:tavLst>
                                        <p:tav tm="0">
                                          <p:val>
                                            <p:strVal val="0-#ppt_w/2"/>
                                          </p:val>
                                        </p:tav>
                                        <p:tav tm="100000">
                                          <p:val>
                                            <p:strVal val="#ppt_x"/>
                                          </p:val>
                                        </p:tav>
                                      </p:tavLst>
                                    </p:anim>
                                    <p:anim calcmode="lin" valueType="num">
                                      <p:cBhvr additive="base">
                                        <p:cTn dur="500" fill="hold" id="14"/>
                                        <p:tgtEl>
                                          <p:spTgt spid="10"/>
                                        </p:tgtEl>
                                        <p:attrNameLst>
                                          <p:attrName>ppt_y</p:attrName>
                                        </p:attrNameLst>
                                      </p:cBhvr>
                                      <p:tavLst>
                                        <p:tav tm="0">
                                          <p:val>
                                            <p:strVal val="#ppt_y"/>
                                          </p:val>
                                        </p:tav>
                                        <p:tav tm="100000">
                                          <p:val>
                                            <p:strVal val="#ppt_y"/>
                                          </p:val>
                                        </p:tav>
                                      </p:tavLst>
                                    </p:anim>
                                  </p:childTnLst>
                                </p:cTn>
                              </p:par>
                              <p:par>
                                <p:cTn fill="hold" grpId="1" id="15" nodeType="withEffect" presetClass="emph" presetID="35" presetSubtype="0" repeatCount="3000">
                                  <p:stCondLst>
                                    <p:cond delay="600"/>
                                  </p:stCondLst>
                                  <p:childTnLst>
                                    <p:anim calcmode="discrete" valueType="str">
                                      <p:cBhvr>
                                        <p:cTn dur="100" fill="hold" id="16"/>
                                        <p:tgtEl>
                                          <p:spTgt spid="10"/>
                                        </p:tgtEl>
                                        <p:attrNameLst>
                                          <p:attrName>style.visibility</p:attrName>
                                        </p:attrNameLst>
                                      </p:cBhvr>
                                      <p:tavLst>
                                        <p:tav tm="0">
                                          <p:val>
                                            <p:strVal val="hidden"/>
                                          </p:val>
                                        </p:tav>
                                        <p:tav tm="50000">
                                          <p:val>
                                            <p:strVal val="visible"/>
                                          </p:val>
                                        </p:tav>
                                      </p:tavLst>
                                    </p:anim>
                                  </p:childTnLst>
                                </p:cTn>
                              </p:par>
                              <p:par>
                                <p:cTn fill="hold" grpId="0" id="17" nodeType="withEffect" presetClass="entr" presetID="47" presetSubtype="0">
                                  <p:stCondLst>
                                    <p:cond delay="700"/>
                                  </p:stCondLst>
                                  <p:childTnLst>
                                    <p:set>
                                      <p:cBhvr>
                                        <p:cTn dur="1" fill="hold" id="18">
                                          <p:stCondLst>
                                            <p:cond delay="0"/>
                                          </p:stCondLst>
                                        </p:cTn>
                                        <p:tgtEl>
                                          <p:spTgt spid="12"/>
                                        </p:tgtEl>
                                        <p:attrNameLst>
                                          <p:attrName>style.visibility</p:attrName>
                                        </p:attrNameLst>
                                      </p:cBhvr>
                                      <p:to>
                                        <p:strVal val="visible"/>
                                      </p:to>
                                    </p:set>
                                    <p:animEffect filter="fade" transition="in">
                                      <p:cBhvr>
                                        <p:cTn dur="300" id="19"/>
                                        <p:tgtEl>
                                          <p:spTgt spid="12"/>
                                        </p:tgtEl>
                                      </p:cBhvr>
                                    </p:animEffect>
                                    <p:anim calcmode="lin" valueType="num">
                                      <p:cBhvr>
                                        <p:cTn dur="300" fill="hold" id="20"/>
                                        <p:tgtEl>
                                          <p:spTgt spid="12"/>
                                        </p:tgtEl>
                                        <p:attrNameLst>
                                          <p:attrName>ppt_x</p:attrName>
                                        </p:attrNameLst>
                                      </p:cBhvr>
                                      <p:tavLst>
                                        <p:tav tm="0">
                                          <p:val>
                                            <p:strVal val="#ppt_x"/>
                                          </p:val>
                                        </p:tav>
                                        <p:tav tm="100000">
                                          <p:val>
                                            <p:strVal val="#ppt_x"/>
                                          </p:val>
                                        </p:tav>
                                      </p:tavLst>
                                    </p:anim>
                                    <p:anim calcmode="lin" valueType="num">
                                      <p:cBhvr>
                                        <p:cTn dur="300" fill="hold" id="21"/>
                                        <p:tgtEl>
                                          <p:spTgt spid="12"/>
                                        </p:tgtEl>
                                        <p:attrNameLst>
                                          <p:attrName>ppt_y</p:attrName>
                                        </p:attrNameLst>
                                      </p:cBhvr>
                                      <p:tavLst>
                                        <p:tav tm="0">
                                          <p:val>
                                            <p:strVal val="#ppt_y-.1"/>
                                          </p:val>
                                        </p:tav>
                                        <p:tav tm="100000">
                                          <p:val>
                                            <p:strVal val="#ppt_y"/>
                                          </p:val>
                                        </p:tav>
                                      </p:tavLst>
                                    </p:anim>
                                  </p:childTnLst>
                                </p:cTn>
                              </p:par>
                              <p:par>
                                <p:cTn fill="hold" grpId="0" id="22" nodeType="withEffect" presetClass="entr" presetID="42" presetSubtype="0">
                                  <p:stCondLst>
                                    <p:cond delay="700"/>
                                  </p:stCondLst>
                                  <p:childTnLst>
                                    <p:set>
                                      <p:cBhvr>
                                        <p:cTn dur="1" fill="hold" id="23">
                                          <p:stCondLst>
                                            <p:cond delay="0"/>
                                          </p:stCondLst>
                                        </p:cTn>
                                        <p:tgtEl>
                                          <p:spTgt spid="13"/>
                                        </p:tgtEl>
                                        <p:attrNameLst>
                                          <p:attrName>style.visibility</p:attrName>
                                        </p:attrNameLst>
                                      </p:cBhvr>
                                      <p:to>
                                        <p:strVal val="visible"/>
                                      </p:to>
                                    </p:set>
                                    <p:animEffect filter="fade" transition="in">
                                      <p:cBhvr>
                                        <p:cTn dur="300" id="24"/>
                                        <p:tgtEl>
                                          <p:spTgt spid="13"/>
                                        </p:tgtEl>
                                      </p:cBhvr>
                                    </p:animEffect>
                                    <p:anim calcmode="lin" valueType="num">
                                      <p:cBhvr>
                                        <p:cTn dur="300" fill="hold" id="25"/>
                                        <p:tgtEl>
                                          <p:spTgt spid="13"/>
                                        </p:tgtEl>
                                        <p:attrNameLst>
                                          <p:attrName>ppt_x</p:attrName>
                                        </p:attrNameLst>
                                      </p:cBhvr>
                                      <p:tavLst>
                                        <p:tav tm="0">
                                          <p:val>
                                            <p:strVal val="#ppt_x"/>
                                          </p:val>
                                        </p:tav>
                                        <p:tav tm="100000">
                                          <p:val>
                                            <p:strVal val="#ppt_x"/>
                                          </p:val>
                                        </p:tav>
                                      </p:tavLst>
                                    </p:anim>
                                    <p:anim calcmode="lin" valueType="num">
                                      <p:cBhvr>
                                        <p:cTn dur="300" fill="hold" id="26"/>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0"/>
      <p:bldP grpId="1" spid="10"/>
      <p:bldP grpId="0" spid="11"/>
      <p:bldP grpId="1" spid="11"/>
      <p:bldP grpId="0" spid="12"/>
      <p:bldP grpId="0" spid="13"/>
    </p:bldLst>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原创设计师QQ598969553             _1"/>
          <p:cNvSpPr/>
          <p:nvPr/>
        </p:nvSpPr>
        <p:spPr bwMode="auto">
          <a:xfrm>
            <a:off x="0" y="0"/>
            <a:ext cx="322337" cy="643548"/>
          </a:xfrm>
          <a:custGeom>
            <a:gdLst>
              <a:gd fmla="*/ 0 w 286" name="T0"/>
              <a:gd fmla="*/ 0 h 571" name="T1"/>
              <a:gd fmla="*/ 286 w 286" name="T2"/>
              <a:gd fmla="*/ 287 h 571" name="T3"/>
              <a:gd fmla="*/ 0 w 286" name="T4"/>
              <a:gd fmla="*/ 571 h 571" name="T5"/>
              <a:gd fmla="*/ 0 w 286" name="T6"/>
              <a:gd fmla="*/ 0 h 571" name="T7"/>
            </a:gdLst>
            <a:cxnLst>
              <a:cxn ang="0">
                <a:pos x="T0" y="T1"/>
              </a:cxn>
              <a:cxn ang="0">
                <a:pos x="T2" y="T3"/>
              </a:cxn>
              <a:cxn ang="0">
                <a:pos x="T4" y="T5"/>
              </a:cxn>
              <a:cxn ang="0">
                <a:pos x="T6" y="T7"/>
              </a:cxn>
            </a:cxnLst>
            <a:rect b="b" l="0" r="r" t="0"/>
            <a:pathLst>
              <a:path h="571" w="286">
                <a:moveTo>
                  <a:pt x="0" y="0"/>
                </a:moveTo>
                <a:lnTo>
                  <a:pt x="286" y="287"/>
                </a:lnTo>
                <a:lnTo>
                  <a:pt x="0" y="571"/>
                </a:lnTo>
                <a:lnTo>
                  <a:pt x="0" y="0"/>
                </a:lnTo>
                <a:close/>
              </a:path>
            </a:pathLst>
          </a:custGeom>
          <a:solidFill>
            <a:schemeClr val="tx1">
              <a:lumMod val="75000"/>
              <a:lumOff val="25000"/>
            </a:schemeClr>
          </a:solidFill>
          <a:ln cap="flat" w="6350">
            <a:noFill/>
            <a:prstDash val="solid"/>
            <a:miter lim="800000"/>
          </a:ln>
        </p:spPr>
        <p:txBody>
          <a:bodyPr anchor="t" anchorCtr="0" bIns="45720" compatLnSpc="1" lIns="91440" numCol="1" rIns="91440" tIns="45720" vert="horz" wrap="square"/>
          <a:lstStyle/>
          <a:p>
            <a:endParaRPr altLang="en-US" lang="zh-CN"/>
          </a:p>
        </p:txBody>
      </p:sp>
      <p:sp>
        <p:nvSpPr>
          <p:cNvPr id="3" name="原创设计师QQ598969553             _2"/>
          <p:cNvSpPr/>
          <p:nvPr/>
        </p:nvSpPr>
        <p:spPr bwMode="auto">
          <a:xfrm>
            <a:off x="99884" y="225172"/>
            <a:ext cx="216113" cy="433005"/>
          </a:xfrm>
          <a:custGeom>
            <a:gdLst>
              <a:gd fmla="*/ 0 w 278" name="T0"/>
              <a:gd fmla="*/ 0 h 557" name="T1"/>
              <a:gd fmla="*/ 278 w 278" name="T2"/>
              <a:gd fmla="*/ 278 h 557" name="T3"/>
              <a:gd fmla="*/ 0 w 278" name="T4"/>
              <a:gd fmla="*/ 557 h 557" name="T5"/>
              <a:gd fmla="*/ 0 w 278" name="T6"/>
              <a:gd fmla="*/ 0 h 557" name="T7"/>
            </a:gdLst>
            <a:cxnLst>
              <a:cxn ang="0">
                <a:pos x="T0" y="T1"/>
              </a:cxn>
              <a:cxn ang="0">
                <a:pos x="T2" y="T3"/>
              </a:cxn>
              <a:cxn ang="0">
                <a:pos x="T4" y="T5"/>
              </a:cxn>
              <a:cxn ang="0">
                <a:pos x="T6" y="T7"/>
              </a:cxn>
            </a:cxnLst>
            <a:rect b="b" l="0" r="r" t="0"/>
            <a:pathLst>
              <a:path h="557" w="278">
                <a:moveTo>
                  <a:pt x="0" y="0"/>
                </a:moveTo>
                <a:lnTo>
                  <a:pt x="278" y="278"/>
                </a:lnTo>
                <a:lnTo>
                  <a:pt x="0" y="557"/>
                </a:lnTo>
                <a:lnTo>
                  <a:pt x="0" y="0"/>
                </a:lnTo>
                <a:close/>
              </a:path>
            </a:pathLst>
          </a:custGeom>
          <a:solidFill>
            <a:schemeClr val="accent1"/>
          </a:solidFill>
          <a:ln>
            <a:noFill/>
          </a:ln>
        </p:spPr>
        <p:txBody>
          <a:bodyPr anchor="t" anchorCtr="0" bIns="45720" compatLnSpc="1" lIns="91440" numCol="1" rIns="91440" tIns="45720" vert="horz" wrap="square"/>
          <a:lstStyle/>
          <a:p>
            <a:endParaRPr altLang="en-US" lang="zh-CN"/>
          </a:p>
        </p:txBody>
      </p:sp>
      <p:sp>
        <p:nvSpPr>
          <p:cNvPr id="4" name="原创设计师QQ598969553             _3"/>
          <p:cNvSpPr>
            <a:spLocks noChangeArrowheads="1"/>
          </p:cNvSpPr>
          <p:nvPr/>
        </p:nvSpPr>
        <p:spPr bwMode="auto">
          <a:xfrm>
            <a:off x="463550" y="194692"/>
            <a:ext cx="1016000" cy="304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none">
            <a:spAutoFit/>
          </a:bodyPr>
          <a:lstStyle/>
          <a:p>
            <a:pPr fontAlgn="base">
              <a:spcBef>
                <a:spcPct val="0"/>
              </a:spcBef>
              <a:spcAft>
                <a:spcPct val="0"/>
              </a:spcAft>
            </a:pPr>
            <a:r>
              <a:rPr altLang="en-US" b="1" lang="zh-CN" sz="2000">
                <a:solidFill>
                  <a:schemeClr val="accent1"/>
                </a:solidFill>
                <a:latin charset="0" pitchFamily="34" typeface="Impact"/>
                <a:ea charset="-122" pitchFamily="34" typeface="微软雅黑"/>
                <a:cs charset="-122" pitchFamily="2" typeface="宋体"/>
              </a:rPr>
              <a:t>发展历程</a:t>
            </a:r>
          </a:p>
        </p:txBody>
      </p:sp>
      <p:sp>
        <p:nvSpPr>
          <p:cNvPr id="5" name="原创设计师QQ598969553             _4"/>
          <p:cNvSpPr>
            <a:spLocks noChangeArrowheads="1"/>
          </p:cNvSpPr>
          <p:nvPr/>
        </p:nvSpPr>
        <p:spPr bwMode="auto">
          <a:xfrm>
            <a:off x="467544" y="540445"/>
            <a:ext cx="1800606" cy="1219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fontAlgn="base">
              <a:spcBef>
                <a:spcPct val="0"/>
              </a:spcBef>
              <a:spcAft>
                <a:spcPct val="0"/>
              </a:spcAft>
              <a:buFont charset="0" pitchFamily="34" typeface="Arial"/>
              <a:buNone/>
            </a:pPr>
            <a:r>
              <a:rPr altLang="zh-CN" lang="en-US" sz="800">
                <a:solidFill>
                  <a:srgbClr val="53585E"/>
                </a:solidFill>
                <a:latin charset="0" pitchFamily="34" typeface="Arial"/>
                <a:cs charset="0" pitchFamily="34" typeface="Arial"/>
              </a:rPr>
              <a:t>This is a subtitle for your presentation</a:t>
            </a:r>
          </a:p>
        </p:txBody>
      </p:sp>
      <p:sp>
        <p:nvSpPr>
          <p:cNvPr id="6" name="原创设计师QQ598969553             _5"/>
          <p:cNvSpPr/>
          <p:nvPr/>
        </p:nvSpPr>
        <p:spPr>
          <a:xfrm>
            <a:off x="4211960" y="1202804"/>
            <a:ext cx="720080" cy="720080"/>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0" lIns="0" rIns="0" rtlCol="0" tIns="0"/>
          <a:lstStyle/>
          <a:p>
            <a:pPr algn="ctr"/>
            <a:r>
              <a:rPr altLang="zh-CN" lang="en-US" sz="1200"/>
              <a:t>2010</a:t>
            </a:r>
          </a:p>
        </p:txBody>
      </p:sp>
      <p:cxnSp>
        <p:nvCxnSpPr>
          <p:cNvPr id="8" name="原创设计师QQ598969553             _6"/>
          <p:cNvCxnSpPr>
            <a:stCxn id="6" idx="2"/>
            <a:endCxn id="23" idx="0"/>
          </p:cNvCxnSpPr>
          <p:nvPr/>
        </p:nvCxnSpPr>
        <p:spPr>
          <a:xfrm flipH="1">
            <a:off x="4572000" y="1922884"/>
            <a:ext cx="0" cy="1659455"/>
          </a:xfrm>
          <a:prstGeom prst="line">
            <a:avLst/>
          </a:prstGeom>
          <a:ln w="63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8" name="原创设计师QQ598969553             _7"/>
          <p:cNvCxnSpPr>
            <a:stCxn id="6" idx="1"/>
          </p:cNvCxnSpPr>
          <p:nvPr/>
        </p:nvCxnSpPr>
        <p:spPr>
          <a:xfrm flipH="1">
            <a:off x="3923928" y="1562844"/>
            <a:ext cx="288032" cy="0"/>
          </a:xfrm>
          <a:prstGeom prst="line">
            <a:avLst/>
          </a:prstGeom>
          <a:ln w="63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9" name="原创设计师QQ598969553             _8"/>
          <p:cNvSpPr/>
          <p:nvPr/>
        </p:nvSpPr>
        <p:spPr>
          <a:xfrm>
            <a:off x="1403648" y="1074448"/>
            <a:ext cx="2376264" cy="2592288"/>
          </a:xfrm>
          <a:prstGeom prst="rect">
            <a:avLst/>
          </a:prstGeom>
          <a:solidFill>
            <a:schemeClr val="bg1">
              <a:lumMod val="85000"/>
              <a:alpha val="20000"/>
            </a:schemeClr>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0" compatLnSpc="1" forceAA="0" fromWordArt="0" horzOverflow="overflow" lIns="0" numCol="1" rIns="0" rot="0" rtlCol="0" spcCol="0" spcFirstLastPara="0" tIns="0" vert="horz" vertOverflow="overflow" wrap="square">
            <a:noAutofit/>
          </a:bodyPr>
          <a:lstStyle/>
          <a:p>
            <a:pPr algn="ctr"/>
            <a:endParaRPr altLang="en-US" lang="zh-CN" sz="1200"/>
          </a:p>
        </p:txBody>
      </p:sp>
      <p:sp>
        <p:nvSpPr>
          <p:cNvPr id="11" name="原创设计师QQ598969553             _9"/>
          <p:cNvSpPr/>
          <p:nvPr/>
        </p:nvSpPr>
        <p:spPr>
          <a:xfrm>
            <a:off x="1473332" y="2232875"/>
            <a:ext cx="2234572" cy="1349464"/>
          </a:xfrm>
          <a:prstGeom prst="rect">
            <a:avLst/>
          </a:prstGeom>
          <a:blipFill>
            <a:blip r:embed="rId3"/>
            <a:stretch>
              <a:fillRect/>
            </a:stretch>
          </a:blip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0" compatLnSpc="1" forceAA="0" fromWordArt="0" horzOverflow="overflow" lIns="0" numCol="1" rIns="0" rot="0" rtlCol="0" spcCol="0" spcFirstLastPara="0" tIns="0" vert="horz" vertOverflow="overflow" wrap="square">
            <a:noAutofit/>
          </a:bodyPr>
          <a:lstStyle/>
          <a:p>
            <a:pPr algn="ctr"/>
            <a:endParaRPr altLang="en-US" lang="zh-CN" sz="1200"/>
          </a:p>
        </p:txBody>
      </p:sp>
      <p:cxnSp>
        <p:nvCxnSpPr>
          <p:cNvPr id="13" name="原创设计师QQ598969553             _10"/>
          <p:cNvCxnSpPr/>
          <p:nvPr/>
        </p:nvCxnSpPr>
        <p:spPr>
          <a:xfrm>
            <a:off x="1489472" y="1562844"/>
            <a:ext cx="2218432" cy="0"/>
          </a:xfrm>
          <a:prstGeom prst="line">
            <a:avLst/>
          </a:prstGeom>
          <a:ln w="63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4" name="原创设计师QQ598969553             _11"/>
          <p:cNvSpPr>
            <a:spLocks noChangeArrowheads="1"/>
          </p:cNvSpPr>
          <p:nvPr/>
        </p:nvSpPr>
        <p:spPr bwMode="auto">
          <a:xfrm>
            <a:off x="1489472" y="1301149"/>
            <a:ext cx="1426344" cy="21793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just" fontAlgn="base">
              <a:lnSpc>
                <a:spcPct val="130000"/>
              </a:lnSpc>
              <a:spcBef>
                <a:spcPct val="0"/>
              </a:spcBef>
              <a:spcAft>
                <a:spcPct val="0"/>
              </a:spcAft>
            </a:pPr>
            <a:r>
              <a:rPr altLang="zh-CN" lang="en-US" sz="1100">
                <a:solidFill>
                  <a:schemeClr val="tx1">
                    <a:lumMod val="75000"/>
                    <a:lumOff val="25000"/>
                  </a:schemeClr>
                </a:solidFill>
                <a:cs charset="0" pitchFamily="34" typeface="Arial"/>
              </a:rPr>
              <a:t>HEADER TOPIC HERE</a:t>
            </a:r>
          </a:p>
        </p:txBody>
      </p:sp>
      <p:sp>
        <p:nvSpPr>
          <p:cNvPr id="15" name="原创设计师QQ598969553             _12"/>
          <p:cNvSpPr>
            <a:spLocks noChangeArrowheads="1"/>
          </p:cNvSpPr>
          <p:nvPr/>
        </p:nvSpPr>
        <p:spPr bwMode="auto">
          <a:xfrm>
            <a:off x="1489472" y="1636428"/>
            <a:ext cx="2218432"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fontAlgn="base">
              <a:lnSpc>
                <a:spcPct val="130000"/>
              </a:lnSpc>
              <a:spcBef>
                <a:spcPct val="0"/>
              </a:spcBef>
              <a:spcAft>
                <a:spcPct val="0"/>
              </a:spcAft>
            </a:pPr>
            <a:r>
              <a:rPr altLang="zh-CN" lang="en-US" sz="1000">
                <a:solidFill>
                  <a:srgbClr val="53585E"/>
                </a:solidFill>
                <a:cs charset="0" pitchFamily="34" typeface="Arial"/>
              </a:rPr>
              <a:t>We have many PowerPoint templates that has been specifically designed. </a:t>
            </a:r>
          </a:p>
        </p:txBody>
      </p:sp>
      <p:sp>
        <p:nvSpPr>
          <p:cNvPr id="23" name="原创设计师QQ598969553             _13"/>
          <p:cNvSpPr/>
          <p:nvPr/>
        </p:nvSpPr>
        <p:spPr>
          <a:xfrm>
            <a:off x="4211960" y="3582339"/>
            <a:ext cx="720080" cy="720080"/>
          </a:xfrm>
          <a:prstGeom prst="diamond">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0" lIns="0" rIns="0" rtlCol="0" tIns="0"/>
          <a:lstStyle/>
          <a:p>
            <a:pPr algn="ctr"/>
            <a:r>
              <a:rPr altLang="zh-CN" lang="en-US" sz="1200"/>
              <a:t>2011</a:t>
            </a:r>
          </a:p>
        </p:txBody>
      </p:sp>
      <p:cxnSp>
        <p:nvCxnSpPr>
          <p:cNvPr id="24" name="原创设计师QQ598969553             _14"/>
          <p:cNvCxnSpPr/>
          <p:nvPr/>
        </p:nvCxnSpPr>
        <p:spPr>
          <a:xfrm flipH="1">
            <a:off x="4932040" y="3942379"/>
            <a:ext cx="288032" cy="0"/>
          </a:xfrm>
          <a:prstGeom prst="line">
            <a:avLst/>
          </a:prstGeom>
          <a:ln w="63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5" name="原创设计师QQ598969553             _15"/>
          <p:cNvSpPr/>
          <p:nvPr/>
        </p:nvSpPr>
        <p:spPr>
          <a:xfrm>
            <a:off x="5358428" y="2001542"/>
            <a:ext cx="2376264" cy="2592288"/>
          </a:xfrm>
          <a:prstGeom prst="rect">
            <a:avLst/>
          </a:prstGeom>
          <a:solidFill>
            <a:schemeClr val="bg1">
              <a:lumMod val="85000"/>
              <a:alpha val="20000"/>
            </a:schemeClr>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0" compatLnSpc="1" forceAA="0" fromWordArt="0" horzOverflow="overflow" lIns="0" numCol="1" rIns="0" rot="0" rtlCol="0" spcCol="0" spcFirstLastPara="0" tIns="0" vert="horz" vertOverflow="overflow" wrap="square">
            <a:noAutofit/>
          </a:bodyPr>
          <a:lstStyle/>
          <a:p>
            <a:pPr algn="ctr"/>
            <a:endParaRPr altLang="en-US" lang="zh-CN" sz="1200"/>
          </a:p>
        </p:txBody>
      </p:sp>
      <p:sp>
        <p:nvSpPr>
          <p:cNvPr id="26" name="原创设计师QQ598969553             _16"/>
          <p:cNvSpPr/>
          <p:nvPr/>
        </p:nvSpPr>
        <p:spPr>
          <a:xfrm>
            <a:off x="5428112" y="2092238"/>
            <a:ext cx="2234572" cy="1349464"/>
          </a:xfrm>
          <a:prstGeom prst="rect">
            <a:avLst/>
          </a:prstGeom>
          <a:blipFill>
            <a:blip r:embed="rId4"/>
            <a:stretch>
              <a:fillRect/>
            </a:stretch>
          </a:blip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0" compatLnSpc="1" forceAA="0" fromWordArt="0" horzOverflow="overflow" lIns="0" numCol="1" rIns="0" rot="0" rtlCol="0" spcCol="0" spcFirstLastPara="0" tIns="0" vert="horz" vertOverflow="overflow" wrap="square">
            <a:noAutofit/>
          </a:bodyPr>
          <a:lstStyle/>
          <a:p>
            <a:pPr algn="ctr"/>
            <a:endParaRPr altLang="en-US" lang="zh-CN" sz="1200"/>
          </a:p>
        </p:txBody>
      </p:sp>
      <p:cxnSp>
        <p:nvCxnSpPr>
          <p:cNvPr id="27" name="原创设计师QQ598969553             _17"/>
          <p:cNvCxnSpPr/>
          <p:nvPr/>
        </p:nvCxnSpPr>
        <p:spPr>
          <a:xfrm>
            <a:off x="5444252" y="3942379"/>
            <a:ext cx="2218432" cy="0"/>
          </a:xfrm>
          <a:prstGeom prst="line">
            <a:avLst/>
          </a:prstGeom>
          <a:ln w="63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8" name="原创设计师QQ598969553             _18"/>
          <p:cNvSpPr>
            <a:spLocks noChangeArrowheads="1"/>
          </p:cNvSpPr>
          <p:nvPr/>
        </p:nvSpPr>
        <p:spPr bwMode="auto">
          <a:xfrm>
            <a:off x="5444252" y="3680684"/>
            <a:ext cx="1426344" cy="21793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just" fontAlgn="base">
              <a:lnSpc>
                <a:spcPct val="130000"/>
              </a:lnSpc>
              <a:spcBef>
                <a:spcPct val="0"/>
              </a:spcBef>
              <a:spcAft>
                <a:spcPct val="0"/>
              </a:spcAft>
            </a:pPr>
            <a:r>
              <a:rPr altLang="zh-CN" lang="en-US" sz="1100">
                <a:solidFill>
                  <a:schemeClr val="tx1">
                    <a:lumMod val="75000"/>
                    <a:lumOff val="25000"/>
                  </a:schemeClr>
                </a:solidFill>
                <a:cs charset="0" pitchFamily="34" typeface="Arial"/>
              </a:rPr>
              <a:t>HEADER TOPIC HERE</a:t>
            </a:r>
          </a:p>
        </p:txBody>
      </p:sp>
      <p:sp>
        <p:nvSpPr>
          <p:cNvPr id="29" name="原创设计师QQ598969553             _19"/>
          <p:cNvSpPr>
            <a:spLocks noChangeArrowheads="1"/>
          </p:cNvSpPr>
          <p:nvPr/>
        </p:nvSpPr>
        <p:spPr bwMode="auto">
          <a:xfrm>
            <a:off x="5444252" y="4015964"/>
            <a:ext cx="2218432"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fontAlgn="base">
              <a:lnSpc>
                <a:spcPct val="130000"/>
              </a:lnSpc>
              <a:spcBef>
                <a:spcPct val="0"/>
              </a:spcBef>
              <a:spcAft>
                <a:spcPct val="0"/>
              </a:spcAft>
            </a:pPr>
            <a:r>
              <a:rPr altLang="zh-CN" lang="en-US" sz="1000">
                <a:solidFill>
                  <a:srgbClr val="53585E"/>
                </a:solidFill>
                <a:cs charset="0" pitchFamily="34" typeface="Arial"/>
              </a:rPr>
              <a:t>We have many PowerPoint templates that has been specifically designed. </a:t>
            </a:r>
          </a:p>
        </p:txBody>
      </p:sp>
      <p:cxnSp>
        <p:nvCxnSpPr>
          <p:cNvPr id="32" name="原创设计师QQ598969553             _20"/>
          <p:cNvCxnSpPr>
            <a:stCxn id="23" idx="2"/>
          </p:cNvCxnSpPr>
          <p:nvPr/>
        </p:nvCxnSpPr>
        <p:spPr>
          <a:xfrm flipH="1">
            <a:off x="4572000" y="4302419"/>
            <a:ext cx="0" cy="839494"/>
          </a:xfrm>
          <a:prstGeom prst="line">
            <a:avLst/>
          </a:prstGeom>
          <a:ln w="63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22" name="Picture 64"/>
          <p:cNvPicPr>
            <a:picLocks noChangeAspect="1" noChangeShapeType="1" noGrp="1" noMove="1" noResize="1" noRot="1" noSelect="1"/>
          </p:cNvPicPr>
          <p:nvPr/>
        </p:nvPicPr>
        <p:blipFill>
          <a:blip r:embed="rId5">
            <a:extLst>
              <a:ext uri="{28A0092B-C50C-407E-A947-70E740481C1C}">
                <a14:useLocalDpi val="0"/>
              </a:ext>
            </a:extLst>
          </a:blip>
          <a:stretch>
            <a:fillRect/>
          </a:stretch>
        </p:blipFill>
        <p:spPr bwMode="auto">
          <a:xfrm>
            <a:off x="3582988" y="17705388"/>
            <a:ext cx="1978025" cy="51117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Tree>
    <p:extLst>
      <p:ext uri="{BB962C8B-B14F-4D97-AF65-F5344CB8AC3E}">
        <p14:creationId val="3806099760"/>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 presetSubtype="8">
                                  <p:stCondLst>
                                    <p:cond delay="0"/>
                                  </p:stCondLst>
                                  <p:childTnLst>
                                    <p:set>
                                      <p:cBhvr>
                                        <p:cTn dur="1" fill="hold" id="6">
                                          <p:stCondLst>
                                            <p:cond delay="0"/>
                                          </p:stCondLst>
                                        </p:cTn>
                                        <p:tgtEl>
                                          <p:spTgt spid="3"/>
                                        </p:tgtEl>
                                        <p:attrNameLst>
                                          <p:attrName>style.visibility</p:attrName>
                                        </p:attrNameLst>
                                      </p:cBhvr>
                                      <p:to>
                                        <p:strVal val="visible"/>
                                      </p:to>
                                    </p:set>
                                    <p:anim calcmode="lin" valueType="num">
                                      <p:cBhvr additive="base">
                                        <p:cTn dur="500" fill="hold" id="7"/>
                                        <p:tgtEl>
                                          <p:spTgt spid="3"/>
                                        </p:tgtEl>
                                        <p:attrNameLst>
                                          <p:attrName>ppt_x</p:attrName>
                                        </p:attrNameLst>
                                      </p:cBhvr>
                                      <p:tavLst>
                                        <p:tav tm="0">
                                          <p:val>
                                            <p:strVal val="0-#ppt_w/2"/>
                                          </p:val>
                                        </p:tav>
                                        <p:tav tm="100000">
                                          <p:val>
                                            <p:strVal val="#ppt_x"/>
                                          </p:val>
                                        </p:tav>
                                      </p:tavLst>
                                    </p:anim>
                                    <p:anim calcmode="lin" valueType="num">
                                      <p:cBhvr additive="base">
                                        <p:cTn dur="500" fill="hold" id="8"/>
                                        <p:tgtEl>
                                          <p:spTgt spid="3"/>
                                        </p:tgtEl>
                                        <p:attrNameLst>
                                          <p:attrName>ppt_y</p:attrName>
                                        </p:attrNameLst>
                                      </p:cBhvr>
                                      <p:tavLst>
                                        <p:tav tm="0">
                                          <p:val>
                                            <p:strVal val="#ppt_y"/>
                                          </p:val>
                                        </p:tav>
                                        <p:tav tm="100000">
                                          <p:val>
                                            <p:strVal val="#ppt_y"/>
                                          </p:val>
                                        </p:tav>
                                      </p:tavLst>
                                    </p:anim>
                                  </p:childTnLst>
                                </p:cTn>
                              </p:par>
                              <p:par>
                                <p:cTn fill="hold" grpId="1" id="9" nodeType="withEffect" presetClass="emph" presetID="35" presetSubtype="0" repeatCount="3000">
                                  <p:stCondLst>
                                    <p:cond delay="400"/>
                                  </p:stCondLst>
                                  <p:childTnLst>
                                    <p:anim calcmode="discrete" valueType="str">
                                      <p:cBhvr>
                                        <p:cTn dur="100" fill="hold" id="10"/>
                                        <p:tgtEl>
                                          <p:spTgt spid="3"/>
                                        </p:tgtEl>
                                        <p:attrNameLst>
                                          <p:attrName>style.visibility</p:attrName>
                                        </p:attrNameLst>
                                      </p:cBhvr>
                                      <p:tavLst>
                                        <p:tav tm="0">
                                          <p:val>
                                            <p:strVal val="hidden"/>
                                          </p:val>
                                        </p:tav>
                                        <p:tav tm="50000">
                                          <p:val>
                                            <p:strVal val="visible"/>
                                          </p:val>
                                        </p:tav>
                                      </p:tavLst>
                                    </p:anim>
                                  </p:childTnLst>
                                </p:cTn>
                              </p:par>
                              <p:par>
                                <p:cTn fill="hold" grpId="0" id="11" nodeType="withEffect" presetClass="entr" presetID="2" presetSubtype="8">
                                  <p:stCondLst>
                                    <p:cond delay="200"/>
                                  </p:stCondLst>
                                  <p:childTnLst>
                                    <p:set>
                                      <p:cBhvr>
                                        <p:cTn dur="1" fill="hold" id="12">
                                          <p:stCondLst>
                                            <p:cond delay="0"/>
                                          </p:stCondLst>
                                        </p:cTn>
                                        <p:tgtEl>
                                          <p:spTgt spid="2"/>
                                        </p:tgtEl>
                                        <p:attrNameLst>
                                          <p:attrName>style.visibility</p:attrName>
                                        </p:attrNameLst>
                                      </p:cBhvr>
                                      <p:to>
                                        <p:strVal val="visible"/>
                                      </p:to>
                                    </p:set>
                                    <p:anim calcmode="lin" valueType="num">
                                      <p:cBhvr additive="base">
                                        <p:cTn dur="500" fill="hold" id="13"/>
                                        <p:tgtEl>
                                          <p:spTgt spid="2"/>
                                        </p:tgtEl>
                                        <p:attrNameLst>
                                          <p:attrName>ppt_x</p:attrName>
                                        </p:attrNameLst>
                                      </p:cBhvr>
                                      <p:tavLst>
                                        <p:tav tm="0">
                                          <p:val>
                                            <p:strVal val="0-#ppt_w/2"/>
                                          </p:val>
                                        </p:tav>
                                        <p:tav tm="100000">
                                          <p:val>
                                            <p:strVal val="#ppt_x"/>
                                          </p:val>
                                        </p:tav>
                                      </p:tavLst>
                                    </p:anim>
                                    <p:anim calcmode="lin" valueType="num">
                                      <p:cBhvr additive="base">
                                        <p:cTn dur="500" fill="hold" id="14"/>
                                        <p:tgtEl>
                                          <p:spTgt spid="2"/>
                                        </p:tgtEl>
                                        <p:attrNameLst>
                                          <p:attrName>ppt_y</p:attrName>
                                        </p:attrNameLst>
                                      </p:cBhvr>
                                      <p:tavLst>
                                        <p:tav tm="0">
                                          <p:val>
                                            <p:strVal val="#ppt_y"/>
                                          </p:val>
                                        </p:tav>
                                        <p:tav tm="100000">
                                          <p:val>
                                            <p:strVal val="#ppt_y"/>
                                          </p:val>
                                        </p:tav>
                                      </p:tavLst>
                                    </p:anim>
                                  </p:childTnLst>
                                </p:cTn>
                              </p:par>
                              <p:par>
                                <p:cTn fill="hold" grpId="1" id="15" nodeType="withEffect" presetClass="emph" presetID="35" presetSubtype="0" repeatCount="3000">
                                  <p:stCondLst>
                                    <p:cond delay="600"/>
                                  </p:stCondLst>
                                  <p:childTnLst>
                                    <p:anim calcmode="discrete" valueType="str">
                                      <p:cBhvr>
                                        <p:cTn dur="100" fill="hold" id="16"/>
                                        <p:tgtEl>
                                          <p:spTgt spid="2"/>
                                        </p:tgtEl>
                                        <p:attrNameLst>
                                          <p:attrName>style.visibility</p:attrName>
                                        </p:attrNameLst>
                                      </p:cBhvr>
                                      <p:tavLst>
                                        <p:tav tm="0">
                                          <p:val>
                                            <p:strVal val="hidden"/>
                                          </p:val>
                                        </p:tav>
                                        <p:tav tm="50000">
                                          <p:val>
                                            <p:strVal val="visible"/>
                                          </p:val>
                                        </p:tav>
                                      </p:tavLst>
                                    </p:anim>
                                  </p:childTnLst>
                                </p:cTn>
                              </p:par>
                              <p:par>
                                <p:cTn fill="hold" grpId="0" id="17" nodeType="withEffect" presetClass="entr" presetID="47" presetSubtype="0">
                                  <p:stCondLst>
                                    <p:cond delay="700"/>
                                  </p:stCondLst>
                                  <p:childTnLst>
                                    <p:set>
                                      <p:cBhvr>
                                        <p:cTn dur="1" fill="hold" id="18">
                                          <p:stCondLst>
                                            <p:cond delay="0"/>
                                          </p:stCondLst>
                                        </p:cTn>
                                        <p:tgtEl>
                                          <p:spTgt spid="4"/>
                                        </p:tgtEl>
                                        <p:attrNameLst>
                                          <p:attrName>style.visibility</p:attrName>
                                        </p:attrNameLst>
                                      </p:cBhvr>
                                      <p:to>
                                        <p:strVal val="visible"/>
                                      </p:to>
                                    </p:set>
                                    <p:animEffect filter="fade" transition="in">
                                      <p:cBhvr>
                                        <p:cTn dur="300" id="19"/>
                                        <p:tgtEl>
                                          <p:spTgt spid="4"/>
                                        </p:tgtEl>
                                      </p:cBhvr>
                                    </p:animEffect>
                                    <p:anim calcmode="lin" valueType="num">
                                      <p:cBhvr>
                                        <p:cTn dur="300" fill="hold" id="20"/>
                                        <p:tgtEl>
                                          <p:spTgt spid="4"/>
                                        </p:tgtEl>
                                        <p:attrNameLst>
                                          <p:attrName>ppt_x</p:attrName>
                                        </p:attrNameLst>
                                      </p:cBhvr>
                                      <p:tavLst>
                                        <p:tav tm="0">
                                          <p:val>
                                            <p:strVal val="#ppt_x"/>
                                          </p:val>
                                        </p:tav>
                                        <p:tav tm="100000">
                                          <p:val>
                                            <p:strVal val="#ppt_x"/>
                                          </p:val>
                                        </p:tav>
                                      </p:tavLst>
                                    </p:anim>
                                    <p:anim calcmode="lin" valueType="num">
                                      <p:cBhvr>
                                        <p:cTn dur="300" fill="hold" id="21"/>
                                        <p:tgtEl>
                                          <p:spTgt spid="4"/>
                                        </p:tgtEl>
                                        <p:attrNameLst>
                                          <p:attrName>ppt_y</p:attrName>
                                        </p:attrNameLst>
                                      </p:cBhvr>
                                      <p:tavLst>
                                        <p:tav tm="0">
                                          <p:val>
                                            <p:strVal val="#ppt_y-.1"/>
                                          </p:val>
                                        </p:tav>
                                        <p:tav tm="100000">
                                          <p:val>
                                            <p:strVal val="#ppt_y"/>
                                          </p:val>
                                        </p:tav>
                                      </p:tavLst>
                                    </p:anim>
                                  </p:childTnLst>
                                </p:cTn>
                              </p:par>
                              <p:par>
                                <p:cTn fill="hold" grpId="0" id="22" nodeType="withEffect" presetClass="entr" presetID="42" presetSubtype="0">
                                  <p:stCondLst>
                                    <p:cond delay="700"/>
                                  </p:stCondLst>
                                  <p:childTnLst>
                                    <p:set>
                                      <p:cBhvr>
                                        <p:cTn dur="1" fill="hold" id="23">
                                          <p:stCondLst>
                                            <p:cond delay="0"/>
                                          </p:stCondLst>
                                        </p:cTn>
                                        <p:tgtEl>
                                          <p:spTgt spid="5"/>
                                        </p:tgtEl>
                                        <p:attrNameLst>
                                          <p:attrName>style.visibility</p:attrName>
                                        </p:attrNameLst>
                                      </p:cBhvr>
                                      <p:to>
                                        <p:strVal val="visible"/>
                                      </p:to>
                                    </p:set>
                                    <p:animEffect filter="fade" transition="in">
                                      <p:cBhvr>
                                        <p:cTn dur="300" id="24"/>
                                        <p:tgtEl>
                                          <p:spTgt spid="5"/>
                                        </p:tgtEl>
                                      </p:cBhvr>
                                    </p:animEffect>
                                    <p:anim calcmode="lin" valueType="num">
                                      <p:cBhvr>
                                        <p:cTn dur="300" fill="hold" id="25"/>
                                        <p:tgtEl>
                                          <p:spTgt spid="5"/>
                                        </p:tgtEl>
                                        <p:attrNameLst>
                                          <p:attrName>ppt_x</p:attrName>
                                        </p:attrNameLst>
                                      </p:cBhvr>
                                      <p:tavLst>
                                        <p:tav tm="0">
                                          <p:val>
                                            <p:strVal val="#ppt_x"/>
                                          </p:val>
                                        </p:tav>
                                        <p:tav tm="100000">
                                          <p:val>
                                            <p:strVal val="#ppt_x"/>
                                          </p:val>
                                        </p:tav>
                                      </p:tavLst>
                                    </p:anim>
                                    <p:anim calcmode="lin" valueType="num">
                                      <p:cBhvr>
                                        <p:cTn dur="300" fill="hold" id="26"/>
                                        <p:tgtEl>
                                          <p:spTgt spid="5"/>
                                        </p:tgtEl>
                                        <p:attrNameLst>
                                          <p:attrName>ppt_y</p:attrName>
                                        </p:attrNameLst>
                                      </p:cBhvr>
                                      <p:tavLst>
                                        <p:tav tm="0">
                                          <p:val>
                                            <p:strVal val="#ppt_y+.1"/>
                                          </p:val>
                                        </p:tav>
                                        <p:tav tm="100000">
                                          <p:val>
                                            <p:strVal val="#ppt_y"/>
                                          </p:val>
                                        </p:tav>
                                      </p:tavLst>
                                    </p:anim>
                                  </p:childTnLst>
                                </p:cTn>
                              </p:par>
                              <p:par>
                                <p:cTn fill="hold" grpId="0" id="27" nodeType="withEffect" presetClass="entr" presetID="53" presetSubtype="0">
                                  <p:stCondLst>
                                    <p:cond delay="1000"/>
                                  </p:stCondLst>
                                  <p:childTnLst>
                                    <p:set>
                                      <p:cBhvr>
                                        <p:cTn dur="1" fill="hold" id="28">
                                          <p:stCondLst>
                                            <p:cond delay="0"/>
                                          </p:stCondLst>
                                        </p:cTn>
                                        <p:tgtEl>
                                          <p:spTgt spid="6"/>
                                        </p:tgtEl>
                                        <p:attrNameLst>
                                          <p:attrName>style.visibility</p:attrName>
                                        </p:attrNameLst>
                                      </p:cBhvr>
                                      <p:to>
                                        <p:strVal val="visible"/>
                                      </p:to>
                                    </p:set>
                                    <p:anim calcmode="lin" valueType="num">
                                      <p:cBhvr>
                                        <p:cTn dur="500" fill="hold" id="29"/>
                                        <p:tgtEl>
                                          <p:spTgt spid="6"/>
                                        </p:tgtEl>
                                        <p:attrNameLst>
                                          <p:attrName>ppt_w</p:attrName>
                                        </p:attrNameLst>
                                      </p:cBhvr>
                                      <p:tavLst>
                                        <p:tav tm="0">
                                          <p:val>
                                            <p:fltVal val="0"/>
                                          </p:val>
                                        </p:tav>
                                        <p:tav tm="100000">
                                          <p:val>
                                            <p:strVal val="#ppt_w"/>
                                          </p:val>
                                        </p:tav>
                                      </p:tavLst>
                                    </p:anim>
                                    <p:anim calcmode="lin" valueType="num">
                                      <p:cBhvr>
                                        <p:cTn dur="500" fill="hold" id="30"/>
                                        <p:tgtEl>
                                          <p:spTgt spid="6"/>
                                        </p:tgtEl>
                                        <p:attrNameLst>
                                          <p:attrName>ppt_h</p:attrName>
                                        </p:attrNameLst>
                                      </p:cBhvr>
                                      <p:tavLst>
                                        <p:tav tm="0">
                                          <p:val>
                                            <p:fltVal val="0"/>
                                          </p:val>
                                        </p:tav>
                                        <p:tav tm="100000">
                                          <p:val>
                                            <p:strVal val="#ppt_h"/>
                                          </p:val>
                                        </p:tav>
                                      </p:tavLst>
                                    </p:anim>
                                    <p:animEffect filter="fade" transition="in">
                                      <p:cBhvr>
                                        <p:cTn dur="500" id="31"/>
                                        <p:tgtEl>
                                          <p:spTgt spid="6"/>
                                        </p:tgtEl>
                                      </p:cBhvr>
                                    </p:animEffect>
                                  </p:childTnLst>
                                </p:cTn>
                              </p:par>
                              <p:par>
                                <p:cTn fill="hold" id="32" nodeType="withEffect" presetClass="entr" presetID="22" presetSubtype="2">
                                  <p:stCondLst>
                                    <p:cond delay="1500"/>
                                  </p:stCondLst>
                                  <p:childTnLst>
                                    <p:set>
                                      <p:cBhvr>
                                        <p:cTn dur="1" fill="hold" id="33">
                                          <p:stCondLst>
                                            <p:cond delay="0"/>
                                          </p:stCondLst>
                                        </p:cTn>
                                        <p:tgtEl>
                                          <p:spTgt spid="18"/>
                                        </p:tgtEl>
                                        <p:attrNameLst>
                                          <p:attrName>style.visibility</p:attrName>
                                        </p:attrNameLst>
                                      </p:cBhvr>
                                      <p:to>
                                        <p:strVal val="visible"/>
                                      </p:to>
                                    </p:set>
                                    <p:animEffect filter="wipe(right)" transition="in">
                                      <p:cBhvr>
                                        <p:cTn dur="500" id="34"/>
                                        <p:tgtEl>
                                          <p:spTgt spid="18"/>
                                        </p:tgtEl>
                                      </p:cBhvr>
                                    </p:animEffect>
                                  </p:childTnLst>
                                </p:cTn>
                              </p:par>
                              <p:par>
                                <p:cTn fill="hold" grpId="0" id="35" nodeType="withEffect" presetClass="entr" presetID="2" presetSubtype="8">
                                  <p:stCondLst>
                                    <p:cond delay="2000"/>
                                  </p:stCondLst>
                                  <p:childTnLst>
                                    <p:set>
                                      <p:cBhvr>
                                        <p:cTn dur="1" fill="hold" id="36">
                                          <p:stCondLst>
                                            <p:cond delay="0"/>
                                          </p:stCondLst>
                                        </p:cTn>
                                        <p:tgtEl>
                                          <p:spTgt spid="9"/>
                                        </p:tgtEl>
                                        <p:attrNameLst>
                                          <p:attrName>style.visibility</p:attrName>
                                        </p:attrNameLst>
                                      </p:cBhvr>
                                      <p:to>
                                        <p:strVal val="visible"/>
                                      </p:to>
                                    </p:set>
                                    <p:anim calcmode="lin" valueType="num">
                                      <p:cBhvr additive="base">
                                        <p:cTn dur="500" fill="hold" id="37"/>
                                        <p:tgtEl>
                                          <p:spTgt spid="9"/>
                                        </p:tgtEl>
                                        <p:attrNameLst>
                                          <p:attrName>ppt_x</p:attrName>
                                        </p:attrNameLst>
                                      </p:cBhvr>
                                      <p:tavLst>
                                        <p:tav tm="0">
                                          <p:val>
                                            <p:strVal val="0-#ppt_w/2"/>
                                          </p:val>
                                        </p:tav>
                                        <p:tav tm="100000">
                                          <p:val>
                                            <p:strVal val="#ppt_x"/>
                                          </p:val>
                                        </p:tav>
                                      </p:tavLst>
                                    </p:anim>
                                    <p:anim calcmode="lin" valueType="num">
                                      <p:cBhvr additive="base">
                                        <p:cTn dur="500" fill="hold" id="38"/>
                                        <p:tgtEl>
                                          <p:spTgt spid="9"/>
                                        </p:tgtEl>
                                        <p:attrNameLst>
                                          <p:attrName>ppt_y</p:attrName>
                                        </p:attrNameLst>
                                      </p:cBhvr>
                                      <p:tavLst>
                                        <p:tav tm="0">
                                          <p:val>
                                            <p:strVal val="#ppt_y"/>
                                          </p:val>
                                        </p:tav>
                                        <p:tav tm="100000">
                                          <p:val>
                                            <p:strVal val="#ppt_y"/>
                                          </p:val>
                                        </p:tav>
                                      </p:tavLst>
                                    </p:anim>
                                  </p:childTnLst>
                                </p:cTn>
                              </p:par>
                              <p:par>
                                <p:cTn fill="hold" grpId="0" id="39" nodeType="withEffect" presetClass="entr" presetID="2" presetSubtype="8">
                                  <p:stCondLst>
                                    <p:cond delay="2000"/>
                                  </p:stCondLst>
                                  <p:childTnLst>
                                    <p:set>
                                      <p:cBhvr>
                                        <p:cTn dur="1" fill="hold" id="40">
                                          <p:stCondLst>
                                            <p:cond delay="0"/>
                                          </p:stCondLst>
                                        </p:cTn>
                                        <p:tgtEl>
                                          <p:spTgt spid="11"/>
                                        </p:tgtEl>
                                        <p:attrNameLst>
                                          <p:attrName>style.visibility</p:attrName>
                                        </p:attrNameLst>
                                      </p:cBhvr>
                                      <p:to>
                                        <p:strVal val="visible"/>
                                      </p:to>
                                    </p:set>
                                    <p:anim calcmode="lin" valueType="num">
                                      <p:cBhvr additive="base">
                                        <p:cTn dur="500" fill="hold" id="41"/>
                                        <p:tgtEl>
                                          <p:spTgt spid="11"/>
                                        </p:tgtEl>
                                        <p:attrNameLst>
                                          <p:attrName>ppt_x</p:attrName>
                                        </p:attrNameLst>
                                      </p:cBhvr>
                                      <p:tavLst>
                                        <p:tav tm="0">
                                          <p:val>
                                            <p:strVal val="0-#ppt_w/2"/>
                                          </p:val>
                                        </p:tav>
                                        <p:tav tm="100000">
                                          <p:val>
                                            <p:strVal val="#ppt_x"/>
                                          </p:val>
                                        </p:tav>
                                      </p:tavLst>
                                    </p:anim>
                                    <p:anim calcmode="lin" valueType="num">
                                      <p:cBhvr additive="base">
                                        <p:cTn dur="500" fill="hold" id="42"/>
                                        <p:tgtEl>
                                          <p:spTgt spid="11"/>
                                        </p:tgtEl>
                                        <p:attrNameLst>
                                          <p:attrName>ppt_y</p:attrName>
                                        </p:attrNameLst>
                                      </p:cBhvr>
                                      <p:tavLst>
                                        <p:tav tm="0">
                                          <p:val>
                                            <p:strVal val="#ppt_y"/>
                                          </p:val>
                                        </p:tav>
                                        <p:tav tm="100000">
                                          <p:val>
                                            <p:strVal val="#ppt_y"/>
                                          </p:val>
                                        </p:tav>
                                      </p:tavLst>
                                    </p:anim>
                                  </p:childTnLst>
                                </p:cTn>
                              </p:par>
                              <p:par>
                                <p:cTn fill="hold" id="43" nodeType="withEffect" presetClass="entr" presetID="2" presetSubtype="8">
                                  <p:stCondLst>
                                    <p:cond delay="2000"/>
                                  </p:stCondLst>
                                  <p:childTnLst>
                                    <p:set>
                                      <p:cBhvr>
                                        <p:cTn dur="1" fill="hold" id="44">
                                          <p:stCondLst>
                                            <p:cond delay="0"/>
                                          </p:stCondLst>
                                        </p:cTn>
                                        <p:tgtEl>
                                          <p:spTgt spid="13"/>
                                        </p:tgtEl>
                                        <p:attrNameLst>
                                          <p:attrName>style.visibility</p:attrName>
                                        </p:attrNameLst>
                                      </p:cBhvr>
                                      <p:to>
                                        <p:strVal val="visible"/>
                                      </p:to>
                                    </p:set>
                                    <p:anim calcmode="lin" valueType="num">
                                      <p:cBhvr additive="base">
                                        <p:cTn dur="500" fill="hold" id="45"/>
                                        <p:tgtEl>
                                          <p:spTgt spid="13"/>
                                        </p:tgtEl>
                                        <p:attrNameLst>
                                          <p:attrName>ppt_x</p:attrName>
                                        </p:attrNameLst>
                                      </p:cBhvr>
                                      <p:tavLst>
                                        <p:tav tm="0">
                                          <p:val>
                                            <p:strVal val="0-#ppt_w/2"/>
                                          </p:val>
                                        </p:tav>
                                        <p:tav tm="100000">
                                          <p:val>
                                            <p:strVal val="#ppt_x"/>
                                          </p:val>
                                        </p:tav>
                                      </p:tavLst>
                                    </p:anim>
                                    <p:anim calcmode="lin" valueType="num">
                                      <p:cBhvr additive="base">
                                        <p:cTn dur="500" fill="hold" id="46"/>
                                        <p:tgtEl>
                                          <p:spTgt spid="13"/>
                                        </p:tgtEl>
                                        <p:attrNameLst>
                                          <p:attrName>ppt_y</p:attrName>
                                        </p:attrNameLst>
                                      </p:cBhvr>
                                      <p:tavLst>
                                        <p:tav tm="0">
                                          <p:val>
                                            <p:strVal val="#ppt_y"/>
                                          </p:val>
                                        </p:tav>
                                        <p:tav tm="100000">
                                          <p:val>
                                            <p:strVal val="#ppt_y"/>
                                          </p:val>
                                        </p:tav>
                                      </p:tavLst>
                                    </p:anim>
                                  </p:childTnLst>
                                </p:cTn>
                              </p:par>
                              <p:par>
                                <p:cTn fill="hold" grpId="0" id="47" nodeType="withEffect" presetClass="entr" presetID="2" presetSubtype="8">
                                  <p:stCondLst>
                                    <p:cond delay="2000"/>
                                  </p:stCondLst>
                                  <p:childTnLst>
                                    <p:set>
                                      <p:cBhvr>
                                        <p:cTn dur="1" fill="hold" id="48">
                                          <p:stCondLst>
                                            <p:cond delay="0"/>
                                          </p:stCondLst>
                                        </p:cTn>
                                        <p:tgtEl>
                                          <p:spTgt spid="14"/>
                                        </p:tgtEl>
                                        <p:attrNameLst>
                                          <p:attrName>style.visibility</p:attrName>
                                        </p:attrNameLst>
                                      </p:cBhvr>
                                      <p:to>
                                        <p:strVal val="visible"/>
                                      </p:to>
                                    </p:set>
                                    <p:anim calcmode="lin" valueType="num">
                                      <p:cBhvr additive="base">
                                        <p:cTn dur="500" fill="hold" id="49"/>
                                        <p:tgtEl>
                                          <p:spTgt spid="14"/>
                                        </p:tgtEl>
                                        <p:attrNameLst>
                                          <p:attrName>ppt_x</p:attrName>
                                        </p:attrNameLst>
                                      </p:cBhvr>
                                      <p:tavLst>
                                        <p:tav tm="0">
                                          <p:val>
                                            <p:strVal val="0-#ppt_w/2"/>
                                          </p:val>
                                        </p:tav>
                                        <p:tav tm="100000">
                                          <p:val>
                                            <p:strVal val="#ppt_x"/>
                                          </p:val>
                                        </p:tav>
                                      </p:tavLst>
                                    </p:anim>
                                    <p:anim calcmode="lin" valueType="num">
                                      <p:cBhvr additive="base">
                                        <p:cTn dur="500" fill="hold" id="50"/>
                                        <p:tgtEl>
                                          <p:spTgt spid="14"/>
                                        </p:tgtEl>
                                        <p:attrNameLst>
                                          <p:attrName>ppt_y</p:attrName>
                                        </p:attrNameLst>
                                      </p:cBhvr>
                                      <p:tavLst>
                                        <p:tav tm="0">
                                          <p:val>
                                            <p:strVal val="#ppt_y"/>
                                          </p:val>
                                        </p:tav>
                                        <p:tav tm="100000">
                                          <p:val>
                                            <p:strVal val="#ppt_y"/>
                                          </p:val>
                                        </p:tav>
                                      </p:tavLst>
                                    </p:anim>
                                  </p:childTnLst>
                                </p:cTn>
                              </p:par>
                              <p:par>
                                <p:cTn fill="hold" grpId="0" id="51" nodeType="withEffect" presetClass="entr" presetID="2" presetSubtype="8">
                                  <p:stCondLst>
                                    <p:cond delay="2000"/>
                                  </p:stCondLst>
                                  <p:childTnLst>
                                    <p:set>
                                      <p:cBhvr>
                                        <p:cTn dur="1" fill="hold" id="52">
                                          <p:stCondLst>
                                            <p:cond delay="0"/>
                                          </p:stCondLst>
                                        </p:cTn>
                                        <p:tgtEl>
                                          <p:spTgt spid="15"/>
                                        </p:tgtEl>
                                        <p:attrNameLst>
                                          <p:attrName>style.visibility</p:attrName>
                                        </p:attrNameLst>
                                      </p:cBhvr>
                                      <p:to>
                                        <p:strVal val="visible"/>
                                      </p:to>
                                    </p:set>
                                    <p:anim calcmode="lin" valueType="num">
                                      <p:cBhvr additive="base">
                                        <p:cTn dur="500" fill="hold" id="53"/>
                                        <p:tgtEl>
                                          <p:spTgt spid="15"/>
                                        </p:tgtEl>
                                        <p:attrNameLst>
                                          <p:attrName>ppt_x</p:attrName>
                                        </p:attrNameLst>
                                      </p:cBhvr>
                                      <p:tavLst>
                                        <p:tav tm="0">
                                          <p:val>
                                            <p:strVal val="0-#ppt_w/2"/>
                                          </p:val>
                                        </p:tav>
                                        <p:tav tm="100000">
                                          <p:val>
                                            <p:strVal val="#ppt_x"/>
                                          </p:val>
                                        </p:tav>
                                      </p:tavLst>
                                    </p:anim>
                                    <p:anim calcmode="lin" valueType="num">
                                      <p:cBhvr additive="base">
                                        <p:cTn dur="500" fill="hold" id="54"/>
                                        <p:tgtEl>
                                          <p:spTgt spid="15"/>
                                        </p:tgtEl>
                                        <p:attrNameLst>
                                          <p:attrName>ppt_y</p:attrName>
                                        </p:attrNameLst>
                                      </p:cBhvr>
                                      <p:tavLst>
                                        <p:tav tm="0">
                                          <p:val>
                                            <p:strVal val="#ppt_y"/>
                                          </p:val>
                                        </p:tav>
                                        <p:tav tm="100000">
                                          <p:val>
                                            <p:strVal val="#ppt_y"/>
                                          </p:val>
                                        </p:tav>
                                      </p:tavLst>
                                    </p:anim>
                                  </p:childTnLst>
                                </p:cTn>
                              </p:par>
                              <p:par>
                                <p:cTn fill="hold" id="55" nodeType="withEffect" presetClass="entr" presetID="22" presetSubtype="1">
                                  <p:stCondLst>
                                    <p:cond delay="2500"/>
                                  </p:stCondLst>
                                  <p:childTnLst>
                                    <p:set>
                                      <p:cBhvr>
                                        <p:cTn dur="1" fill="hold" id="56">
                                          <p:stCondLst>
                                            <p:cond delay="0"/>
                                          </p:stCondLst>
                                        </p:cTn>
                                        <p:tgtEl>
                                          <p:spTgt spid="8"/>
                                        </p:tgtEl>
                                        <p:attrNameLst>
                                          <p:attrName>style.visibility</p:attrName>
                                        </p:attrNameLst>
                                      </p:cBhvr>
                                      <p:to>
                                        <p:strVal val="visible"/>
                                      </p:to>
                                    </p:set>
                                    <p:animEffect filter="wipe(up)" transition="in">
                                      <p:cBhvr>
                                        <p:cTn dur="500" id="57"/>
                                        <p:tgtEl>
                                          <p:spTgt spid="8"/>
                                        </p:tgtEl>
                                      </p:cBhvr>
                                    </p:animEffect>
                                  </p:childTnLst>
                                </p:cTn>
                              </p:par>
                              <p:par>
                                <p:cTn fill="hold" grpId="0" id="58" nodeType="withEffect" presetClass="entr" presetID="53" presetSubtype="0">
                                  <p:stCondLst>
                                    <p:cond delay="3000"/>
                                  </p:stCondLst>
                                  <p:childTnLst>
                                    <p:set>
                                      <p:cBhvr>
                                        <p:cTn dur="1" fill="hold" id="59">
                                          <p:stCondLst>
                                            <p:cond delay="0"/>
                                          </p:stCondLst>
                                        </p:cTn>
                                        <p:tgtEl>
                                          <p:spTgt spid="23"/>
                                        </p:tgtEl>
                                        <p:attrNameLst>
                                          <p:attrName>style.visibility</p:attrName>
                                        </p:attrNameLst>
                                      </p:cBhvr>
                                      <p:to>
                                        <p:strVal val="visible"/>
                                      </p:to>
                                    </p:set>
                                    <p:anim calcmode="lin" valueType="num">
                                      <p:cBhvr>
                                        <p:cTn dur="500" fill="hold" id="60"/>
                                        <p:tgtEl>
                                          <p:spTgt spid="23"/>
                                        </p:tgtEl>
                                        <p:attrNameLst>
                                          <p:attrName>ppt_w</p:attrName>
                                        </p:attrNameLst>
                                      </p:cBhvr>
                                      <p:tavLst>
                                        <p:tav tm="0">
                                          <p:val>
                                            <p:fltVal val="0"/>
                                          </p:val>
                                        </p:tav>
                                        <p:tav tm="100000">
                                          <p:val>
                                            <p:strVal val="#ppt_w"/>
                                          </p:val>
                                        </p:tav>
                                      </p:tavLst>
                                    </p:anim>
                                    <p:anim calcmode="lin" valueType="num">
                                      <p:cBhvr>
                                        <p:cTn dur="500" fill="hold" id="61"/>
                                        <p:tgtEl>
                                          <p:spTgt spid="23"/>
                                        </p:tgtEl>
                                        <p:attrNameLst>
                                          <p:attrName>ppt_h</p:attrName>
                                        </p:attrNameLst>
                                      </p:cBhvr>
                                      <p:tavLst>
                                        <p:tav tm="0">
                                          <p:val>
                                            <p:fltVal val="0"/>
                                          </p:val>
                                        </p:tav>
                                        <p:tav tm="100000">
                                          <p:val>
                                            <p:strVal val="#ppt_h"/>
                                          </p:val>
                                        </p:tav>
                                      </p:tavLst>
                                    </p:anim>
                                    <p:animEffect filter="fade" transition="in">
                                      <p:cBhvr>
                                        <p:cTn dur="500" id="62"/>
                                        <p:tgtEl>
                                          <p:spTgt spid="23"/>
                                        </p:tgtEl>
                                      </p:cBhvr>
                                    </p:animEffect>
                                  </p:childTnLst>
                                </p:cTn>
                              </p:par>
                              <p:par>
                                <p:cTn fill="hold" id="63" nodeType="withEffect" presetClass="entr" presetID="22" presetSubtype="8">
                                  <p:stCondLst>
                                    <p:cond delay="3500"/>
                                  </p:stCondLst>
                                  <p:childTnLst>
                                    <p:set>
                                      <p:cBhvr>
                                        <p:cTn dur="1" fill="hold" id="64">
                                          <p:stCondLst>
                                            <p:cond delay="0"/>
                                          </p:stCondLst>
                                        </p:cTn>
                                        <p:tgtEl>
                                          <p:spTgt spid="24"/>
                                        </p:tgtEl>
                                        <p:attrNameLst>
                                          <p:attrName>style.visibility</p:attrName>
                                        </p:attrNameLst>
                                      </p:cBhvr>
                                      <p:to>
                                        <p:strVal val="visible"/>
                                      </p:to>
                                    </p:set>
                                    <p:animEffect filter="wipe(left)" transition="in">
                                      <p:cBhvr>
                                        <p:cTn dur="500" id="65"/>
                                        <p:tgtEl>
                                          <p:spTgt spid="24"/>
                                        </p:tgtEl>
                                      </p:cBhvr>
                                    </p:animEffect>
                                  </p:childTnLst>
                                </p:cTn>
                              </p:par>
                              <p:par>
                                <p:cTn fill="hold" grpId="0" id="66" nodeType="withEffect" presetClass="entr" presetID="2" presetSubtype="2">
                                  <p:stCondLst>
                                    <p:cond delay="4000"/>
                                  </p:stCondLst>
                                  <p:childTnLst>
                                    <p:set>
                                      <p:cBhvr>
                                        <p:cTn dur="1" fill="hold" id="67">
                                          <p:stCondLst>
                                            <p:cond delay="0"/>
                                          </p:stCondLst>
                                        </p:cTn>
                                        <p:tgtEl>
                                          <p:spTgt spid="25"/>
                                        </p:tgtEl>
                                        <p:attrNameLst>
                                          <p:attrName>style.visibility</p:attrName>
                                        </p:attrNameLst>
                                      </p:cBhvr>
                                      <p:to>
                                        <p:strVal val="visible"/>
                                      </p:to>
                                    </p:set>
                                    <p:anim calcmode="lin" valueType="num">
                                      <p:cBhvr additive="base">
                                        <p:cTn dur="500" fill="hold" id="68"/>
                                        <p:tgtEl>
                                          <p:spTgt spid="25"/>
                                        </p:tgtEl>
                                        <p:attrNameLst>
                                          <p:attrName>ppt_x</p:attrName>
                                        </p:attrNameLst>
                                      </p:cBhvr>
                                      <p:tavLst>
                                        <p:tav tm="0">
                                          <p:val>
                                            <p:strVal val="1+#ppt_w/2"/>
                                          </p:val>
                                        </p:tav>
                                        <p:tav tm="100000">
                                          <p:val>
                                            <p:strVal val="#ppt_x"/>
                                          </p:val>
                                        </p:tav>
                                      </p:tavLst>
                                    </p:anim>
                                    <p:anim calcmode="lin" valueType="num">
                                      <p:cBhvr additive="base">
                                        <p:cTn dur="500" fill="hold" id="69"/>
                                        <p:tgtEl>
                                          <p:spTgt spid="25"/>
                                        </p:tgtEl>
                                        <p:attrNameLst>
                                          <p:attrName>ppt_y</p:attrName>
                                        </p:attrNameLst>
                                      </p:cBhvr>
                                      <p:tavLst>
                                        <p:tav tm="0">
                                          <p:val>
                                            <p:strVal val="#ppt_y"/>
                                          </p:val>
                                        </p:tav>
                                        <p:tav tm="100000">
                                          <p:val>
                                            <p:strVal val="#ppt_y"/>
                                          </p:val>
                                        </p:tav>
                                      </p:tavLst>
                                    </p:anim>
                                  </p:childTnLst>
                                </p:cTn>
                              </p:par>
                              <p:par>
                                <p:cTn fill="hold" grpId="0" id="70" nodeType="withEffect" presetClass="entr" presetID="2" presetSubtype="2">
                                  <p:stCondLst>
                                    <p:cond delay="4000"/>
                                  </p:stCondLst>
                                  <p:childTnLst>
                                    <p:set>
                                      <p:cBhvr>
                                        <p:cTn dur="1" fill="hold" id="71">
                                          <p:stCondLst>
                                            <p:cond delay="0"/>
                                          </p:stCondLst>
                                        </p:cTn>
                                        <p:tgtEl>
                                          <p:spTgt spid="26"/>
                                        </p:tgtEl>
                                        <p:attrNameLst>
                                          <p:attrName>style.visibility</p:attrName>
                                        </p:attrNameLst>
                                      </p:cBhvr>
                                      <p:to>
                                        <p:strVal val="visible"/>
                                      </p:to>
                                    </p:set>
                                    <p:anim calcmode="lin" valueType="num">
                                      <p:cBhvr additive="base">
                                        <p:cTn dur="500" fill="hold" id="72"/>
                                        <p:tgtEl>
                                          <p:spTgt spid="26"/>
                                        </p:tgtEl>
                                        <p:attrNameLst>
                                          <p:attrName>ppt_x</p:attrName>
                                        </p:attrNameLst>
                                      </p:cBhvr>
                                      <p:tavLst>
                                        <p:tav tm="0">
                                          <p:val>
                                            <p:strVal val="1+#ppt_w/2"/>
                                          </p:val>
                                        </p:tav>
                                        <p:tav tm="100000">
                                          <p:val>
                                            <p:strVal val="#ppt_x"/>
                                          </p:val>
                                        </p:tav>
                                      </p:tavLst>
                                    </p:anim>
                                    <p:anim calcmode="lin" valueType="num">
                                      <p:cBhvr additive="base">
                                        <p:cTn dur="500" fill="hold" id="73"/>
                                        <p:tgtEl>
                                          <p:spTgt spid="26"/>
                                        </p:tgtEl>
                                        <p:attrNameLst>
                                          <p:attrName>ppt_y</p:attrName>
                                        </p:attrNameLst>
                                      </p:cBhvr>
                                      <p:tavLst>
                                        <p:tav tm="0">
                                          <p:val>
                                            <p:strVal val="#ppt_y"/>
                                          </p:val>
                                        </p:tav>
                                        <p:tav tm="100000">
                                          <p:val>
                                            <p:strVal val="#ppt_y"/>
                                          </p:val>
                                        </p:tav>
                                      </p:tavLst>
                                    </p:anim>
                                  </p:childTnLst>
                                </p:cTn>
                              </p:par>
                              <p:par>
                                <p:cTn fill="hold" grpId="0" id="74" nodeType="withEffect" presetClass="entr" presetID="2" presetSubtype="2">
                                  <p:stCondLst>
                                    <p:cond delay="4000"/>
                                  </p:stCondLst>
                                  <p:childTnLst>
                                    <p:set>
                                      <p:cBhvr>
                                        <p:cTn dur="1" fill="hold" id="75">
                                          <p:stCondLst>
                                            <p:cond delay="0"/>
                                          </p:stCondLst>
                                        </p:cTn>
                                        <p:tgtEl>
                                          <p:spTgt spid="28"/>
                                        </p:tgtEl>
                                        <p:attrNameLst>
                                          <p:attrName>style.visibility</p:attrName>
                                        </p:attrNameLst>
                                      </p:cBhvr>
                                      <p:to>
                                        <p:strVal val="visible"/>
                                      </p:to>
                                    </p:set>
                                    <p:anim calcmode="lin" valueType="num">
                                      <p:cBhvr additive="base">
                                        <p:cTn dur="500" fill="hold" id="76"/>
                                        <p:tgtEl>
                                          <p:spTgt spid="28"/>
                                        </p:tgtEl>
                                        <p:attrNameLst>
                                          <p:attrName>ppt_x</p:attrName>
                                        </p:attrNameLst>
                                      </p:cBhvr>
                                      <p:tavLst>
                                        <p:tav tm="0">
                                          <p:val>
                                            <p:strVal val="1+#ppt_w/2"/>
                                          </p:val>
                                        </p:tav>
                                        <p:tav tm="100000">
                                          <p:val>
                                            <p:strVal val="#ppt_x"/>
                                          </p:val>
                                        </p:tav>
                                      </p:tavLst>
                                    </p:anim>
                                    <p:anim calcmode="lin" valueType="num">
                                      <p:cBhvr additive="base">
                                        <p:cTn dur="500" fill="hold" id="77"/>
                                        <p:tgtEl>
                                          <p:spTgt spid="28"/>
                                        </p:tgtEl>
                                        <p:attrNameLst>
                                          <p:attrName>ppt_y</p:attrName>
                                        </p:attrNameLst>
                                      </p:cBhvr>
                                      <p:tavLst>
                                        <p:tav tm="0">
                                          <p:val>
                                            <p:strVal val="#ppt_y"/>
                                          </p:val>
                                        </p:tav>
                                        <p:tav tm="100000">
                                          <p:val>
                                            <p:strVal val="#ppt_y"/>
                                          </p:val>
                                        </p:tav>
                                      </p:tavLst>
                                    </p:anim>
                                  </p:childTnLst>
                                </p:cTn>
                              </p:par>
                              <p:par>
                                <p:cTn fill="hold" id="78" nodeType="withEffect" presetClass="entr" presetID="2" presetSubtype="2">
                                  <p:stCondLst>
                                    <p:cond delay="4000"/>
                                  </p:stCondLst>
                                  <p:childTnLst>
                                    <p:set>
                                      <p:cBhvr>
                                        <p:cTn dur="1" fill="hold" id="79">
                                          <p:stCondLst>
                                            <p:cond delay="0"/>
                                          </p:stCondLst>
                                        </p:cTn>
                                        <p:tgtEl>
                                          <p:spTgt spid="27"/>
                                        </p:tgtEl>
                                        <p:attrNameLst>
                                          <p:attrName>style.visibility</p:attrName>
                                        </p:attrNameLst>
                                      </p:cBhvr>
                                      <p:to>
                                        <p:strVal val="visible"/>
                                      </p:to>
                                    </p:set>
                                    <p:anim calcmode="lin" valueType="num">
                                      <p:cBhvr additive="base">
                                        <p:cTn dur="500" fill="hold" id="80"/>
                                        <p:tgtEl>
                                          <p:spTgt spid="27"/>
                                        </p:tgtEl>
                                        <p:attrNameLst>
                                          <p:attrName>ppt_x</p:attrName>
                                        </p:attrNameLst>
                                      </p:cBhvr>
                                      <p:tavLst>
                                        <p:tav tm="0">
                                          <p:val>
                                            <p:strVal val="1+#ppt_w/2"/>
                                          </p:val>
                                        </p:tav>
                                        <p:tav tm="100000">
                                          <p:val>
                                            <p:strVal val="#ppt_x"/>
                                          </p:val>
                                        </p:tav>
                                      </p:tavLst>
                                    </p:anim>
                                    <p:anim calcmode="lin" valueType="num">
                                      <p:cBhvr additive="base">
                                        <p:cTn dur="500" fill="hold" id="81"/>
                                        <p:tgtEl>
                                          <p:spTgt spid="27"/>
                                        </p:tgtEl>
                                        <p:attrNameLst>
                                          <p:attrName>ppt_y</p:attrName>
                                        </p:attrNameLst>
                                      </p:cBhvr>
                                      <p:tavLst>
                                        <p:tav tm="0">
                                          <p:val>
                                            <p:strVal val="#ppt_y"/>
                                          </p:val>
                                        </p:tav>
                                        <p:tav tm="100000">
                                          <p:val>
                                            <p:strVal val="#ppt_y"/>
                                          </p:val>
                                        </p:tav>
                                      </p:tavLst>
                                    </p:anim>
                                  </p:childTnLst>
                                </p:cTn>
                              </p:par>
                              <p:par>
                                <p:cTn fill="hold" grpId="0" id="82" nodeType="withEffect" presetClass="entr" presetID="2" presetSubtype="2">
                                  <p:stCondLst>
                                    <p:cond delay="4000"/>
                                  </p:stCondLst>
                                  <p:childTnLst>
                                    <p:set>
                                      <p:cBhvr>
                                        <p:cTn dur="1" fill="hold" id="83">
                                          <p:stCondLst>
                                            <p:cond delay="0"/>
                                          </p:stCondLst>
                                        </p:cTn>
                                        <p:tgtEl>
                                          <p:spTgt spid="29"/>
                                        </p:tgtEl>
                                        <p:attrNameLst>
                                          <p:attrName>style.visibility</p:attrName>
                                        </p:attrNameLst>
                                      </p:cBhvr>
                                      <p:to>
                                        <p:strVal val="visible"/>
                                      </p:to>
                                    </p:set>
                                    <p:anim calcmode="lin" valueType="num">
                                      <p:cBhvr additive="base">
                                        <p:cTn dur="500" fill="hold" id="84"/>
                                        <p:tgtEl>
                                          <p:spTgt spid="29"/>
                                        </p:tgtEl>
                                        <p:attrNameLst>
                                          <p:attrName>ppt_x</p:attrName>
                                        </p:attrNameLst>
                                      </p:cBhvr>
                                      <p:tavLst>
                                        <p:tav tm="0">
                                          <p:val>
                                            <p:strVal val="1+#ppt_w/2"/>
                                          </p:val>
                                        </p:tav>
                                        <p:tav tm="100000">
                                          <p:val>
                                            <p:strVal val="#ppt_x"/>
                                          </p:val>
                                        </p:tav>
                                      </p:tavLst>
                                    </p:anim>
                                    <p:anim calcmode="lin" valueType="num">
                                      <p:cBhvr additive="base">
                                        <p:cTn dur="500" fill="hold" id="85"/>
                                        <p:tgtEl>
                                          <p:spTgt spid="29"/>
                                        </p:tgtEl>
                                        <p:attrNameLst>
                                          <p:attrName>ppt_y</p:attrName>
                                        </p:attrNameLst>
                                      </p:cBhvr>
                                      <p:tavLst>
                                        <p:tav tm="0">
                                          <p:val>
                                            <p:strVal val="#ppt_y"/>
                                          </p:val>
                                        </p:tav>
                                        <p:tav tm="100000">
                                          <p:val>
                                            <p:strVal val="#ppt_y"/>
                                          </p:val>
                                        </p:tav>
                                      </p:tavLst>
                                    </p:anim>
                                  </p:childTnLst>
                                </p:cTn>
                              </p:par>
                              <p:par>
                                <p:cTn fill="hold" id="86" nodeType="withEffect" presetClass="entr" presetID="22" presetSubtype="1">
                                  <p:stCondLst>
                                    <p:cond delay="4500"/>
                                  </p:stCondLst>
                                  <p:childTnLst>
                                    <p:set>
                                      <p:cBhvr>
                                        <p:cTn dur="1" fill="hold" id="87">
                                          <p:stCondLst>
                                            <p:cond delay="0"/>
                                          </p:stCondLst>
                                        </p:cTn>
                                        <p:tgtEl>
                                          <p:spTgt spid="32"/>
                                        </p:tgtEl>
                                        <p:attrNameLst>
                                          <p:attrName>style.visibility</p:attrName>
                                        </p:attrNameLst>
                                      </p:cBhvr>
                                      <p:to>
                                        <p:strVal val="visible"/>
                                      </p:to>
                                    </p:set>
                                    <p:animEffect filter="wipe(up)" transition="in">
                                      <p:cBhvr>
                                        <p:cTn dur="500" id="88"/>
                                        <p:tgtEl>
                                          <p:spTgt spid="3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1" spid="2"/>
      <p:bldP grpId="0" spid="3"/>
      <p:bldP grpId="1" spid="3"/>
      <p:bldP grpId="0" spid="4"/>
      <p:bldP grpId="0" spid="5"/>
      <p:bldP grpId="0" spid="6"/>
      <p:bldP grpId="0" spid="9"/>
      <p:bldP grpId="0" spid="11"/>
      <p:bldP grpId="0" spid="14"/>
      <p:bldP grpId="0" spid="15"/>
      <p:bldP grpId="0" spid="23"/>
      <p:bldP grpId="0" spid="25"/>
      <p:bldP grpId="0" spid="26"/>
      <p:bldP grpId="0" spid="28"/>
      <p:bldP grpId="0" spid="29"/>
    </p:bldLst>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6" name="原创设计师QQ598969553             _1"/>
          <p:cNvSpPr/>
          <p:nvPr/>
        </p:nvSpPr>
        <p:spPr>
          <a:xfrm>
            <a:off x="4211960" y="976424"/>
            <a:ext cx="720080" cy="720080"/>
          </a:xfrm>
          <a:prstGeom prst="diamond">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0" lIns="0" rIns="0" rtlCol="0" tIns="0"/>
          <a:lstStyle/>
          <a:p>
            <a:pPr algn="ctr"/>
            <a:r>
              <a:rPr altLang="zh-CN" lang="en-US" sz="1200"/>
              <a:t>2012</a:t>
            </a:r>
          </a:p>
        </p:txBody>
      </p:sp>
      <p:cxnSp>
        <p:nvCxnSpPr>
          <p:cNvPr id="8" name="原创设计师QQ598969553             _2"/>
          <p:cNvCxnSpPr>
            <a:stCxn id="6" idx="2"/>
          </p:cNvCxnSpPr>
          <p:nvPr/>
        </p:nvCxnSpPr>
        <p:spPr>
          <a:xfrm flipH="1">
            <a:off x="4572000" y="1696504"/>
            <a:ext cx="0" cy="1659455"/>
          </a:xfrm>
          <a:prstGeom prst="line">
            <a:avLst/>
          </a:prstGeom>
          <a:ln w="63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8" name="原创设计师QQ598969553             _3"/>
          <p:cNvCxnSpPr>
            <a:stCxn id="6" idx="1"/>
          </p:cNvCxnSpPr>
          <p:nvPr/>
        </p:nvCxnSpPr>
        <p:spPr>
          <a:xfrm flipH="1">
            <a:off x="3923928" y="1336464"/>
            <a:ext cx="288032" cy="0"/>
          </a:xfrm>
          <a:prstGeom prst="line">
            <a:avLst/>
          </a:prstGeom>
          <a:ln w="63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9" name="原创设计师QQ598969553             _4"/>
          <p:cNvSpPr/>
          <p:nvPr/>
        </p:nvSpPr>
        <p:spPr>
          <a:xfrm>
            <a:off x="1403648" y="848068"/>
            <a:ext cx="2376264" cy="2592288"/>
          </a:xfrm>
          <a:prstGeom prst="rect">
            <a:avLst/>
          </a:prstGeom>
          <a:solidFill>
            <a:schemeClr val="bg1">
              <a:lumMod val="85000"/>
              <a:alpha val="20000"/>
            </a:schemeClr>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0" compatLnSpc="1" forceAA="0" fromWordArt="0" horzOverflow="overflow" lIns="0" numCol="1" rIns="0" rot="0" rtlCol="0" spcCol="0" spcFirstLastPara="0" tIns="0" vert="horz" vertOverflow="overflow" wrap="square">
            <a:noAutofit/>
          </a:bodyPr>
          <a:lstStyle/>
          <a:p>
            <a:pPr algn="ctr"/>
            <a:endParaRPr altLang="en-US" lang="zh-CN" sz="1200"/>
          </a:p>
        </p:txBody>
      </p:sp>
      <p:sp>
        <p:nvSpPr>
          <p:cNvPr id="11" name="原创设计师QQ598969553             _5"/>
          <p:cNvSpPr/>
          <p:nvPr/>
        </p:nvSpPr>
        <p:spPr>
          <a:xfrm>
            <a:off x="1473332" y="2006495"/>
            <a:ext cx="2234572" cy="1349464"/>
          </a:xfrm>
          <a:prstGeom prst="rect">
            <a:avLst/>
          </a:prstGeom>
          <a:blipFill dpi="0" rotWithShape="1">
            <a:blip r:embed="rId3"/>
            <a:stretch>
              <a:fillRect/>
            </a:stretch>
          </a:blip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0" compatLnSpc="1" forceAA="0" fromWordArt="0" horzOverflow="overflow" lIns="0" numCol="1" rIns="0" rot="0" rtlCol="0" spcCol="0" spcFirstLastPara="0" tIns="0" vert="horz" vertOverflow="overflow" wrap="square">
            <a:noAutofit/>
          </a:bodyPr>
          <a:lstStyle/>
          <a:p>
            <a:pPr algn="ctr"/>
            <a:endParaRPr altLang="en-US" lang="zh-CN" sz="1200"/>
          </a:p>
        </p:txBody>
      </p:sp>
      <p:cxnSp>
        <p:nvCxnSpPr>
          <p:cNvPr id="13" name="原创设计师QQ598969553             _6"/>
          <p:cNvCxnSpPr/>
          <p:nvPr/>
        </p:nvCxnSpPr>
        <p:spPr>
          <a:xfrm>
            <a:off x="1489472" y="1336464"/>
            <a:ext cx="2218432" cy="0"/>
          </a:xfrm>
          <a:prstGeom prst="line">
            <a:avLst/>
          </a:prstGeom>
          <a:ln w="63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4" name="原创设计师QQ598969553             _7"/>
          <p:cNvSpPr>
            <a:spLocks noChangeArrowheads="1"/>
          </p:cNvSpPr>
          <p:nvPr/>
        </p:nvSpPr>
        <p:spPr bwMode="auto">
          <a:xfrm>
            <a:off x="1489472" y="1074769"/>
            <a:ext cx="1426344" cy="21793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just" fontAlgn="base">
              <a:lnSpc>
                <a:spcPct val="130000"/>
              </a:lnSpc>
              <a:spcBef>
                <a:spcPct val="0"/>
              </a:spcBef>
              <a:spcAft>
                <a:spcPct val="0"/>
              </a:spcAft>
            </a:pPr>
            <a:r>
              <a:rPr altLang="zh-CN" lang="en-US" sz="1100">
                <a:solidFill>
                  <a:schemeClr val="tx1">
                    <a:lumMod val="75000"/>
                    <a:lumOff val="25000"/>
                  </a:schemeClr>
                </a:solidFill>
                <a:cs charset="0" pitchFamily="34" typeface="Arial"/>
              </a:rPr>
              <a:t>HEADER TOPIC HERE</a:t>
            </a:r>
          </a:p>
        </p:txBody>
      </p:sp>
      <p:sp>
        <p:nvSpPr>
          <p:cNvPr id="15" name="原创设计师QQ598969553             _8"/>
          <p:cNvSpPr>
            <a:spLocks noChangeArrowheads="1"/>
          </p:cNvSpPr>
          <p:nvPr/>
        </p:nvSpPr>
        <p:spPr bwMode="auto">
          <a:xfrm>
            <a:off x="1489472" y="1410049"/>
            <a:ext cx="2218432"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fontAlgn="base">
              <a:lnSpc>
                <a:spcPct val="130000"/>
              </a:lnSpc>
              <a:spcBef>
                <a:spcPct val="0"/>
              </a:spcBef>
              <a:spcAft>
                <a:spcPct val="0"/>
              </a:spcAft>
            </a:pPr>
            <a:r>
              <a:rPr altLang="zh-CN" lang="en-US" sz="1000">
                <a:solidFill>
                  <a:srgbClr val="53585E"/>
                </a:solidFill>
                <a:cs charset="0" pitchFamily="34" typeface="Arial"/>
              </a:rPr>
              <a:t>We have many PowerPoint templates that has been specifically designed. </a:t>
            </a:r>
          </a:p>
        </p:txBody>
      </p:sp>
      <p:sp>
        <p:nvSpPr>
          <p:cNvPr id="23" name="原创设计师QQ598969553             _9"/>
          <p:cNvSpPr/>
          <p:nvPr/>
        </p:nvSpPr>
        <p:spPr>
          <a:xfrm>
            <a:off x="4211960" y="3355959"/>
            <a:ext cx="720080" cy="720080"/>
          </a:xfrm>
          <a:prstGeom prst="diamond">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0" lIns="0" rIns="0" rtlCol="0" tIns="0"/>
          <a:lstStyle/>
          <a:p>
            <a:pPr algn="ctr"/>
            <a:r>
              <a:rPr altLang="zh-CN" lang="en-US" sz="1200"/>
              <a:t>2013</a:t>
            </a:r>
          </a:p>
        </p:txBody>
      </p:sp>
      <p:cxnSp>
        <p:nvCxnSpPr>
          <p:cNvPr id="24" name="原创设计师QQ598969553             _10"/>
          <p:cNvCxnSpPr/>
          <p:nvPr/>
        </p:nvCxnSpPr>
        <p:spPr>
          <a:xfrm flipH="1">
            <a:off x="4932040" y="3715999"/>
            <a:ext cx="288032" cy="0"/>
          </a:xfrm>
          <a:prstGeom prst="line">
            <a:avLst/>
          </a:prstGeom>
          <a:ln w="63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5" name="原创设计师QQ598969553             _11"/>
          <p:cNvSpPr/>
          <p:nvPr/>
        </p:nvSpPr>
        <p:spPr>
          <a:xfrm>
            <a:off x="5358428" y="1775162"/>
            <a:ext cx="2376264" cy="2592288"/>
          </a:xfrm>
          <a:prstGeom prst="rect">
            <a:avLst/>
          </a:prstGeom>
          <a:solidFill>
            <a:schemeClr val="bg1">
              <a:lumMod val="85000"/>
              <a:alpha val="20000"/>
            </a:schemeClr>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0" compatLnSpc="1" forceAA="0" fromWordArt="0" horzOverflow="overflow" lIns="0" numCol="1" rIns="0" rot="0" rtlCol="0" spcCol="0" spcFirstLastPara="0" tIns="0" vert="horz" vertOverflow="overflow" wrap="square">
            <a:noAutofit/>
          </a:bodyPr>
          <a:lstStyle/>
          <a:p>
            <a:pPr algn="ctr"/>
            <a:endParaRPr altLang="en-US" lang="zh-CN" sz="1200"/>
          </a:p>
        </p:txBody>
      </p:sp>
      <p:sp>
        <p:nvSpPr>
          <p:cNvPr id="26" name="原创设计师QQ598969553             _12"/>
          <p:cNvSpPr/>
          <p:nvPr/>
        </p:nvSpPr>
        <p:spPr>
          <a:xfrm>
            <a:off x="5428112" y="1865858"/>
            <a:ext cx="2234572" cy="1349464"/>
          </a:xfrm>
          <a:prstGeom prst="rect">
            <a:avLst/>
          </a:prstGeom>
          <a:blipFill dpi="0" rotWithShape="1">
            <a:blip r:embed="rId4"/>
            <a:stretch>
              <a:fillRect/>
            </a:stretch>
          </a:blip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0" compatLnSpc="1" forceAA="0" fromWordArt="0" horzOverflow="overflow" lIns="0" numCol="1" rIns="0" rot="0" rtlCol="0" spcCol="0" spcFirstLastPara="0" tIns="0" vert="horz" vertOverflow="overflow" wrap="square">
            <a:noAutofit/>
          </a:bodyPr>
          <a:lstStyle/>
          <a:p>
            <a:pPr algn="ctr"/>
            <a:endParaRPr altLang="en-US" lang="zh-CN" sz="1200"/>
          </a:p>
        </p:txBody>
      </p:sp>
      <p:cxnSp>
        <p:nvCxnSpPr>
          <p:cNvPr id="27" name="原创设计师QQ598969553             _13"/>
          <p:cNvCxnSpPr/>
          <p:nvPr/>
        </p:nvCxnSpPr>
        <p:spPr>
          <a:xfrm>
            <a:off x="5444252" y="3715999"/>
            <a:ext cx="2218432" cy="0"/>
          </a:xfrm>
          <a:prstGeom prst="line">
            <a:avLst/>
          </a:prstGeom>
          <a:ln w="63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8" name="原创设计师QQ598969553             _14"/>
          <p:cNvSpPr>
            <a:spLocks noChangeArrowheads="1"/>
          </p:cNvSpPr>
          <p:nvPr/>
        </p:nvSpPr>
        <p:spPr bwMode="auto">
          <a:xfrm>
            <a:off x="5444252" y="3454304"/>
            <a:ext cx="1426344" cy="21793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just" fontAlgn="base">
              <a:lnSpc>
                <a:spcPct val="130000"/>
              </a:lnSpc>
              <a:spcBef>
                <a:spcPct val="0"/>
              </a:spcBef>
              <a:spcAft>
                <a:spcPct val="0"/>
              </a:spcAft>
            </a:pPr>
            <a:r>
              <a:rPr altLang="zh-CN" lang="en-US" sz="1100">
                <a:solidFill>
                  <a:schemeClr val="tx1">
                    <a:lumMod val="75000"/>
                    <a:lumOff val="25000"/>
                  </a:schemeClr>
                </a:solidFill>
                <a:cs charset="0" pitchFamily="34" typeface="Arial"/>
              </a:rPr>
              <a:t>HEADER TOPIC HERE</a:t>
            </a:r>
          </a:p>
        </p:txBody>
      </p:sp>
      <p:sp>
        <p:nvSpPr>
          <p:cNvPr id="29" name="原创设计师QQ598969553             _15"/>
          <p:cNvSpPr>
            <a:spLocks noChangeArrowheads="1"/>
          </p:cNvSpPr>
          <p:nvPr/>
        </p:nvSpPr>
        <p:spPr bwMode="auto">
          <a:xfrm>
            <a:off x="5444252" y="3789584"/>
            <a:ext cx="2218432"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fontAlgn="base">
              <a:lnSpc>
                <a:spcPct val="130000"/>
              </a:lnSpc>
              <a:spcBef>
                <a:spcPct val="0"/>
              </a:spcBef>
              <a:spcAft>
                <a:spcPct val="0"/>
              </a:spcAft>
            </a:pPr>
            <a:r>
              <a:rPr altLang="zh-CN" lang="en-US" sz="1000">
                <a:solidFill>
                  <a:srgbClr val="53585E"/>
                </a:solidFill>
                <a:cs charset="0" pitchFamily="34" typeface="Arial"/>
              </a:rPr>
              <a:t>We have many PowerPoint templates that has been specifically designed. </a:t>
            </a:r>
          </a:p>
        </p:txBody>
      </p:sp>
      <p:cxnSp>
        <p:nvCxnSpPr>
          <p:cNvPr id="32" name="原创设计师QQ598969553             _16"/>
          <p:cNvCxnSpPr>
            <a:stCxn id="23" idx="2"/>
          </p:cNvCxnSpPr>
          <p:nvPr/>
        </p:nvCxnSpPr>
        <p:spPr>
          <a:xfrm flipH="1">
            <a:off x="4572000" y="4076039"/>
            <a:ext cx="0" cy="1065874"/>
          </a:xfrm>
          <a:prstGeom prst="line">
            <a:avLst/>
          </a:prstGeom>
          <a:ln w="63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22" name="原创设计师QQ598969553             _17"/>
          <p:cNvCxnSpPr>
            <a:endCxn id="6" idx="0"/>
          </p:cNvCxnSpPr>
          <p:nvPr/>
        </p:nvCxnSpPr>
        <p:spPr>
          <a:xfrm flipH="1">
            <a:off x="4572000" y="0"/>
            <a:ext cx="0" cy="976424"/>
          </a:xfrm>
          <a:prstGeom prst="line">
            <a:avLst/>
          </a:prstGeom>
          <a:ln w="63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19" name="Picture 64"/>
          <p:cNvPicPr>
            <a:picLocks noChangeAspect="1" noChangeShapeType="1" noGrp="1" noMove="1" noResize="1" noRot="1" noSelect="1"/>
          </p:cNvPicPr>
          <p:nvPr/>
        </p:nvPicPr>
        <p:blipFill>
          <a:blip r:embed="rId5">
            <a:extLst>
              <a:ext uri="{28A0092B-C50C-407E-A947-70E740481C1C}">
                <a14:useLocalDpi val="0"/>
              </a:ext>
            </a:extLst>
          </a:blip>
          <a:stretch>
            <a:fillRect/>
          </a:stretch>
        </p:blipFill>
        <p:spPr bwMode="auto">
          <a:xfrm>
            <a:off x="3582988" y="17705388"/>
            <a:ext cx="1978025" cy="51117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Tree>
    <p:extLst>
      <p:ext uri="{BB962C8B-B14F-4D97-AF65-F5344CB8AC3E}">
        <p14:creationId val="3472067501"/>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2" presetSubtype="1">
                                  <p:stCondLst>
                                    <p:cond delay="0"/>
                                  </p:stCondLst>
                                  <p:childTnLst>
                                    <p:set>
                                      <p:cBhvr>
                                        <p:cTn dur="1" fill="hold" id="6">
                                          <p:stCondLst>
                                            <p:cond delay="0"/>
                                          </p:stCondLst>
                                        </p:cTn>
                                        <p:tgtEl>
                                          <p:spTgt spid="22"/>
                                        </p:tgtEl>
                                        <p:attrNameLst>
                                          <p:attrName>style.visibility</p:attrName>
                                        </p:attrNameLst>
                                      </p:cBhvr>
                                      <p:to>
                                        <p:strVal val="visible"/>
                                      </p:to>
                                    </p:set>
                                    <p:animEffect filter="wipe(up)" transition="in">
                                      <p:cBhvr>
                                        <p:cTn dur="500" id="7"/>
                                        <p:tgtEl>
                                          <p:spTgt spid="22"/>
                                        </p:tgtEl>
                                      </p:cBhvr>
                                    </p:animEffect>
                                  </p:childTnLst>
                                </p:cTn>
                              </p:par>
                              <p:par>
                                <p:cTn fill="hold" grpId="0" id="8" nodeType="withEffect" presetClass="entr" presetID="53" presetSubtype="0">
                                  <p:stCondLst>
                                    <p:cond delay="500"/>
                                  </p:stCondLst>
                                  <p:childTnLst>
                                    <p:set>
                                      <p:cBhvr>
                                        <p:cTn dur="1" fill="hold" id="9">
                                          <p:stCondLst>
                                            <p:cond delay="0"/>
                                          </p:stCondLst>
                                        </p:cTn>
                                        <p:tgtEl>
                                          <p:spTgt spid="6"/>
                                        </p:tgtEl>
                                        <p:attrNameLst>
                                          <p:attrName>style.visibility</p:attrName>
                                        </p:attrNameLst>
                                      </p:cBhvr>
                                      <p:to>
                                        <p:strVal val="visible"/>
                                      </p:to>
                                    </p:set>
                                    <p:anim calcmode="lin" valueType="num">
                                      <p:cBhvr>
                                        <p:cTn dur="500" fill="hold" id="10"/>
                                        <p:tgtEl>
                                          <p:spTgt spid="6"/>
                                        </p:tgtEl>
                                        <p:attrNameLst>
                                          <p:attrName>ppt_w</p:attrName>
                                        </p:attrNameLst>
                                      </p:cBhvr>
                                      <p:tavLst>
                                        <p:tav tm="0">
                                          <p:val>
                                            <p:fltVal val="0"/>
                                          </p:val>
                                        </p:tav>
                                        <p:tav tm="100000">
                                          <p:val>
                                            <p:strVal val="#ppt_w"/>
                                          </p:val>
                                        </p:tav>
                                      </p:tavLst>
                                    </p:anim>
                                    <p:anim calcmode="lin" valueType="num">
                                      <p:cBhvr>
                                        <p:cTn dur="500" fill="hold" id="11"/>
                                        <p:tgtEl>
                                          <p:spTgt spid="6"/>
                                        </p:tgtEl>
                                        <p:attrNameLst>
                                          <p:attrName>ppt_h</p:attrName>
                                        </p:attrNameLst>
                                      </p:cBhvr>
                                      <p:tavLst>
                                        <p:tav tm="0">
                                          <p:val>
                                            <p:fltVal val="0"/>
                                          </p:val>
                                        </p:tav>
                                        <p:tav tm="100000">
                                          <p:val>
                                            <p:strVal val="#ppt_h"/>
                                          </p:val>
                                        </p:tav>
                                      </p:tavLst>
                                    </p:anim>
                                    <p:animEffect filter="fade" transition="in">
                                      <p:cBhvr>
                                        <p:cTn dur="500" id="12"/>
                                        <p:tgtEl>
                                          <p:spTgt spid="6"/>
                                        </p:tgtEl>
                                      </p:cBhvr>
                                    </p:animEffect>
                                  </p:childTnLst>
                                </p:cTn>
                              </p:par>
                              <p:par>
                                <p:cTn fill="hold" id="13" nodeType="withEffect" presetClass="entr" presetID="22" presetSubtype="2">
                                  <p:stCondLst>
                                    <p:cond delay="1000"/>
                                  </p:stCondLst>
                                  <p:childTnLst>
                                    <p:set>
                                      <p:cBhvr>
                                        <p:cTn dur="1" fill="hold" id="14">
                                          <p:stCondLst>
                                            <p:cond delay="0"/>
                                          </p:stCondLst>
                                        </p:cTn>
                                        <p:tgtEl>
                                          <p:spTgt spid="18"/>
                                        </p:tgtEl>
                                        <p:attrNameLst>
                                          <p:attrName>style.visibility</p:attrName>
                                        </p:attrNameLst>
                                      </p:cBhvr>
                                      <p:to>
                                        <p:strVal val="visible"/>
                                      </p:to>
                                    </p:set>
                                    <p:animEffect filter="wipe(right)" transition="in">
                                      <p:cBhvr>
                                        <p:cTn dur="500" id="15"/>
                                        <p:tgtEl>
                                          <p:spTgt spid="18"/>
                                        </p:tgtEl>
                                      </p:cBhvr>
                                    </p:animEffect>
                                  </p:childTnLst>
                                </p:cTn>
                              </p:par>
                              <p:par>
                                <p:cTn fill="hold" grpId="0" id="16" nodeType="withEffect" presetClass="entr" presetID="2" presetSubtype="8">
                                  <p:stCondLst>
                                    <p:cond delay="1500"/>
                                  </p:stCondLst>
                                  <p:childTnLst>
                                    <p:set>
                                      <p:cBhvr>
                                        <p:cTn dur="1" fill="hold" id="17">
                                          <p:stCondLst>
                                            <p:cond delay="0"/>
                                          </p:stCondLst>
                                        </p:cTn>
                                        <p:tgtEl>
                                          <p:spTgt spid="9"/>
                                        </p:tgtEl>
                                        <p:attrNameLst>
                                          <p:attrName>style.visibility</p:attrName>
                                        </p:attrNameLst>
                                      </p:cBhvr>
                                      <p:to>
                                        <p:strVal val="visible"/>
                                      </p:to>
                                    </p:set>
                                    <p:anim calcmode="lin" valueType="num">
                                      <p:cBhvr additive="base">
                                        <p:cTn dur="500" fill="hold" id="18"/>
                                        <p:tgtEl>
                                          <p:spTgt spid="9"/>
                                        </p:tgtEl>
                                        <p:attrNameLst>
                                          <p:attrName>ppt_x</p:attrName>
                                        </p:attrNameLst>
                                      </p:cBhvr>
                                      <p:tavLst>
                                        <p:tav tm="0">
                                          <p:val>
                                            <p:strVal val="0-#ppt_w/2"/>
                                          </p:val>
                                        </p:tav>
                                        <p:tav tm="100000">
                                          <p:val>
                                            <p:strVal val="#ppt_x"/>
                                          </p:val>
                                        </p:tav>
                                      </p:tavLst>
                                    </p:anim>
                                    <p:anim calcmode="lin" valueType="num">
                                      <p:cBhvr additive="base">
                                        <p:cTn dur="500" fill="hold" id="19"/>
                                        <p:tgtEl>
                                          <p:spTgt spid="9"/>
                                        </p:tgtEl>
                                        <p:attrNameLst>
                                          <p:attrName>ppt_y</p:attrName>
                                        </p:attrNameLst>
                                      </p:cBhvr>
                                      <p:tavLst>
                                        <p:tav tm="0">
                                          <p:val>
                                            <p:strVal val="#ppt_y"/>
                                          </p:val>
                                        </p:tav>
                                        <p:tav tm="100000">
                                          <p:val>
                                            <p:strVal val="#ppt_y"/>
                                          </p:val>
                                        </p:tav>
                                      </p:tavLst>
                                    </p:anim>
                                  </p:childTnLst>
                                </p:cTn>
                              </p:par>
                              <p:par>
                                <p:cTn fill="hold" grpId="0" id="20" nodeType="withEffect" presetClass="entr" presetID="2" presetSubtype="8">
                                  <p:stCondLst>
                                    <p:cond delay="1500"/>
                                  </p:stCondLst>
                                  <p:childTnLst>
                                    <p:set>
                                      <p:cBhvr>
                                        <p:cTn dur="1" fill="hold" id="21">
                                          <p:stCondLst>
                                            <p:cond delay="0"/>
                                          </p:stCondLst>
                                        </p:cTn>
                                        <p:tgtEl>
                                          <p:spTgt spid="11"/>
                                        </p:tgtEl>
                                        <p:attrNameLst>
                                          <p:attrName>style.visibility</p:attrName>
                                        </p:attrNameLst>
                                      </p:cBhvr>
                                      <p:to>
                                        <p:strVal val="visible"/>
                                      </p:to>
                                    </p:set>
                                    <p:anim calcmode="lin" valueType="num">
                                      <p:cBhvr additive="base">
                                        <p:cTn dur="500" fill="hold" id="22"/>
                                        <p:tgtEl>
                                          <p:spTgt spid="11"/>
                                        </p:tgtEl>
                                        <p:attrNameLst>
                                          <p:attrName>ppt_x</p:attrName>
                                        </p:attrNameLst>
                                      </p:cBhvr>
                                      <p:tavLst>
                                        <p:tav tm="0">
                                          <p:val>
                                            <p:strVal val="0-#ppt_w/2"/>
                                          </p:val>
                                        </p:tav>
                                        <p:tav tm="100000">
                                          <p:val>
                                            <p:strVal val="#ppt_x"/>
                                          </p:val>
                                        </p:tav>
                                      </p:tavLst>
                                    </p:anim>
                                    <p:anim calcmode="lin" valueType="num">
                                      <p:cBhvr additive="base">
                                        <p:cTn dur="500" fill="hold" id="23"/>
                                        <p:tgtEl>
                                          <p:spTgt spid="11"/>
                                        </p:tgtEl>
                                        <p:attrNameLst>
                                          <p:attrName>ppt_y</p:attrName>
                                        </p:attrNameLst>
                                      </p:cBhvr>
                                      <p:tavLst>
                                        <p:tav tm="0">
                                          <p:val>
                                            <p:strVal val="#ppt_y"/>
                                          </p:val>
                                        </p:tav>
                                        <p:tav tm="100000">
                                          <p:val>
                                            <p:strVal val="#ppt_y"/>
                                          </p:val>
                                        </p:tav>
                                      </p:tavLst>
                                    </p:anim>
                                  </p:childTnLst>
                                </p:cTn>
                              </p:par>
                              <p:par>
                                <p:cTn fill="hold" id="24" nodeType="withEffect" presetClass="entr" presetID="2" presetSubtype="8">
                                  <p:stCondLst>
                                    <p:cond delay="1500"/>
                                  </p:stCondLst>
                                  <p:childTnLst>
                                    <p:set>
                                      <p:cBhvr>
                                        <p:cTn dur="1" fill="hold" id="25">
                                          <p:stCondLst>
                                            <p:cond delay="0"/>
                                          </p:stCondLst>
                                        </p:cTn>
                                        <p:tgtEl>
                                          <p:spTgt spid="13"/>
                                        </p:tgtEl>
                                        <p:attrNameLst>
                                          <p:attrName>style.visibility</p:attrName>
                                        </p:attrNameLst>
                                      </p:cBhvr>
                                      <p:to>
                                        <p:strVal val="visible"/>
                                      </p:to>
                                    </p:set>
                                    <p:anim calcmode="lin" valueType="num">
                                      <p:cBhvr additive="base">
                                        <p:cTn dur="500" fill="hold" id="26"/>
                                        <p:tgtEl>
                                          <p:spTgt spid="13"/>
                                        </p:tgtEl>
                                        <p:attrNameLst>
                                          <p:attrName>ppt_x</p:attrName>
                                        </p:attrNameLst>
                                      </p:cBhvr>
                                      <p:tavLst>
                                        <p:tav tm="0">
                                          <p:val>
                                            <p:strVal val="0-#ppt_w/2"/>
                                          </p:val>
                                        </p:tav>
                                        <p:tav tm="100000">
                                          <p:val>
                                            <p:strVal val="#ppt_x"/>
                                          </p:val>
                                        </p:tav>
                                      </p:tavLst>
                                    </p:anim>
                                    <p:anim calcmode="lin" valueType="num">
                                      <p:cBhvr additive="base">
                                        <p:cTn dur="500" fill="hold" id="27"/>
                                        <p:tgtEl>
                                          <p:spTgt spid="13"/>
                                        </p:tgtEl>
                                        <p:attrNameLst>
                                          <p:attrName>ppt_y</p:attrName>
                                        </p:attrNameLst>
                                      </p:cBhvr>
                                      <p:tavLst>
                                        <p:tav tm="0">
                                          <p:val>
                                            <p:strVal val="#ppt_y"/>
                                          </p:val>
                                        </p:tav>
                                        <p:tav tm="100000">
                                          <p:val>
                                            <p:strVal val="#ppt_y"/>
                                          </p:val>
                                        </p:tav>
                                      </p:tavLst>
                                    </p:anim>
                                  </p:childTnLst>
                                </p:cTn>
                              </p:par>
                              <p:par>
                                <p:cTn fill="hold" grpId="0" id="28" nodeType="withEffect" presetClass="entr" presetID="2" presetSubtype="8">
                                  <p:stCondLst>
                                    <p:cond delay="1500"/>
                                  </p:stCondLst>
                                  <p:childTnLst>
                                    <p:set>
                                      <p:cBhvr>
                                        <p:cTn dur="1" fill="hold" id="29">
                                          <p:stCondLst>
                                            <p:cond delay="0"/>
                                          </p:stCondLst>
                                        </p:cTn>
                                        <p:tgtEl>
                                          <p:spTgt spid="14"/>
                                        </p:tgtEl>
                                        <p:attrNameLst>
                                          <p:attrName>style.visibility</p:attrName>
                                        </p:attrNameLst>
                                      </p:cBhvr>
                                      <p:to>
                                        <p:strVal val="visible"/>
                                      </p:to>
                                    </p:set>
                                    <p:anim calcmode="lin" valueType="num">
                                      <p:cBhvr additive="base">
                                        <p:cTn dur="500" fill="hold" id="30"/>
                                        <p:tgtEl>
                                          <p:spTgt spid="14"/>
                                        </p:tgtEl>
                                        <p:attrNameLst>
                                          <p:attrName>ppt_x</p:attrName>
                                        </p:attrNameLst>
                                      </p:cBhvr>
                                      <p:tavLst>
                                        <p:tav tm="0">
                                          <p:val>
                                            <p:strVal val="0-#ppt_w/2"/>
                                          </p:val>
                                        </p:tav>
                                        <p:tav tm="100000">
                                          <p:val>
                                            <p:strVal val="#ppt_x"/>
                                          </p:val>
                                        </p:tav>
                                      </p:tavLst>
                                    </p:anim>
                                    <p:anim calcmode="lin" valueType="num">
                                      <p:cBhvr additive="base">
                                        <p:cTn dur="500" fill="hold" id="31"/>
                                        <p:tgtEl>
                                          <p:spTgt spid="14"/>
                                        </p:tgtEl>
                                        <p:attrNameLst>
                                          <p:attrName>ppt_y</p:attrName>
                                        </p:attrNameLst>
                                      </p:cBhvr>
                                      <p:tavLst>
                                        <p:tav tm="0">
                                          <p:val>
                                            <p:strVal val="#ppt_y"/>
                                          </p:val>
                                        </p:tav>
                                        <p:tav tm="100000">
                                          <p:val>
                                            <p:strVal val="#ppt_y"/>
                                          </p:val>
                                        </p:tav>
                                      </p:tavLst>
                                    </p:anim>
                                  </p:childTnLst>
                                </p:cTn>
                              </p:par>
                              <p:par>
                                <p:cTn fill="hold" grpId="0" id="32" nodeType="withEffect" presetClass="entr" presetID="2" presetSubtype="8">
                                  <p:stCondLst>
                                    <p:cond delay="1500"/>
                                  </p:stCondLst>
                                  <p:childTnLst>
                                    <p:set>
                                      <p:cBhvr>
                                        <p:cTn dur="1" fill="hold" id="33">
                                          <p:stCondLst>
                                            <p:cond delay="0"/>
                                          </p:stCondLst>
                                        </p:cTn>
                                        <p:tgtEl>
                                          <p:spTgt spid="15"/>
                                        </p:tgtEl>
                                        <p:attrNameLst>
                                          <p:attrName>style.visibility</p:attrName>
                                        </p:attrNameLst>
                                      </p:cBhvr>
                                      <p:to>
                                        <p:strVal val="visible"/>
                                      </p:to>
                                    </p:set>
                                    <p:anim calcmode="lin" valueType="num">
                                      <p:cBhvr additive="base">
                                        <p:cTn dur="500" fill="hold" id="34"/>
                                        <p:tgtEl>
                                          <p:spTgt spid="15"/>
                                        </p:tgtEl>
                                        <p:attrNameLst>
                                          <p:attrName>ppt_x</p:attrName>
                                        </p:attrNameLst>
                                      </p:cBhvr>
                                      <p:tavLst>
                                        <p:tav tm="0">
                                          <p:val>
                                            <p:strVal val="0-#ppt_w/2"/>
                                          </p:val>
                                        </p:tav>
                                        <p:tav tm="100000">
                                          <p:val>
                                            <p:strVal val="#ppt_x"/>
                                          </p:val>
                                        </p:tav>
                                      </p:tavLst>
                                    </p:anim>
                                    <p:anim calcmode="lin" valueType="num">
                                      <p:cBhvr additive="base">
                                        <p:cTn dur="500" fill="hold" id="35"/>
                                        <p:tgtEl>
                                          <p:spTgt spid="15"/>
                                        </p:tgtEl>
                                        <p:attrNameLst>
                                          <p:attrName>ppt_y</p:attrName>
                                        </p:attrNameLst>
                                      </p:cBhvr>
                                      <p:tavLst>
                                        <p:tav tm="0">
                                          <p:val>
                                            <p:strVal val="#ppt_y"/>
                                          </p:val>
                                        </p:tav>
                                        <p:tav tm="100000">
                                          <p:val>
                                            <p:strVal val="#ppt_y"/>
                                          </p:val>
                                        </p:tav>
                                      </p:tavLst>
                                    </p:anim>
                                  </p:childTnLst>
                                </p:cTn>
                              </p:par>
                              <p:par>
                                <p:cTn fill="hold" id="36" nodeType="withEffect" presetClass="entr" presetID="22" presetSubtype="1">
                                  <p:stCondLst>
                                    <p:cond delay="2000"/>
                                  </p:stCondLst>
                                  <p:childTnLst>
                                    <p:set>
                                      <p:cBhvr>
                                        <p:cTn dur="1" fill="hold" id="37">
                                          <p:stCondLst>
                                            <p:cond delay="0"/>
                                          </p:stCondLst>
                                        </p:cTn>
                                        <p:tgtEl>
                                          <p:spTgt spid="8"/>
                                        </p:tgtEl>
                                        <p:attrNameLst>
                                          <p:attrName>style.visibility</p:attrName>
                                        </p:attrNameLst>
                                      </p:cBhvr>
                                      <p:to>
                                        <p:strVal val="visible"/>
                                      </p:to>
                                    </p:set>
                                    <p:animEffect filter="wipe(up)" transition="in">
                                      <p:cBhvr>
                                        <p:cTn dur="500" id="38"/>
                                        <p:tgtEl>
                                          <p:spTgt spid="8"/>
                                        </p:tgtEl>
                                      </p:cBhvr>
                                    </p:animEffect>
                                  </p:childTnLst>
                                </p:cTn>
                              </p:par>
                              <p:par>
                                <p:cTn fill="hold" grpId="0" id="39" nodeType="withEffect" presetClass="entr" presetID="53" presetSubtype="0">
                                  <p:stCondLst>
                                    <p:cond delay="2500"/>
                                  </p:stCondLst>
                                  <p:childTnLst>
                                    <p:set>
                                      <p:cBhvr>
                                        <p:cTn dur="1" fill="hold" id="40">
                                          <p:stCondLst>
                                            <p:cond delay="0"/>
                                          </p:stCondLst>
                                        </p:cTn>
                                        <p:tgtEl>
                                          <p:spTgt spid="23"/>
                                        </p:tgtEl>
                                        <p:attrNameLst>
                                          <p:attrName>style.visibility</p:attrName>
                                        </p:attrNameLst>
                                      </p:cBhvr>
                                      <p:to>
                                        <p:strVal val="visible"/>
                                      </p:to>
                                    </p:set>
                                    <p:anim calcmode="lin" valueType="num">
                                      <p:cBhvr>
                                        <p:cTn dur="500" fill="hold" id="41"/>
                                        <p:tgtEl>
                                          <p:spTgt spid="23"/>
                                        </p:tgtEl>
                                        <p:attrNameLst>
                                          <p:attrName>ppt_w</p:attrName>
                                        </p:attrNameLst>
                                      </p:cBhvr>
                                      <p:tavLst>
                                        <p:tav tm="0">
                                          <p:val>
                                            <p:fltVal val="0"/>
                                          </p:val>
                                        </p:tav>
                                        <p:tav tm="100000">
                                          <p:val>
                                            <p:strVal val="#ppt_w"/>
                                          </p:val>
                                        </p:tav>
                                      </p:tavLst>
                                    </p:anim>
                                    <p:anim calcmode="lin" valueType="num">
                                      <p:cBhvr>
                                        <p:cTn dur="500" fill="hold" id="42"/>
                                        <p:tgtEl>
                                          <p:spTgt spid="23"/>
                                        </p:tgtEl>
                                        <p:attrNameLst>
                                          <p:attrName>ppt_h</p:attrName>
                                        </p:attrNameLst>
                                      </p:cBhvr>
                                      <p:tavLst>
                                        <p:tav tm="0">
                                          <p:val>
                                            <p:fltVal val="0"/>
                                          </p:val>
                                        </p:tav>
                                        <p:tav tm="100000">
                                          <p:val>
                                            <p:strVal val="#ppt_h"/>
                                          </p:val>
                                        </p:tav>
                                      </p:tavLst>
                                    </p:anim>
                                    <p:animEffect filter="fade" transition="in">
                                      <p:cBhvr>
                                        <p:cTn dur="500" id="43"/>
                                        <p:tgtEl>
                                          <p:spTgt spid="23"/>
                                        </p:tgtEl>
                                      </p:cBhvr>
                                    </p:animEffect>
                                  </p:childTnLst>
                                </p:cTn>
                              </p:par>
                              <p:par>
                                <p:cTn fill="hold" id="44" nodeType="withEffect" presetClass="entr" presetID="22" presetSubtype="8">
                                  <p:stCondLst>
                                    <p:cond delay="3000"/>
                                  </p:stCondLst>
                                  <p:childTnLst>
                                    <p:set>
                                      <p:cBhvr>
                                        <p:cTn dur="1" fill="hold" id="45">
                                          <p:stCondLst>
                                            <p:cond delay="0"/>
                                          </p:stCondLst>
                                        </p:cTn>
                                        <p:tgtEl>
                                          <p:spTgt spid="24"/>
                                        </p:tgtEl>
                                        <p:attrNameLst>
                                          <p:attrName>style.visibility</p:attrName>
                                        </p:attrNameLst>
                                      </p:cBhvr>
                                      <p:to>
                                        <p:strVal val="visible"/>
                                      </p:to>
                                    </p:set>
                                    <p:animEffect filter="wipe(left)" transition="in">
                                      <p:cBhvr>
                                        <p:cTn dur="500" id="46"/>
                                        <p:tgtEl>
                                          <p:spTgt spid="24"/>
                                        </p:tgtEl>
                                      </p:cBhvr>
                                    </p:animEffect>
                                  </p:childTnLst>
                                </p:cTn>
                              </p:par>
                              <p:par>
                                <p:cTn fill="hold" grpId="0" id="47" nodeType="withEffect" presetClass="entr" presetID="2" presetSubtype="2">
                                  <p:stCondLst>
                                    <p:cond delay="3500"/>
                                  </p:stCondLst>
                                  <p:childTnLst>
                                    <p:set>
                                      <p:cBhvr>
                                        <p:cTn dur="1" fill="hold" id="48">
                                          <p:stCondLst>
                                            <p:cond delay="0"/>
                                          </p:stCondLst>
                                        </p:cTn>
                                        <p:tgtEl>
                                          <p:spTgt spid="25"/>
                                        </p:tgtEl>
                                        <p:attrNameLst>
                                          <p:attrName>style.visibility</p:attrName>
                                        </p:attrNameLst>
                                      </p:cBhvr>
                                      <p:to>
                                        <p:strVal val="visible"/>
                                      </p:to>
                                    </p:set>
                                    <p:anim calcmode="lin" valueType="num">
                                      <p:cBhvr additive="base">
                                        <p:cTn dur="500" fill="hold" id="49"/>
                                        <p:tgtEl>
                                          <p:spTgt spid="25"/>
                                        </p:tgtEl>
                                        <p:attrNameLst>
                                          <p:attrName>ppt_x</p:attrName>
                                        </p:attrNameLst>
                                      </p:cBhvr>
                                      <p:tavLst>
                                        <p:tav tm="0">
                                          <p:val>
                                            <p:strVal val="1+#ppt_w/2"/>
                                          </p:val>
                                        </p:tav>
                                        <p:tav tm="100000">
                                          <p:val>
                                            <p:strVal val="#ppt_x"/>
                                          </p:val>
                                        </p:tav>
                                      </p:tavLst>
                                    </p:anim>
                                    <p:anim calcmode="lin" valueType="num">
                                      <p:cBhvr additive="base">
                                        <p:cTn dur="500" fill="hold" id="50"/>
                                        <p:tgtEl>
                                          <p:spTgt spid="25"/>
                                        </p:tgtEl>
                                        <p:attrNameLst>
                                          <p:attrName>ppt_y</p:attrName>
                                        </p:attrNameLst>
                                      </p:cBhvr>
                                      <p:tavLst>
                                        <p:tav tm="0">
                                          <p:val>
                                            <p:strVal val="#ppt_y"/>
                                          </p:val>
                                        </p:tav>
                                        <p:tav tm="100000">
                                          <p:val>
                                            <p:strVal val="#ppt_y"/>
                                          </p:val>
                                        </p:tav>
                                      </p:tavLst>
                                    </p:anim>
                                  </p:childTnLst>
                                </p:cTn>
                              </p:par>
                              <p:par>
                                <p:cTn fill="hold" grpId="0" id="51" nodeType="withEffect" presetClass="entr" presetID="2" presetSubtype="2">
                                  <p:stCondLst>
                                    <p:cond delay="3500"/>
                                  </p:stCondLst>
                                  <p:childTnLst>
                                    <p:set>
                                      <p:cBhvr>
                                        <p:cTn dur="1" fill="hold" id="52">
                                          <p:stCondLst>
                                            <p:cond delay="0"/>
                                          </p:stCondLst>
                                        </p:cTn>
                                        <p:tgtEl>
                                          <p:spTgt spid="26"/>
                                        </p:tgtEl>
                                        <p:attrNameLst>
                                          <p:attrName>style.visibility</p:attrName>
                                        </p:attrNameLst>
                                      </p:cBhvr>
                                      <p:to>
                                        <p:strVal val="visible"/>
                                      </p:to>
                                    </p:set>
                                    <p:anim calcmode="lin" valueType="num">
                                      <p:cBhvr additive="base">
                                        <p:cTn dur="500" fill="hold" id="53"/>
                                        <p:tgtEl>
                                          <p:spTgt spid="26"/>
                                        </p:tgtEl>
                                        <p:attrNameLst>
                                          <p:attrName>ppt_x</p:attrName>
                                        </p:attrNameLst>
                                      </p:cBhvr>
                                      <p:tavLst>
                                        <p:tav tm="0">
                                          <p:val>
                                            <p:strVal val="1+#ppt_w/2"/>
                                          </p:val>
                                        </p:tav>
                                        <p:tav tm="100000">
                                          <p:val>
                                            <p:strVal val="#ppt_x"/>
                                          </p:val>
                                        </p:tav>
                                      </p:tavLst>
                                    </p:anim>
                                    <p:anim calcmode="lin" valueType="num">
                                      <p:cBhvr additive="base">
                                        <p:cTn dur="500" fill="hold" id="54"/>
                                        <p:tgtEl>
                                          <p:spTgt spid="26"/>
                                        </p:tgtEl>
                                        <p:attrNameLst>
                                          <p:attrName>ppt_y</p:attrName>
                                        </p:attrNameLst>
                                      </p:cBhvr>
                                      <p:tavLst>
                                        <p:tav tm="0">
                                          <p:val>
                                            <p:strVal val="#ppt_y"/>
                                          </p:val>
                                        </p:tav>
                                        <p:tav tm="100000">
                                          <p:val>
                                            <p:strVal val="#ppt_y"/>
                                          </p:val>
                                        </p:tav>
                                      </p:tavLst>
                                    </p:anim>
                                  </p:childTnLst>
                                </p:cTn>
                              </p:par>
                              <p:par>
                                <p:cTn fill="hold" grpId="0" id="55" nodeType="withEffect" presetClass="entr" presetID="2" presetSubtype="2">
                                  <p:stCondLst>
                                    <p:cond delay="3500"/>
                                  </p:stCondLst>
                                  <p:childTnLst>
                                    <p:set>
                                      <p:cBhvr>
                                        <p:cTn dur="1" fill="hold" id="56">
                                          <p:stCondLst>
                                            <p:cond delay="0"/>
                                          </p:stCondLst>
                                        </p:cTn>
                                        <p:tgtEl>
                                          <p:spTgt spid="28"/>
                                        </p:tgtEl>
                                        <p:attrNameLst>
                                          <p:attrName>style.visibility</p:attrName>
                                        </p:attrNameLst>
                                      </p:cBhvr>
                                      <p:to>
                                        <p:strVal val="visible"/>
                                      </p:to>
                                    </p:set>
                                    <p:anim calcmode="lin" valueType="num">
                                      <p:cBhvr additive="base">
                                        <p:cTn dur="500" fill="hold" id="57"/>
                                        <p:tgtEl>
                                          <p:spTgt spid="28"/>
                                        </p:tgtEl>
                                        <p:attrNameLst>
                                          <p:attrName>ppt_x</p:attrName>
                                        </p:attrNameLst>
                                      </p:cBhvr>
                                      <p:tavLst>
                                        <p:tav tm="0">
                                          <p:val>
                                            <p:strVal val="1+#ppt_w/2"/>
                                          </p:val>
                                        </p:tav>
                                        <p:tav tm="100000">
                                          <p:val>
                                            <p:strVal val="#ppt_x"/>
                                          </p:val>
                                        </p:tav>
                                      </p:tavLst>
                                    </p:anim>
                                    <p:anim calcmode="lin" valueType="num">
                                      <p:cBhvr additive="base">
                                        <p:cTn dur="500" fill="hold" id="58"/>
                                        <p:tgtEl>
                                          <p:spTgt spid="28"/>
                                        </p:tgtEl>
                                        <p:attrNameLst>
                                          <p:attrName>ppt_y</p:attrName>
                                        </p:attrNameLst>
                                      </p:cBhvr>
                                      <p:tavLst>
                                        <p:tav tm="0">
                                          <p:val>
                                            <p:strVal val="#ppt_y"/>
                                          </p:val>
                                        </p:tav>
                                        <p:tav tm="100000">
                                          <p:val>
                                            <p:strVal val="#ppt_y"/>
                                          </p:val>
                                        </p:tav>
                                      </p:tavLst>
                                    </p:anim>
                                  </p:childTnLst>
                                </p:cTn>
                              </p:par>
                              <p:par>
                                <p:cTn fill="hold" id="59" nodeType="withEffect" presetClass="entr" presetID="2" presetSubtype="2">
                                  <p:stCondLst>
                                    <p:cond delay="3500"/>
                                  </p:stCondLst>
                                  <p:childTnLst>
                                    <p:set>
                                      <p:cBhvr>
                                        <p:cTn dur="1" fill="hold" id="60">
                                          <p:stCondLst>
                                            <p:cond delay="0"/>
                                          </p:stCondLst>
                                        </p:cTn>
                                        <p:tgtEl>
                                          <p:spTgt spid="27"/>
                                        </p:tgtEl>
                                        <p:attrNameLst>
                                          <p:attrName>style.visibility</p:attrName>
                                        </p:attrNameLst>
                                      </p:cBhvr>
                                      <p:to>
                                        <p:strVal val="visible"/>
                                      </p:to>
                                    </p:set>
                                    <p:anim calcmode="lin" valueType="num">
                                      <p:cBhvr additive="base">
                                        <p:cTn dur="500" fill="hold" id="61"/>
                                        <p:tgtEl>
                                          <p:spTgt spid="27"/>
                                        </p:tgtEl>
                                        <p:attrNameLst>
                                          <p:attrName>ppt_x</p:attrName>
                                        </p:attrNameLst>
                                      </p:cBhvr>
                                      <p:tavLst>
                                        <p:tav tm="0">
                                          <p:val>
                                            <p:strVal val="1+#ppt_w/2"/>
                                          </p:val>
                                        </p:tav>
                                        <p:tav tm="100000">
                                          <p:val>
                                            <p:strVal val="#ppt_x"/>
                                          </p:val>
                                        </p:tav>
                                      </p:tavLst>
                                    </p:anim>
                                    <p:anim calcmode="lin" valueType="num">
                                      <p:cBhvr additive="base">
                                        <p:cTn dur="500" fill="hold" id="62"/>
                                        <p:tgtEl>
                                          <p:spTgt spid="27"/>
                                        </p:tgtEl>
                                        <p:attrNameLst>
                                          <p:attrName>ppt_y</p:attrName>
                                        </p:attrNameLst>
                                      </p:cBhvr>
                                      <p:tavLst>
                                        <p:tav tm="0">
                                          <p:val>
                                            <p:strVal val="#ppt_y"/>
                                          </p:val>
                                        </p:tav>
                                        <p:tav tm="100000">
                                          <p:val>
                                            <p:strVal val="#ppt_y"/>
                                          </p:val>
                                        </p:tav>
                                      </p:tavLst>
                                    </p:anim>
                                  </p:childTnLst>
                                </p:cTn>
                              </p:par>
                              <p:par>
                                <p:cTn fill="hold" grpId="0" id="63" nodeType="withEffect" presetClass="entr" presetID="2" presetSubtype="2">
                                  <p:stCondLst>
                                    <p:cond delay="3500"/>
                                  </p:stCondLst>
                                  <p:childTnLst>
                                    <p:set>
                                      <p:cBhvr>
                                        <p:cTn dur="1" fill="hold" id="64">
                                          <p:stCondLst>
                                            <p:cond delay="0"/>
                                          </p:stCondLst>
                                        </p:cTn>
                                        <p:tgtEl>
                                          <p:spTgt spid="29"/>
                                        </p:tgtEl>
                                        <p:attrNameLst>
                                          <p:attrName>style.visibility</p:attrName>
                                        </p:attrNameLst>
                                      </p:cBhvr>
                                      <p:to>
                                        <p:strVal val="visible"/>
                                      </p:to>
                                    </p:set>
                                    <p:anim calcmode="lin" valueType="num">
                                      <p:cBhvr additive="base">
                                        <p:cTn dur="500" fill="hold" id="65"/>
                                        <p:tgtEl>
                                          <p:spTgt spid="29"/>
                                        </p:tgtEl>
                                        <p:attrNameLst>
                                          <p:attrName>ppt_x</p:attrName>
                                        </p:attrNameLst>
                                      </p:cBhvr>
                                      <p:tavLst>
                                        <p:tav tm="0">
                                          <p:val>
                                            <p:strVal val="1+#ppt_w/2"/>
                                          </p:val>
                                        </p:tav>
                                        <p:tav tm="100000">
                                          <p:val>
                                            <p:strVal val="#ppt_x"/>
                                          </p:val>
                                        </p:tav>
                                      </p:tavLst>
                                    </p:anim>
                                    <p:anim calcmode="lin" valueType="num">
                                      <p:cBhvr additive="base">
                                        <p:cTn dur="500" fill="hold" id="66"/>
                                        <p:tgtEl>
                                          <p:spTgt spid="29"/>
                                        </p:tgtEl>
                                        <p:attrNameLst>
                                          <p:attrName>ppt_y</p:attrName>
                                        </p:attrNameLst>
                                      </p:cBhvr>
                                      <p:tavLst>
                                        <p:tav tm="0">
                                          <p:val>
                                            <p:strVal val="#ppt_y"/>
                                          </p:val>
                                        </p:tav>
                                        <p:tav tm="100000">
                                          <p:val>
                                            <p:strVal val="#ppt_y"/>
                                          </p:val>
                                        </p:tav>
                                      </p:tavLst>
                                    </p:anim>
                                  </p:childTnLst>
                                </p:cTn>
                              </p:par>
                              <p:par>
                                <p:cTn fill="hold" id="67" nodeType="withEffect" presetClass="entr" presetID="22" presetSubtype="1">
                                  <p:stCondLst>
                                    <p:cond delay="4000"/>
                                  </p:stCondLst>
                                  <p:childTnLst>
                                    <p:set>
                                      <p:cBhvr>
                                        <p:cTn dur="1" fill="hold" id="68">
                                          <p:stCondLst>
                                            <p:cond delay="0"/>
                                          </p:stCondLst>
                                        </p:cTn>
                                        <p:tgtEl>
                                          <p:spTgt spid="32"/>
                                        </p:tgtEl>
                                        <p:attrNameLst>
                                          <p:attrName>style.visibility</p:attrName>
                                        </p:attrNameLst>
                                      </p:cBhvr>
                                      <p:to>
                                        <p:strVal val="visible"/>
                                      </p:to>
                                    </p:set>
                                    <p:animEffect filter="wipe(up)" transition="in">
                                      <p:cBhvr>
                                        <p:cTn dur="500" id="69"/>
                                        <p:tgtEl>
                                          <p:spTgt spid="3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
      <p:bldP grpId="0" spid="9"/>
      <p:bldP grpId="0" spid="11"/>
      <p:bldP grpId="0" spid="14"/>
      <p:bldP grpId="0" spid="15"/>
      <p:bldP grpId="0" spid="23"/>
      <p:bldP grpId="0" spid="25"/>
      <p:bldP grpId="0" spid="26"/>
      <p:bldP grpId="0" spid="28"/>
      <p:bldP grpId="0" spid="29"/>
    </p:bldLst>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6" name="原创设计师QQ598969553             _1"/>
          <p:cNvSpPr/>
          <p:nvPr/>
        </p:nvSpPr>
        <p:spPr>
          <a:xfrm>
            <a:off x="4211960" y="976424"/>
            <a:ext cx="720080" cy="720080"/>
          </a:xfrm>
          <a:prstGeom prst="diamond">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0" lIns="0" rIns="0" rtlCol="0" tIns="0"/>
          <a:lstStyle/>
          <a:p>
            <a:pPr algn="ctr"/>
            <a:r>
              <a:rPr altLang="zh-CN" lang="en-US" sz="1200"/>
              <a:t>2014</a:t>
            </a:r>
          </a:p>
        </p:txBody>
      </p:sp>
      <p:cxnSp>
        <p:nvCxnSpPr>
          <p:cNvPr id="8" name="原创设计师QQ598969553             _2"/>
          <p:cNvCxnSpPr>
            <a:stCxn id="6" idx="2"/>
            <a:endCxn id="23" idx="0"/>
          </p:cNvCxnSpPr>
          <p:nvPr/>
        </p:nvCxnSpPr>
        <p:spPr>
          <a:xfrm flipH="1">
            <a:off x="4572000" y="1696504"/>
            <a:ext cx="0" cy="1397760"/>
          </a:xfrm>
          <a:prstGeom prst="line">
            <a:avLst/>
          </a:prstGeom>
          <a:ln w="63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8" name="原创设计师QQ598969553             _3"/>
          <p:cNvCxnSpPr>
            <a:stCxn id="6" idx="1"/>
          </p:cNvCxnSpPr>
          <p:nvPr/>
        </p:nvCxnSpPr>
        <p:spPr>
          <a:xfrm flipH="1">
            <a:off x="3923928" y="1336464"/>
            <a:ext cx="288032" cy="0"/>
          </a:xfrm>
          <a:prstGeom prst="line">
            <a:avLst/>
          </a:prstGeom>
          <a:ln w="63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9" name="原创设计师QQ598969553             _4"/>
          <p:cNvSpPr/>
          <p:nvPr/>
        </p:nvSpPr>
        <p:spPr>
          <a:xfrm>
            <a:off x="1403648" y="848068"/>
            <a:ext cx="2376264" cy="2592288"/>
          </a:xfrm>
          <a:prstGeom prst="rect">
            <a:avLst/>
          </a:prstGeom>
          <a:solidFill>
            <a:schemeClr val="bg1">
              <a:lumMod val="85000"/>
              <a:alpha val="20000"/>
            </a:schemeClr>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0" compatLnSpc="1" forceAA="0" fromWordArt="0" horzOverflow="overflow" lIns="0" numCol="1" rIns="0" rot="0" rtlCol="0" spcCol="0" spcFirstLastPara="0" tIns="0" vert="horz" vertOverflow="overflow" wrap="square">
            <a:noAutofit/>
          </a:bodyPr>
          <a:lstStyle/>
          <a:p>
            <a:pPr algn="ctr"/>
            <a:endParaRPr altLang="en-US" lang="zh-CN" sz="1200"/>
          </a:p>
        </p:txBody>
      </p:sp>
      <p:sp>
        <p:nvSpPr>
          <p:cNvPr id="11" name="原创设计师QQ598969553             _5"/>
          <p:cNvSpPr/>
          <p:nvPr/>
        </p:nvSpPr>
        <p:spPr>
          <a:xfrm>
            <a:off x="1473332" y="2006495"/>
            <a:ext cx="2234572" cy="1349464"/>
          </a:xfrm>
          <a:prstGeom prst="rect">
            <a:avLst/>
          </a:prstGeom>
          <a:blipFill dpi="0" rotWithShape="1">
            <a:blip r:embed="rId3"/>
            <a:stretch>
              <a:fillRect l="58" r="58"/>
            </a:stretch>
          </a:blip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0" compatLnSpc="1" forceAA="0" fromWordArt="0" horzOverflow="overflow" lIns="0" numCol="1" rIns="0" rot="0" rtlCol="0" spcCol="0" spcFirstLastPara="0" tIns="0" vert="horz" vertOverflow="overflow" wrap="square">
            <a:noAutofit/>
          </a:bodyPr>
          <a:lstStyle/>
          <a:p>
            <a:pPr algn="ctr"/>
            <a:endParaRPr altLang="en-US" lang="zh-CN" sz="1200"/>
          </a:p>
        </p:txBody>
      </p:sp>
      <p:cxnSp>
        <p:nvCxnSpPr>
          <p:cNvPr id="13" name="原创设计师QQ598969553             _6"/>
          <p:cNvCxnSpPr/>
          <p:nvPr/>
        </p:nvCxnSpPr>
        <p:spPr>
          <a:xfrm>
            <a:off x="1489472" y="1336464"/>
            <a:ext cx="2218432" cy="0"/>
          </a:xfrm>
          <a:prstGeom prst="line">
            <a:avLst/>
          </a:prstGeom>
          <a:ln w="63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4" name="原创设计师QQ598969553             _7"/>
          <p:cNvSpPr>
            <a:spLocks noChangeArrowheads="1"/>
          </p:cNvSpPr>
          <p:nvPr/>
        </p:nvSpPr>
        <p:spPr bwMode="auto">
          <a:xfrm>
            <a:off x="1489472" y="1074769"/>
            <a:ext cx="1426344" cy="21793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just" fontAlgn="base">
              <a:lnSpc>
                <a:spcPct val="130000"/>
              </a:lnSpc>
              <a:spcBef>
                <a:spcPct val="0"/>
              </a:spcBef>
              <a:spcAft>
                <a:spcPct val="0"/>
              </a:spcAft>
            </a:pPr>
            <a:r>
              <a:rPr altLang="zh-CN" lang="en-US" sz="1100">
                <a:solidFill>
                  <a:schemeClr val="tx1">
                    <a:lumMod val="75000"/>
                    <a:lumOff val="25000"/>
                  </a:schemeClr>
                </a:solidFill>
                <a:cs charset="0" pitchFamily="34" typeface="Arial"/>
              </a:rPr>
              <a:t>HEADER TOPIC HERE</a:t>
            </a:r>
          </a:p>
        </p:txBody>
      </p:sp>
      <p:sp>
        <p:nvSpPr>
          <p:cNvPr id="15" name="原创设计师QQ598969553             _8"/>
          <p:cNvSpPr>
            <a:spLocks noChangeArrowheads="1"/>
          </p:cNvSpPr>
          <p:nvPr/>
        </p:nvSpPr>
        <p:spPr bwMode="auto">
          <a:xfrm>
            <a:off x="1489472" y="1410049"/>
            <a:ext cx="2218432"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fontAlgn="base">
              <a:lnSpc>
                <a:spcPct val="130000"/>
              </a:lnSpc>
              <a:spcBef>
                <a:spcPct val="0"/>
              </a:spcBef>
              <a:spcAft>
                <a:spcPct val="0"/>
              </a:spcAft>
            </a:pPr>
            <a:r>
              <a:rPr altLang="zh-CN" lang="en-US" sz="1000">
                <a:solidFill>
                  <a:srgbClr val="53585E"/>
                </a:solidFill>
                <a:cs charset="0" pitchFamily="34" typeface="Arial"/>
              </a:rPr>
              <a:t>We have many PowerPoint templates that has been specifically designed. </a:t>
            </a:r>
          </a:p>
        </p:txBody>
      </p:sp>
      <p:sp>
        <p:nvSpPr>
          <p:cNvPr id="23" name="原创设计师QQ598969553             _9"/>
          <p:cNvSpPr/>
          <p:nvPr/>
        </p:nvSpPr>
        <p:spPr>
          <a:xfrm>
            <a:off x="4211960" y="3094264"/>
            <a:ext cx="720080" cy="720080"/>
          </a:xfrm>
          <a:prstGeom prst="diamond">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0" lIns="0" rIns="0" rtlCol="0" tIns="0"/>
          <a:lstStyle/>
          <a:p>
            <a:pPr algn="ctr"/>
            <a:r>
              <a:rPr altLang="zh-CN" lang="en-US" sz="1200"/>
              <a:t>2015</a:t>
            </a:r>
          </a:p>
        </p:txBody>
      </p:sp>
      <p:cxnSp>
        <p:nvCxnSpPr>
          <p:cNvPr id="24" name="原创设计师QQ598969553             _10"/>
          <p:cNvCxnSpPr/>
          <p:nvPr/>
        </p:nvCxnSpPr>
        <p:spPr>
          <a:xfrm flipH="1">
            <a:off x="4932040" y="3454304"/>
            <a:ext cx="288032" cy="0"/>
          </a:xfrm>
          <a:prstGeom prst="line">
            <a:avLst/>
          </a:prstGeom>
          <a:ln w="63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5" name="原创设计师QQ598969553             _11"/>
          <p:cNvSpPr/>
          <p:nvPr/>
        </p:nvSpPr>
        <p:spPr>
          <a:xfrm>
            <a:off x="5358428" y="1513467"/>
            <a:ext cx="2376264" cy="2592288"/>
          </a:xfrm>
          <a:prstGeom prst="rect">
            <a:avLst/>
          </a:prstGeom>
          <a:solidFill>
            <a:schemeClr val="bg1">
              <a:lumMod val="85000"/>
              <a:alpha val="20000"/>
            </a:schemeClr>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0" compatLnSpc="1" forceAA="0" fromWordArt="0" horzOverflow="overflow" lIns="0" numCol="1" rIns="0" rot="0" rtlCol="0" spcCol="0" spcFirstLastPara="0" tIns="0" vert="horz" vertOverflow="overflow" wrap="square">
            <a:noAutofit/>
          </a:bodyPr>
          <a:lstStyle/>
          <a:p>
            <a:pPr algn="ctr"/>
            <a:endParaRPr altLang="en-US" lang="zh-CN" sz="1200"/>
          </a:p>
        </p:txBody>
      </p:sp>
      <p:sp>
        <p:nvSpPr>
          <p:cNvPr id="26" name="原创设计师QQ598969553             _12"/>
          <p:cNvSpPr/>
          <p:nvPr/>
        </p:nvSpPr>
        <p:spPr>
          <a:xfrm>
            <a:off x="5428112" y="1604163"/>
            <a:ext cx="2234572" cy="1349464"/>
          </a:xfrm>
          <a:prstGeom prst="rect">
            <a:avLst/>
          </a:prstGeom>
          <a:blipFill dpi="0" rotWithShape="1">
            <a:blip r:embed="rId4"/>
            <a:stretch>
              <a:fillRect/>
            </a:stretch>
          </a:blip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0" compatLnSpc="1" forceAA="0" fromWordArt="0" horzOverflow="overflow" lIns="0" numCol="1" rIns="0" rot="0" rtlCol="0" spcCol="0" spcFirstLastPara="0" tIns="0" vert="horz" vertOverflow="overflow" wrap="square">
            <a:noAutofit/>
          </a:bodyPr>
          <a:lstStyle/>
          <a:p>
            <a:pPr algn="ctr"/>
            <a:endParaRPr altLang="en-US" lang="zh-CN" sz="1200"/>
          </a:p>
        </p:txBody>
      </p:sp>
      <p:cxnSp>
        <p:nvCxnSpPr>
          <p:cNvPr id="27" name="原创设计师QQ598969553             _13"/>
          <p:cNvCxnSpPr/>
          <p:nvPr/>
        </p:nvCxnSpPr>
        <p:spPr>
          <a:xfrm>
            <a:off x="5444252" y="3454304"/>
            <a:ext cx="2218432" cy="0"/>
          </a:xfrm>
          <a:prstGeom prst="line">
            <a:avLst/>
          </a:prstGeom>
          <a:ln w="63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8" name="原创设计师QQ598969553             _14"/>
          <p:cNvSpPr>
            <a:spLocks noChangeArrowheads="1"/>
          </p:cNvSpPr>
          <p:nvPr/>
        </p:nvSpPr>
        <p:spPr bwMode="auto">
          <a:xfrm>
            <a:off x="5444252" y="3192609"/>
            <a:ext cx="1426344" cy="21793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just" fontAlgn="base">
              <a:lnSpc>
                <a:spcPct val="130000"/>
              </a:lnSpc>
              <a:spcBef>
                <a:spcPct val="0"/>
              </a:spcBef>
              <a:spcAft>
                <a:spcPct val="0"/>
              </a:spcAft>
            </a:pPr>
            <a:r>
              <a:rPr altLang="zh-CN" lang="en-US" sz="1100">
                <a:solidFill>
                  <a:schemeClr val="tx1">
                    <a:lumMod val="75000"/>
                    <a:lumOff val="25000"/>
                  </a:schemeClr>
                </a:solidFill>
                <a:cs charset="0" pitchFamily="34" typeface="Arial"/>
              </a:rPr>
              <a:t>HEADER TOPIC HERE</a:t>
            </a:r>
          </a:p>
        </p:txBody>
      </p:sp>
      <p:sp>
        <p:nvSpPr>
          <p:cNvPr id="29" name="原创设计师QQ598969553             _15"/>
          <p:cNvSpPr>
            <a:spLocks noChangeArrowheads="1"/>
          </p:cNvSpPr>
          <p:nvPr/>
        </p:nvSpPr>
        <p:spPr bwMode="auto">
          <a:xfrm>
            <a:off x="5444252" y="3527889"/>
            <a:ext cx="2218432"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fontAlgn="base">
              <a:lnSpc>
                <a:spcPct val="130000"/>
              </a:lnSpc>
              <a:spcBef>
                <a:spcPct val="0"/>
              </a:spcBef>
              <a:spcAft>
                <a:spcPct val="0"/>
              </a:spcAft>
            </a:pPr>
            <a:r>
              <a:rPr altLang="zh-CN" lang="en-US" sz="1000">
                <a:solidFill>
                  <a:srgbClr val="53585E"/>
                </a:solidFill>
                <a:cs charset="0" pitchFamily="34" typeface="Arial"/>
              </a:rPr>
              <a:t>We have many PowerPoint templates that has been specifically designed. </a:t>
            </a:r>
          </a:p>
        </p:txBody>
      </p:sp>
      <p:cxnSp>
        <p:nvCxnSpPr>
          <p:cNvPr id="32" name="原创设计师QQ598969553             _16"/>
          <p:cNvCxnSpPr>
            <a:stCxn id="23" idx="2"/>
          </p:cNvCxnSpPr>
          <p:nvPr/>
        </p:nvCxnSpPr>
        <p:spPr>
          <a:xfrm flipH="1">
            <a:off x="4572000" y="3814344"/>
            <a:ext cx="0" cy="484804"/>
          </a:xfrm>
          <a:prstGeom prst="line">
            <a:avLst/>
          </a:prstGeom>
          <a:ln w="6350">
            <a:solidFill>
              <a:schemeClr val="tx1">
                <a:lumMod val="75000"/>
                <a:lumOff val="25000"/>
              </a:schemeClr>
            </a:solidFill>
            <a:tailEnd len="lg" type="diamond" w="lg"/>
          </a:ln>
        </p:spPr>
        <p:style>
          <a:lnRef idx="1">
            <a:schemeClr val="accent1"/>
          </a:lnRef>
          <a:fillRef idx="0">
            <a:schemeClr val="accent1"/>
          </a:fillRef>
          <a:effectRef idx="0">
            <a:schemeClr val="accent1"/>
          </a:effectRef>
          <a:fontRef idx="minor">
            <a:schemeClr val="tx1"/>
          </a:fontRef>
        </p:style>
      </p:cxnSp>
      <p:cxnSp>
        <p:nvCxnSpPr>
          <p:cNvPr id="22" name="原创设计师QQ598969553             _17"/>
          <p:cNvCxnSpPr>
            <a:endCxn id="6" idx="0"/>
          </p:cNvCxnSpPr>
          <p:nvPr/>
        </p:nvCxnSpPr>
        <p:spPr>
          <a:xfrm flipH="1">
            <a:off x="4572000" y="0"/>
            <a:ext cx="0" cy="976424"/>
          </a:xfrm>
          <a:prstGeom prst="line">
            <a:avLst/>
          </a:prstGeom>
          <a:ln w="63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0" name="原创设计师QQ598969553             _18"/>
          <p:cNvSpPr>
            <a:spLocks noChangeArrowheads="1"/>
          </p:cNvSpPr>
          <p:nvPr/>
        </p:nvSpPr>
        <p:spPr bwMode="auto">
          <a:xfrm>
            <a:off x="4211960" y="4515172"/>
            <a:ext cx="720080" cy="1981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ctr" fontAlgn="base">
              <a:lnSpc>
                <a:spcPct val="130000"/>
              </a:lnSpc>
              <a:spcBef>
                <a:spcPct val="0"/>
              </a:spcBef>
              <a:spcAft>
                <a:spcPct val="0"/>
              </a:spcAft>
            </a:pPr>
            <a:r>
              <a:rPr altLang="zh-CN" b="1" lang="en-US" sz="1000">
                <a:solidFill>
                  <a:schemeClr val="tx1">
                    <a:lumMod val="75000"/>
                    <a:lumOff val="25000"/>
                  </a:schemeClr>
                </a:solidFill>
                <a:cs charset="0" pitchFamily="34" typeface="Arial"/>
              </a:rPr>
              <a:t>PRESENT</a:t>
            </a:r>
          </a:p>
        </p:txBody>
      </p:sp>
      <p:pic>
        <p:nvPicPr>
          <p:cNvPr id="20" name="Picture 64"/>
          <p:cNvPicPr>
            <a:picLocks noChangeAspect="1" noChangeShapeType="1" noGrp="1" noMove="1" noResize="1" noRot="1" noSelect="1"/>
          </p:cNvPicPr>
          <p:nvPr/>
        </p:nvPicPr>
        <p:blipFill>
          <a:blip r:embed="rId5">
            <a:extLst>
              <a:ext uri="{28A0092B-C50C-407E-A947-70E740481C1C}">
                <a14:useLocalDpi val="0"/>
              </a:ext>
            </a:extLst>
          </a:blip>
          <a:stretch>
            <a:fillRect/>
          </a:stretch>
        </p:blipFill>
        <p:spPr bwMode="auto">
          <a:xfrm>
            <a:off x="3582988" y="17705388"/>
            <a:ext cx="1978025" cy="51117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Tree>
    <p:extLst>
      <p:ext uri="{BB962C8B-B14F-4D97-AF65-F5344CB8AC3E}">
        <p14:creationId val="1031847599"/>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2" presetSubtype="1">
                                  <p:stCondLst>
                                    <p:cond delay="0"/>
                                  </p:stCondLst>
                                  <p:childTnLst>
                                    <p:set>
                                      <p:cBhvr>
                                        <p:cTn dur="1" fill="hold" id="6">
                                          <p:stCondLst>
                                            <p:cond delay="0"/>
                                          </p:stCondLst>
                                        </p:cTn>
                                        <p:tgtEl>
                                          <p:spTgt spid="22"/>
                                        </p:tgtEl>
                                        <p:attrNameLst>
                                          <p:attrName>style.visibility</p:attrName>
                                        </p:attrNameLst>
                                      </p:cBhvr>
                                      <p:to>
                                        <p:strVal val="visible"/>
                                      </p:to>
                                    </p:set>
                                    <p:animEffect filter="wipe(up)" transition="in">
                                      <p:cBhvr>
                                        <p:cTn dur="500" id="7"/>
                                        <p:tgtEl>
                                          <p:spTgt spid="22"/>
                                        </p:tgtEl>
                                      </p:cBhvr>
                                    </p:animEffect>
                                  </p:childTnLst>
                                </p:cTn>
                              </p:par>
                              <p:par>
                                <p:cTn fill="hold" grpId="0" id="8" nodeType="withEffect" presetClass="entr" presetID="53" presetSubtype="0">
                                  <p:stCondLst>
                                    <p:cond delay="500"/>
                                  </p:stCondLst>
                                  <p:childTnLst>
                                    <p:set>
                                      <p:cBhvr>
                                        <p:cTn dur="1" fill="hold" id="9">
                                          <p:stCondLst>
                                            <p:cond delay="0"/>
                                          </p:stCondLst>
                                        </p:cTn>
                                        <p:tgtEl>
                                          <p:spTgt spid="6"/>
                                        </p:tgtEl>
                                        <p:attrNameLst>
                                          <p:attrName>style.visibility</p:attrName>
                                        </p:attrNameLst>
                                      </p:cBhvr>
                                      <p:to>
                                        <p:strVal val="visible"/>
                                      </p:to>
                                    </p:set>
                                    <p:anim calcmode="lin" valueType="num">
                                      <p:cBhvr>
                                        <p:cTn dur="500" fill="hold" id="10"/>
                                        <p:tgtEl>
                                          <p:spTgt spid="6"/>
                                        </p:tgtEl>
                                        <p:attrNameLst>
                                          <p:attrName>ppt_w</p:attrName>
                                        </p:attrNameLst>
                                      </p:cBhvr>
                                      <p:tavLst>
                                        <p:tav tm="0">
                                          <p:val>
                                            <p:fltVal val="0"/>
                                          </p:val>
                                        </p:tav>
                                        <p:tav tm="100000">
                                          <p:val>
                                            <p:strVal val="#ppt_w"/>
                                          </p:val>
                                        </p:tav>
                                      </p:tavLst>
                                    </p:anim>
                                    <p:anim calcmode="lin" valueType="num">
                                      <p:cBhvr>
                                        <p:cTn dur="500" fill="hold" id="11"/>
                                        <p:tgtEl>
                                          <p:spTgt spid="6"/>
                                        </p:tgtEl>
                                        <p:attrNameLst>
                                          <p:attrName>ppt_h</p:attrName>
                                        </p:attrNameLst>
                                      </p:cBhvr>
                                      <p:tavLst>
                                        <p:tav tm="0">
                                          <p:val>
                                            <p:fltVal val="0"/>
                                          </p:val>
                                        </p:tav>
                                        <p:tav tm="100000">
                                          <p:val>
                                            <p:strVal val="#ppt_h"/>
                                          </p:val>
                                        </p:tav>
                                      </p:tavLst>
                                    </p:anim>
                                    <p:animEffect filter="fade" transition="in">
                                      <p:cBhvr>
                                        <p:cTn dur="500" id="12"/>
                                        <p:tgtEl>
                                          <p:spTgt spid="6"/>
                                        </p:tgtEl>
                                      </p:cBhvr>
                                    </p:animEffect>
                                  </p:childTnLst>
                                </p:cTn>
                              </p:par>
                              <p:par>
                                <p:cTn fill="hold" id="13" nodeType="withEffect" presetClass="entr" presetID="22" presetSubtype="2">
                                  <p:stCondLst>
                                    <p:cond delay="1000"/>
                                  </p:stCondLst>
                                  <p:childTnLst>
                                    <p:set>
                                      <p:cBhvr>
                                        <p:cTn dur="1" fill="hold" id="14">
                                          <p:stCondLst>
                                            <p:cond delay="0"/>
                                          </p:stCondLst>
                                        </p:cTn>
                                        <p:tgtEl>
                                          <p:spTgt spid="18"/>
                                        </p:tgtEl>
                                        <p:attrNameLst>
                                          <p:attrName>style.visibility</p:attrName>
                                        </p:attrNameLst>
                                      </p:cBhvr>
                                      <p:to>
                                        <p:strVal val="visible"/>
                                      </p:to>
                                    </p:set>
                                    <p:animEffect filter="wipe(right)" transition="in">
                                      <p:cBhvr>
                                        <p:cTn dur="500" id="15"/>
                                        <p:tgtEl>
                                          <p:spTgt spid="18"/>
                                        </p:tgtEl>
                                      </p:cBhvr>
                                    </p:animEffect>
                                  </p:childTnLst>
                                </p:cTn>
                              </p:par>
                              <p:par>
                                <p:cTn fill="hold" grpId="0" id="16" nodeType="withEffect" presetClass="entr" presetID="2" presetSubtype="8">
                                  <p:stCondLst>
                                    <p:cond delay="1500"/>
                                  </p:stCondLst>
                                  <p:childTnLst>
                                    <p:set>
                                      <p:cBhvr>
                                        <p:cTn dur="1" fill="hold" id="17">
                                          <p:stCondLst>
                                            <p:cond delay="0"/>
                                          </p:stCondLst>
                                        </p:cTn>
                                        <p:tgtEl>
                                          <p:spTgt spid="9"/>
                                        </p:tgtEl>
                                        <p:attrNameLst>
                                          <p:attrName>style.visibility</p:attrName>
                                        </p:attrNameLst>
                                      </p:cBhvr>
                                      <p:to>
                                        <p:strVal val="visible"/>
                                      </p:to>
                                    </p:set>
                                    <p:anim calcmode="lin" valueType="num">
                                      <p:cBhvr additive="base">
                                        <p:cTn dur="500" fill="hold" id="18"/>
                                        <p:tgtEl>
                                          <p:spTgt spid="9"/>
                                        </p:tgtEl>
                                        <p:attrNameLst>
                                          <p:attrName>ppt_x</p:attrName>
                                        </p:attrNameLst>
                                      </p:cBhvr>
                                      <p:tavLst>
                                        <p:tav tm="0">
                                          <p:val>
                                            <p:strVal val="0-#ppt_w/2"/>
                                          </p:val>
                                        </p:tav>
                                        <p:tav tm="100000">
                                          <p:val>
                                            <p:strVal val="#ppt_x"/>
                                          </p:val>
                                        </p:tav>
                                      </p:tavLst>
                                    </p:anim>
                                    <p:anim calcmode="lin" valueType="num">
                                      <p:cBhvr additive="base">
                                        <p:cTn dur="500" fill="hold" id="19"/>
                                        <p:tgtEl>
                                          <p:spTgt spid="9"/>
                                        </p:tgtEl>
                                        <p:attrNameLst>
                                          <p:attrName>ppt_y</p:attrName>
                                        </p:attrNameLst>
                                      </p:cBhvr>
                                      <p:tavLst>
                                        <p:tav tm="0">
                                          <p:val>
                                            <p:strVal val="#ppt_y"/>
                                          </p:val>
                                        </p:tav>
                                        <p:tav tm="100000">
                                          <p:val>
                                            <p:strVal val="#ppt_y"/>
                                          </p:val>
                                        </p:tav>
                                      </p:tavLst>
                                    </p:anim>
                                  </p:childTnLst>
                                </p:cTn>
                              </p:par>
                              <p:par>
                                <p:cTn fill="hold" grpId="0" id="20" nodeType="withEffect" presetClass="entr" presetID="2" presetSubtype="8">
                                  <p:stCondLst>
                                    <p:cond delay="1500"/>
                                  </p:stCondLst>
                                  <p:childTnLst>
                                    <p:set>
                                      <p:cBhvr>
                                        <p:cTn dur="1" fill="hold" id="21">
                                          <p:stCondLst>
                                            <p:cond delay="0"/>
                                          </p:stCondLst>
                                        </p:cTn>
                                        <p:tgtEl>
                                          <p:spTgt spid="11"/>
                                        </p:tgtEl>
                                        <p:attrNameLst>
                                          <p:attrName>style.visibility</p:attrName>
                                        </p:attrNameLst>
                                      </p:cBhvr>
                                      <p:to>
                                        <p:strVal val="visible"/>
                                      </p:to>
                                    </p:set>
                                    <p:anim calcmode="lin" valueType="num">
                                      <p:cBhvr additive="base">
                                        <p:cTn dur="500" fill="hold" id="22"/>
                                        <p:tgtEl>
                                          <p:spTgt spid="11"/>
                                        </p:tgtEl>
                                        <p:attrNameLst>
                                          <p:attrName>ppt_x</p:attrName>
                                        </p:attrNameLst>
                                      </p:cBhvr>
                                      <p:tavLst>
                                        <p:tav tm="0">
                                          <p:val>
                                            <p:strVal val="0-#ppt_w/2"/>
                                          </p:val>
                                        </p:tav>
                                        <p:tav tm="100000">
                                          <p:val>
                                            <p:strVal val="#ppt_x"/>
                                          </p:val>
                                        </p:tav>
                                      </p:tavLst>
                                    </p:anim>
                                    <p:anim calcmode="lin" valueType="num">
                                      <p:cBhvr additive="base">
                                        <p:cTn dur="500" fill="hold" id="23"/>
                                        <p:tgtEl>
                                          <p:spTgt spid="11"/>
                                        </p:tgtEl>
                                        <p:attrNameLst>
                                          <p:attrName>ppt_y</p:attrName>
                                        </p:attrNameLst>
                                      </p:cBhvr>
                                      <p:tavLst>
                                        <p:tav tm="0">
                                          <p:val>
                                            <p:strVal val="#ppt_y"/>
                                          </p:val>
                                        </p:tav>
                                        <p:tav tm="100000">
                                          <p:val>
                                            <p:strVal val="#ppt_y"/>
                                          </p:val>
                                        </p:tav>
                                      </p:tavLst>
                                    </p:anim>
                                  </p:childTnLst>
                                </p:cTn>
                              </p:par>
                              <p:par>
                                <p:cTn fill="hold" id="24" nodeType="withEffect" presetClass="entr" presetID="2" presetSubtype="8">
                                  <p:stCondLst>
                                    <p:cond delay="1500"/>
                                  </p:stCondLst>
                                  <p:childTnLst>
                                    <p:set>
                                      <p:cBhvr>
                                        <p:cTn dur="1" fill="hold" id="25">
                                          <p:stCondLst>
                                            <p:cond delay="0"/>
                                          </p:stCondLst>
                                        </p:cTn>
                                        <p:tgtEl>
                                          <p:spTgt spid="13"/>
                                        </p:tgtEl>
                                        <p:attrNameLst>
                                          <p:attrName>style.visibility</p:attrName>
                                        </p:attrNameLst>
                                      </p:cBhvr>
                                      <p:to>
                                        <p:strVal val="visible"/>
                                      </p:to>
                                    </p:set>
                                    <p:anim calcmode="lin" valueType="num">
                                      <p:cBhvr additive="base">
                                        <p:cTn dur="500" fill="hold" id="26"/>
                                        <p:tgtEl>
                                          <p:spTgt spid="13"/>
                                        </p:tgtEl>
                                        <p:attrNameLst>
                                          <p:attrName>ppt_x</p:attrName>
                                        </p:attrNameLst>
                                      </p:cBhvr>
                                      <p:tavLst>
                                        <p:tav tm="0">
                                          <p:val>
                                            <p:strVal val="0-#ppt_w/2"/>
                                          </p:val>
                                        </p:tav>
                                        <p:tav tm="100000">
                                          <p:val>
                                            <p:strVal val="#ppt_x"/>
                                          </p:val>
                                        </p:tav>
                                      </p:tavLst>
                                    </p:anim>
                                    <p:anim calcmode="lin" valueType="num">
                                      <p:cBhvr additive="base">
                                        <p:cTn dur="500" fill="hold" id="27"/>
                                        <p:tgtEl>
                                          <p:spTgt spid="13"/>
                                        </p:tgtEl>
                                        <p:attrNameLst>
                                          <p:attrName>ppt_y</p:attrName>
                                        </p:attrNameLst>
                                      </p:cBhvr>
                                      <p:tavLst>
                                        <p:tav tm="0">
                                          <p:val>
                                            <p:strVal val="#ppt_y"/>
                                          </p:val>
                                        </p:tav>
                                        <p:tav tm="100000">
                                          <p:val>
                                            <p:strVal val="#ppt_y"/>
                                          </p:val>
                                        </p:tav>
                                      </p:tavLst>
                                    </p:anim>
                                  </p:childTnLst>
                                </p:cTn>
                              </p:par>
                              <p:par>
                                <p:cTn fill="hold" grpId="0" id="28" nodeType="withEffect" presetClass="entr" presetID="2" presetSubtype="8">
                                  <p:stCondLst>
                                    <p:cond delay="1500"/>
                                  </p:stCondLst>
                                  <p:childTnLst>
                                    <p:set>
                                      <p:cBhvr>
                                        <p:cTn dur="1" fill="hold" id="29">
                                          <p:stCondLst>
                                            <p:cond delay="0"/>
                                          </p:stCondLst>
                                        </p:cTn>
                                        <p:tgtEl>
                                          <p:spTgt spid="14"/>
                                        </p:tgtEl>
                                        <p:attrNameLst>
                                          <p:attrName>style.visibility</p:attrName>
                                        </p:attrNameLst>
                                      </p:cBhvr>
                                      <p:to>
                                        <p:strVal val="visible"/>
                                      </p:to>
                                    </p:set>
                                    <p:anim calcmode="lin" valueType="num">
                                      <p:cBhvr additive="base">
                                        <p:cTn dur="500" fill="hold" id="30"/>
                                        <p:tgtEl>
                                          <p:spTgt spid="14"/>
                                        </p:tgtEl>
                                        <p:attrNameLst>
                                          <p:attrName>ppt_x</p:attrName>
                                        </p:attrNameLst>
                                      </p:cBhvr>
                                      <p:tavLst>
                                        <p:tav tm="0">
                                          <p:val>
                                            <p:strVal val="0-#ppt_w/2"/>
                                          </p:val>
                                        </p:tav>
                                        <p:tav tm="100000">
                                          <p:val>
                                            <p:strVal val="#ppt_x"/>
                                          </p:val>
                                        </p:tav>
                                      </p:tavLst>
                                    </p:anim>
                                    <p:anim calcmode="lin" valueType="num">
                                      <p:cBhvr additive="base">
                                        <p:cTn dur="500" fill="hold" id="31"/>
                                        <p:tgtEl>
                                          <p:spTgt spid="14"/>
                                        </p:tgtEl>
                                        <p:attrNameLst>
                                          <p:attrName>ppt_y</p:attrName>
                                        </p:attrNameLst>
                                      </p:cBhvr>
                                      <p:tavLst>
                                        <p:tav tm="0">
                                          <p:val>
                                            <p:strVal val="#ppt_y"/>
                                          </p:val>
                                        </p:tav>
                                        <p:tav tm="100000">
                                          <p:val>
                                            <p:strVal val="#ppt_y"/>
                                          </p:val>
                                        </p:tav>
                                      </p:tavLst>
                                    </p:anim>
                                  </p:childTnLst>
                                </p:cTn>
                              </p:par>
                              <p:par>
                                <p:cTn fill="hold" grpId="0" id="32" nodeType="withEffect" presetClass="entr" presetID="2" presetSubtype="8">
                                  <p:stCondLst>
                                    <p:cond delay="1500"/>
                                  </p:stCondLst>
                                  <p:childTnLst>
                                    <p:set>
                                      <p:cBhvr>
                                        <p:cTn dur="1" fill="hold" id="33">
                                          <p:stCondLst>
                                            <p:cond delay="0"/>
                                          </p:stCondLst>
                                        </p:cTn>
                                        <p:tgtEl>
                                          <p:spTgt spid="15"/>
                                        </p:tgtEl>
                                        <p:attrNameLst>
                                          <p:attrName>style.visibility</p:attrName>
                                        </p:attrNameLst>
                                      </p:cBhvr>
                                      <p:to>
                                        <p:strVal val="visible"/>
                                      </p:to>
                                    </p:set>
                                    <p:anim calcmode="lin" valueType="num">
                                      <p:cBhvr additive="base">
                                        <p:cTn dur="500" fill="hold" id="34"/>
                                        <p:tgtEl>
                                          <p:spTgt spid="15"/>
                                        </p:tgtEl>
                                        <p:attrNameLst>
                                          <p:attrName>ppt_x</p:attrName>
                                        </p:attrNameLst>
                                      </p:cBhvr>
                                      <p:tavLst>
                                        <p:tav tm="0">
                                          <p:val>
                                            <p:strVal val="0-#ppt_w/2"/>
                                          </p:val>
                                        </p:tav>
                                        <p:tav tm="100000">
                                          <p:val>
                                            <p:strVal val="#ppt_x"/>
                                          </p:val>
                                        </p:tav>
                                      </p:tavLst>
                                    </p:anim>
                                    <p:anim calcmode="lin" valueType="num">
                                      <p:cBhvr additive="base">
                                        <p:cTn dur="500" fill="hold" id="35"/>
                                        <p:tgtEl>
                                          <p:spTgt spid="15"/>
                                        </p:tgtEl>
                                        <p:attrNameLst>
                                          <p:attrName>ppt_y</p:attrName>
                                        </p:attrNameLst>
                                      </p:cBhvr>
                                      <p:tavLst>
                                        <p:tav tm="0">
                                          <p:val>
                                            <p:strVal val="#ppt_y"/>
                                          </p:val>
                                        </p:tav>
                                        <p:tav tm="100000">
                                          <p:val>
                                            <p:strVal val="#ppt_y"/>
                                          </p:val>
                                        </p:tav>
                                      </p:tavLst>
                                    </p:anim>
                                  </p:childTnLst>
                                </p:cTn>
                              </p:par>
                              <p:par>
                                <p:cTn fill="hold" id="36" nodeType="withEffect" presetClass="entr" presetID="22" presetSubtype="1">
                                  <p:stCondLst>
                                    <p:cond delay="2000"/>
                                  </p:stCondLst>
                                  <p:childTnLst>
                                    <p:set>
                                      <p:cBhvr>
                                        <p:cTn dur="1" fill="hold" id="37">
                                          <p:stCondLst>
                                            <p:cond delay="0"/>
                                          </p:stCondLst>
                                        </p:cTn>
                                        <p:tgtEl>
                                          <p:spTgt spid="8"/>
                                        </p:tgtEl>
                                        <p:attrNameLst>
                                          <p:attrName>style.visibility</p:attrName>
                                        </p:attrNameLst>
                                      </p:cBhvr>
                                      <p:to>
                                        <p:strVal val="visible"/>
                                      </p:to>
                                    </p:set>
                                    <p:animEffect filter="wipe(up)" transition="in">
                                      <p:cBhvr>
                                        <p:cTn dur="500" id="38"/>
                                        <p:tgtEl>
                                          <p:spTgt spid="8"/>
                                        </p:tgtEl>
                                      </p:cBhvr>
                                    </p:animEffect>
                                  </p:childTnLst>
                                </p:cTn>
                              </p:par>
                              <p:par>
                                <p:cTn fill="hold" grpId="0" id="39" nodeType="withEffect" presetClass="entr" presetID="53" presetSubtype="0">
                                  <p:stCondLst>
                                    <p:cond delay="2500"/>
                                  </p:stCondLst>
                                  <p:childTnLst>
                                    <p:set>
                                      <p:cBhvr>
                                        <p:cTn dur="1" fill="hold" id="40">
                                          <p:stCondLst>
                                            <p:cond delay="0"/>
                                          </p:stCondLst>
                                        </p:cTn>
                                        <p:tgtEl>
                                          <p:spTgt spid="23"/>
                                        </p:tgtEl>
                                        <p:attrNameLst>
                                          <p:attrName>style.visibility</p:attrName>
                                        </p:attrNameLst>
                                      </p:cBhvr>
                                      <p:to>
                                        <p:strVal val="visible"/>
                                      </p:to>
                                    </p:set>
                                    <p:anim calcmode="lin" valueType="num">
                                      <p:cBhvr>
                                        <p:cTn dur="500" fill="hold" id="41"/>
                                        <p:tgtEl>
                                          <p:spTgt spid="23"/>
                                        </p:tgtEl>
                                        <p:attrNameLst>
                                          <p:attrName>ppt_w</p:attrName>
                                        </p:attrNameLst>
                                      </p:cBhvr>
                                      <p:tavLst>
                                        <p:tav tm="0">
                                          <p:val>
                                            <p:fltVal val="0"/>
                                          </p:val>
                                        </p:tav>
                                        <p:tav tm="100000">
                                          <p:val>
                                            <p:strVal val="#ppt_w"/>
                                          </p:val>
                                        </p:tav>
                                      </p:tavLst>
                                    </p:anim>
                                    <p:anim calcmode="lin" valueType="num">
                                      <p:cBhvr>
                                        <p:cTn dur="500" fill="hold" id="42"/>
                                        <p:tgtEl>
                                          <p:spTgt spid="23"/>
                                        </p:tgtEl>
                                        <p:attrNameLst>
                                          <p:attrName>ppt_h</p:attrName>
                                        </p:attrNameLst>
                                      </p:cBhvr>
                                      <p:tavLst>
                                        <p:tav tm="0">
                                          <p:val>
                                            <p:fltVal val="0"/>
                                          </p:val>
                                        </p:tav>
                                        <p:tav tm="100000">
                                          <p:val>
                                            <p:strVal val="#ppt_h"/>
                                          </p:val>
                                        </p:tav>
                                      </p:tavLst>
                                    </p:anim>
                                    <p:animEffect filter="fade" transition="in">
                                      <p:cBhvr>
                                        <p:cTn dur="500" id="43"/>
                                        <p:tgtEl>
                                          <p:spTgt spid="23"/>
                                        </p:tgtEl>
                                      </p:cBhvr>
                                    </p:animEffect>
                                  </p:childTnLst>
                                </p:cTn>
                              </p:par>
                              <p:par>
                                <p:cTn fill="hold" id="44" nodeType="withEffect" presetClass="entr" presetID="22" presetSubtype="8">
                                  <p:stCondLst>
                                    <p:cond delay="3000"/>
                                  </p:stCondLst>
                                  <p:childTnLst>
                                    <p:set>
                                      <p:cBhvr>
                                        <p:cTn dur="1" fill="hold" id="45">
                                          <p:stCondLst>
                                            <p:cond delay="0"/>
                                          </p:stCondLst>
                                        </p:cTn>
                                        <p:tgtEl>
                                          <p:spTgt spid="24"/>
                                        </p:tgtEl>
                                        <p:attrNameLst>
                                          <p:attrName>style.visibility</p:attrName>
                                        </p:attrNameLst>
                                      </p:cBhvr>
                                      <p:to>
                                        <p:strVal val="visible"/>
                                      </p:to>
                                    </p:set>
                                    <p:animEffect filter="wipe(left)" transition="in">
                                      <p:cBhvr>
                                        <p:cTn dur="500" id="46"/>
                                        <p:tgtEl>
                                          <p:spTgt spid="24"/>
                                        </p:tgtEl>
                                      </p:cBhvr>
                                    </p:animEffect>
                                  </p:childTnLst>
                                </p:cTn>
                              </p:par>
                              <p:par>
                                <p:cTn fill="hold" grpId="0" id="47" nodeType="withEffect" presetClass="entr" presetID="2" presetSubtype="2">
                                  <p:stCondLst>
                                    <p:cond delay="3500"/>
                                  </p:stCondLst>
                                  <p:childTnLst>
                                    <p:set>
                                      <p:cBhvr>
                                        <p:cTn dur="1" fill="hold" id="48">
                                          <p:stCondLst>
                                            <p:cond delay="0"/>
                                          </p:stCondLst>
                                        </p:cTn>
                                        <p:tgtEl>
                                          <p:spTgt spid="25"/>
                                        </p:tgtEl>
                                        <p:attrNameLst>
                                          <p:attrName>style.visibility</p:attrName>
                                        </p:attrNameLst>
                                      </p:cBhvr>
                                      <p:to>
                                        <p:strVal val="visible"/>
                                      </p:to>
                                    </p:set>
                                    <p:anim calcmode="lin" valueType="num">
                                      <p:cBhvr additive="base">
                                        <p:cTn dur="500" fill="hold" id="49"/>
                                        <p:tgtEl>
                                          <p:spTgt spid="25"/>
                                        </p:tgtEl>
                                        <p:attrNameLst>
                                          <p:attrName>ppt_x</p:attrName>
                                        </p:attrNameLst>
                                      </p:cBhvr>
                                      <p:tavLst>
                                        <p:tav tm="0">
                                          <p:val>
                                            <p:strVal val="1+#ppt_w/2"/>
                                          </p:val>
                                        </p:tav>
                                        <p:tav tm="100000">
                                          <p:val>
                                            <p:strVal val="#ppt_x"/>
                                          </p:val>
                                        </p:tav>
                                      </p:tavLst>
                                    </p:anim>
                                    <p:anim calcmode="lin" valueType="num">
                                      <p:cBhvr additive="base">
                                        <p:cTn dur="500" fill="hold" id="50"/>
                                        <p:tgtEl>
                                          <p:spTgt spid="25"/>
                                        </p:tgtEl>
                                        <p:attrNameLst>
                                          <p:attrName>ppt_y</p:attrName>
                                        </p:attrNameLst>
                                      </p:cBhvr>
                                      <p:tavLst>
                                        <p:tav tm="0">
                                          <p:val>
                                            <p:strVal val="#ppt_y"/>
                                          </p:val>
                                        </p:tav>
                                        <p:tav tm="100000">
                                          <p:val>
                                            <p:strVal val="#ppt_y"/>
                                          </p:val>
                                        </p:tav>
                                      </p:tavLst>
                                    </p:anim>
                                  </p:childTnLst>
                                </p:cTn>
                              </p:par>
                              <p:par>
                                <p:cTn fill="hold" grpId="0" id="51" nodeType="withEffect" presetClass="entr" presetID="2" presetSubtype="2">
                                  <p:stCondLst>
                                    <p:cond delay="3500"/>
                                  </p:stCondLst>
                                  <p:childTnLst>
                                    <p:set>
                                      <p:cBhvr>
                                        <p:cTn dur="1" fill="hold" id="52">
                                          <p:stCondLst>
                                            <p:cond delay="0"/>
                                          </p:stCondLst>
                                        </p:cTn>
                                        <p:tgtEl>
                                          <p:spTgt spid="26"/>
                                        </p:tgtEl>
                                        <p:attrNameLst>
                                          <p:attrName>style.visibility</p:attrName>
                                        </p:attrNameLst>
                                      </p:cBhvr>
                                      <p:to>
                                        <p:strVal val="visible"/>
                                      </p:to>
                                    </p:set>
                                    <p:anim calcmode="lin" valueType="num">
                                      <p:cBhvr additive="base">
                                        <p:cTn dur="500" fill="hold" id="53"/>
                                        <p:tgtEl>
                                          <p:spTgt spid="26"/>
                                        </p:tgtEl>
                                        <p:attrNameLst>
                                          <p:attrName>ppt_x</p:attrName>
                                        </p:attrNameLst>
                                      </p:cBhvr>
                                      <p:tavLst>
                                        <p:tav tm="0">
                                          <p:val>
                                            <p:strVal val="1+#ppt_w/2"/>
                                          </p:val>
                                        </p:tav>
                                        <p:tav tm="100000">
                                          <p:val>
                                            <p:strVal val="#ppt_x"/>
                                          </p:val>
                                        </p:tav>
                                      </p:tavLst>
                                    </p:anim>
                                    <p:anim calcmode="lin" valueType="num">
                                      <p:cBhvr additive="base">
                                        <p:cTn dur="500" fill="hold" id="54"/>
                                        <p:tgtEl>
                                          <p:spTgt spid="26"/>
                                        </p:tgtEl>
                                        <p:attrNameLst>
                                          <p:attrName>ppt_y</p:attrName>
                                        </p:attrNameLst>
                                      </p:cBhvr>
                                      <p:tavLst>
                                        <p:tav tm="0">
                                          <p:val>
                                            <p:strVal val="#ppt_y"/>
                                          </p:val>
                                        </p:tav>
                                        <p:tav tm="100000">
                                          <p:val>
                                            <p:strVal val="#ppt_y"/>
                                          </p:val>
                                        </p:tav>
                                      </p:tavLst>
                                    </p:anim>
                                  </p:childTnLst>
                                </p:cTn>
                              </p:par>
                              <p:par>
                                <p:cTn fill="hold" grpId="0" id="55" nodeType="withEffect" presetClass="entr" presetID="2" presetSubtype="2">
                                  <p:stCondLst>
                                    <p:cond delay="3500"/>
                                  </p:stCondLst>
                                  <p:childTnLst>
                                    <p:set>
                                      <p:cBhvr>
                                        <p:cTn dur="1" fill="hold" id="56">
                                          <p:stCondLst>
                                            <p:cond delay="0"/>
                                          </p:stCondLst>
                                        </p:cTn>
                                        <p:tgtEl>
                                          <p:spTgt spid="28"/>
                                        </p:tgtEl>
                                        <p:attrNameLst>
                                          <p:attrName>style.visibility</p:attrName>
                                        </p:attrNameLst>
                                      </p:cBhvr>
                                      <p:to>
                                        <p:strVal val="visible"/>
                                      </p:to>
                                    </p:set>
                                    <p:anim calcmode="lin" valueType="num">
                                      <p:cBhvr additive="base">
                                        <p:cTn dur="500" fill="hold" id="57"/>
                                        <p:tgtEl>
                                          <p:spTgt spid="28"/>
                                        </p:tgtEl>
                                        <p:attrNameLst>
                                          <p:attrName>ppt_x</p:attrName>
                                        </p:attrNameLst>
                                      </p:cBhvr>
                                      <p:tavLst>
                                        <p:tav tm="0">
                                          <p:val>
                                            <p:strVal val="1+#ppt_w/2"/>
                                          </p:val>
                                        </p:tav>
                                        <p:tav tm="100000">
                                          <p:val>
                                            <p:strVal val="#ppt_x"/>
                                          </p:val>
                                        </p:tav>
                                      </p:tavLst>
                                    </p:anim>
                                    <p:anim calcmode="lin" valueType="num">
                                      <p:cBhvr additive="base">
                                        <p:cTn dur="500" fill="hold" id="58"/>
                                        <p:tgtEl>
                                          <p:spTgt spid="28"/>
                                        </p:tgtEl>
                                        <p:attrNameLst>
                                          <p:attrName>ppt_y</p:attrName>
                                        </p:attrNameLst>
                                      </p:cBhvr>
                                      <p:tavLst>
                                        <p:tav tm="0">
                                          <p:val>
                                            <p:strVal val="#ppt_y"/>
                                          </p:val>
                                        </p:tav>
                                        <p:tav tm="100000">
                                          <p:val>
                                            <p:strVal val="#ppt_y"/>
                                          </p:val>
                                        </p:tav>
                                      </p:tavLst>
                                    </p:anim>
                                  </p:childTnLst>
                                </p:cTn>
                              </p:par>
                              <p:par>
                                <p:cTn fill="hold" id="59" nodeType="withEffect" presetClass="entr" presetID="2" presetSubtype="2">
                                  <p:stCondLst>
                                    <p:cond delay="3500"/>
                                  </p:stCondLst>
                                  <p:childTnLst>
                                    <p:set>
                                      <p:cBhvr>
                                        <p:cTn dur="1" fill="hold" id="60">
                                          <p:stCondLst>
                                            <p:cond delay="0"/>
                                          </p:stCondLst>
                                        </p:cTn>
                                        <p:tgtEl>
                                          <p:spTgt spid="27"/>
                                        </p:tgtEl>
                                        <p:attrNameLst>
                                          <p:attrName>style.visibility</p:attrName>
                                        </p:attrNameLst>
                                      </p:cBhvr>
                                      <p:to>
                                        <p:strVal val="visible"/>
                                      </p:to>
                                    </p:set>
                                    <p:anim calcmode="lin" valueType="num">
                                      <p:cBhvr additive="base">
                                        <p:cTn dur="500" fill="hold" id="61"/>
                                        <p:tgtEl>
                                          <p:spTgt spid="27"/>
                                        </p:tgtEl>
                                        <p:attrNameLst>
                                          <p:attrName>ppt_x</p:attrName>
                                        </p:attrNameLst>
                                      </p:cBhvr>
                                      <p:tavLst>
                                        <p:tav tm="0">
                                          <p:val>
                                            <p:strVal val="1+#ppt_w/2"/>
                                          </p:val>
                                        </p:tav>
                                        <p:tav tm="100000">
                                          <p:val>
                                            <p:strVal val="#ppt_x"/>
                                          </p:val>
                                        </p:tav>
                                      </p:tavLst>
                                    </p:anim>
                                    <p:anim calcmode="lin" valueType="num">
                                      <p:cBhvr additive="base">
                                        <p:cTn dur="500" fill="hold" id="62"/>
                                        <p:tgtEl>
                                          <p:spTgt spid="27"/>
                                        </p:tgtEl>
                                        <p:attrNameLst>
                                          <p:attrName>ppt_y</p:attrName>
                                        </p:attrNameLst>
                                      </p:cBhvr>
                                      <p:tavLst>
                                        <p:tav tm="0">
                                          <p:val>
                                            <p:strVal val="#ppt_y"/>
                                          </p:val>
                                        </p:tav>
                                        <p:tav tm="100000">
                                          <p:val>
                                            <p:strVal val="#ppt_y"/>
                                          </p:val>
                                        </p:tav>
                                      </p:tavLst>
                                    </p:anim>
                                  </p:childTnLst>
                                </p:cTn>
                              </p:par>
                              <p:par>
                                <p:cTn fill="hold" grpId="0" id="63" nodeType="withEffect" presetClass="entr" presetID="2" presetSubtype="2">
                                  <p:stCondLst>
                                    <p:cond delay="3500"/>
                                  </p:stCondLst>
                                  <p:childTnLst>
                                    <p:set>
                                      <p:cBhvr>
                                        <p:cTn dur="1" fill="hold" id="64">
                                          <p:stCondLst>
                                            <p:cond delay="0"/>
                                          </p:stCondLst>
                                        </p:cTn>
                                        <p:tgtEl>
                                          <p:spTgt spid="29"/>
                                        </p:tgtEl>
                                        <p:attrNameLst>
                                          <p:attrName>style.visibility</p:attrName>
                                        </p:attrNameLst>
                                      </p:cBhvr>
                                      <p:to>
                                        <p:strVal val="visible"/>
                                      </p:to>
                                    </p:set>
                                    <p:anim calcmode="lin" valueType="num">
                                      <p:cBhvr additive="base">
                                        <p:cTn dur="500" fill="hold" id="65"/>
                                        <p:tgtEl>
                                          <p:spTgt spid="29"/>
                                        </p:tgtEl>
                                        <p:attrNameLst>
                                          <p:attrName>ppt_x</p:attrName>
                                        </p:attrNameLst>
                                      </p:cBhvr>
                                      <p:tavLst>
                                        <p:tav tm="0">
                                          <p:val>
                                            <p:strVal val="1+#ppt_w/2"/>
                                          </p:val>
                                        </p:tav>
                                        <p:tav tm="100000">
                                          <p:val>
                                            <p:strVal val="#ppt_x"/>
                                          </p:val>
                                        </p:tav>
                                      </p:tavLst>
                                    </p:anim>
                                    <p:anim calcmode="lin" valueType="num">
                                      <p:cBhvr additive="base">
                                        <p:cTn dur="500" fill="hold" id="66"/>
                                        <p:tgtEl>
                                          <p:spTgt spid="29"/>
                                        </p:tgtEl>
                                        <p:attrNameLst>
                                          <p:attrName>ppt_y</p:attrName>
                                        </p:attrNameLst>
                                      </p:cBhvr>
                                      <p:tavLst>
                                        <p:tav tm="0">
                                          <p:val>
                                            <p:strVal val="#ppt_y"/>
                                          </p:val>
                                        </p:tav>
                                        <p:tav tm="100000">
                                          <p:val>
                                            <p:strVal val="#ppt_y"/>
                                          </p:val>
                                        </p:tav>
                                      </p:tavLst>
                                    </p:anim>
                                  </p:childTnLst>
                                </p:cTn>
                              </p:par>
                              <p:par>
                                <p:cTn fill="hold" id="67" nodeType="withEffect" presetClass="entr" presetID="22" presetSubtype="1">
                                  <p:stCondLst>
                                    <p:cond delay="4000"/>
                                  </p:stCondLst>
                                  <p:childTnLst>
                                    <p:set>
                                      <p:cBhvr>
                                        <p:cTn dur="1" fill="hold" id="68">
                                          <p:stCondLst>
                                            <p:cond delay="0"/>
                                          </p:stCondLst>
                                        </p:cTn>
                                        <p:tgtEl>
                                          <p:spTgt spid="32"/>
                                        </p:tgtEl>
                                        <p:attrNameLst>
                                          <p:attrName>style.visibility</p:attrName>
                                        </p:attrNameLst>
                                      </p:cBhvr>
                                      <p:to>
                                        <p:strVal val="visible"/>
                                      </p:to>
                                    </p:set>
                                    <p:animEffect filter="wipe(up)" transition="in">
                                      <p:cBhvr>
                                        <p:cTn dur="500" id="69"/>
                                        <p:tgtEl>
                                          <p:spTgt spid="32"/>
                                        </p:tgtEl>
                                      </p:cBhvr>
                                    </p:animEffect>
                                  </p:childTnLst>
                                </p:cTn>
                              </p:par>
                              <p:par>
                                <p:cTn fill="hold" grpId="0" id="70" nodeType="withEffect" presetClass="entr" presetID="2" presetSubtype="4">
                                  <p:stCondLst>
                                    <p:cond delay="4500"/>
                                  </p:stCondLst>
                                  <p:childTnLst>
                                    <p:set>
                                      <p:cBhvr>
                                        <p:cTn dur="1" fill="hold" id="71">
                                          <p:stCondLst>
                                            <p:cond delay="0"/>
                                          </p:stCondLst>
                                        </p:cTn>
                                        <p:tgtEl>
                                          <p:spTgt spid="30"/>
                                        </p:tgtEl>
                                        <p:attrNameLst>
                                          <p:attrName>style.visibility</p:attrName>
                                        </p:attrNameLst>
                                      </p:cBhvr>
                                      <p:to>
                                        <p:strVal val="visible"/>
                                      </p:to>
                                    </p:set>
                                    <p:anim calcmode="lin" valueType="num">
                                      <p:cBhvr additive="base">
                                        <p:cTn dur="500" fill="hold" id="72"/>
                                        <p:tgtEl>
                                          <p:spTgt spid="30"/>
                                        </p:tgtEl>
                                        <p:attrNameLst>
                                          <p:attrName>ppt_x</p:attrName>
                                        </p:attrNameLst>
                                      </p:cBhvr>
                                      <p:tavLst>
                                        <p:tav tm="0">
                                          <p:val>
                                            <p:strVal val="#ppt_x"/>
                                          </p:val>
                                        </p:tav>
                                        <p:tav tm="100000">
                                          <p:val>
                                            <p:strVal val="#ppt_x"/>
                                          </p:val>
                                        </p:tav>
                                      </p:tavLst>
                                    </p:anim>
                                    <p:anim calcmode="lin" valueType="num">
                                      <p:cBhvr additive="base">
                                        <p:cTn dur="500" fill="hold" id="73"/>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
      <p:bldP grpId="0" spid="9"/>
      <p:bldP grpId="0" spid="11"/>
      <p:bldP grpId="0" spid="14"/>
      <p:bldP grpId="0" spid="15"/>
      <p:bldP grpId="0" spid="23"/>
      <p:bldP grpId="0" spid="25"/>
      <p:bldP grpId="0" spid="26"/>
      <p:bldP grpId="0" spid="28"/>
      <p:bldP grpId="0" spid="29"/>
      <p:bldP grpId="0" spid="30"/>
    </p:bldLst>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0" name="原创设计师QQ598969553             _1"/>
          <p:cNvSpPr/>
          <p:nvPr/>
        </p:nvSpPr>
        <p:spPr bwMode="auto">
          <a:xfrm>
            <a:off x="0" y="0"/>
            <a:ext cx="322337" cy="643548"/>
          </a:xfrm>
          <a:custGeom>
            <a:gdLst>
              <a:gd fmla="*/ 0 w 286" name="T0"/>
              <a:gd fmla="*/ 0 h 571" name="T1"/>
              <a:gd fmla="*/ 286 w 286" name="T2"/>
              <a:gd fmla="*/ 287 h 571" name="T3"/>
              <a:gd fmla="*/ 0 w 286" name="T4"/>
              <a:gd fmla="*/ 571 h 571" name="T5"/>
              <a:gd fmla="*/ 0 w 286" name="T6"/>
              <a:gd fmla="*/ 0 h 571" name="T7"/>
            </a:gdLst>
            <a:cxnLst>
              <a:cxn ang="0">
                <a:pos x="T0" y="T1"/>
              </a:cxn>
              <a:cxn ang="0">
                <a:pos x="T2" y="T3"/>
              </a:cxn>
              <a:cxn ang="0">
                <a:pos x="T4" y="T5"/>
              </a:cxn>
              <a:cxn ang="0">
                <a:pos x="T6" y="T7"/>
              </a:cxn>
            </a:cxnLst>
            <a:rect b="b" l="0" r="r" t="0"/>
            <a:pathLst>
              <a:path h="571" w="286">
                <a:moveTo>
                  <a:pt x="0" y="0"/>
                </a:moveTo>
                <a:lnTo>
                  <a:pt x="286" y="287"/>
                </a:lnTo>
                <a:lnTo>
                  <a:pt x="0" y="571"/>
                </a:lnTo>
                <a:lnTo>
                  <a:pt x="0" y="0"/>
                </a:lnTo>
                <a:close/>
              </a:path>
            </a:pathLst>
          </a:custGeom>
          <a:solidFill>
            <a:schemeClr val="tx1">
              <a:lumMod val="75000"/>
              <a:lumOff val="25000"/>
            </a:schemeClr>
          </a:solidFill>
          <a:ln cap="flat" w="6350">
            <a:noFill/>
            <a:prstDash val="solid"/>
            <a:miter lim="800000"/>
          </a:ln>
        </p:spPr>
        <p:txBody>
          <a:bodyPr anchor="t" anchorCtr="0" bIns="45720" compatLnSpc="1" lIns="91440" numCol="1" rIns="91440" tIns="45720" vert="horz" wrap="square"/>
          <a:lstStyle/>
          <a:p>
            <a:endParaRPr altLang="en-US" lang="zh-CN"/>
          </a:p>
        </p:txBody>
      </p:sp>
      <p:sp>
        <p:nvSpPr>
          <p:cNvPr id="41" name="原创设计师QQ598969553             _2"/>
          <p:cNvSpPr/>
          <p:nvPr/>
        </p:nvSpPr>
        <p:spPr bwMode="auto">
          <a:xfrm>
            <a:off x="99884" y="225172"/>
            <a:ext cx="216113" cy="433005"/>
          </a:xfrm>
          <a:custGeom>
            <a:gdLst>
              <a:gd fmla="*/ 0 w 278" name="T0"/>
              <a:gd fmla="*/ 0 h 557" name="T1"/>
              <a:gd fmla="*/ 278 w 278" name="T2"/>
              <a:gd fmla="*/ 278 h 557" name="T3"/>
              <a:gd fmla="*/ 0 w 278" name="T4"/>
              <a:gd fmla="*/ 557 h 557" name="T5"/>
              <a:gd fmla="*/ 0 w 278" name="T6"/>
              <a:gd fmla="*/ 0 h 557" name="T7"/>
            </a:gdLst>
            <a:cxnLst>
              <a:cxn ang="0">
                <a:pos x="T0" y="T1"/>
              </a:cxn>
              <a:cxn ang="0">
                <a:pos x="T2" y="T3"/>
              </a:cxn>
              <a:cxn ang="0">
                <a:pos x="T4" y="T5"/>
              </a:cxn>
              <a:cxn ang="0">
                <a:pos x="T6" y="T7"/>
              </a:cxn>
            </a:cxnLst>
            <a:rect b="b" l="0" r="r" t="0"/>
            <a:pathLst>
              <a:path h="557" w="278">
                <a:moveTo>
                  <a:pt x="0" y="0"/>
                </a:moveTo>
                <a:lnTo>
                  <a:pt x="278" y="278"/>
                </a:lnTo>
                <a:lnTo>
                  <a:pt x="0" y="557"/>
                </a:lnTo>
                <a:lnTo>
                  <a:pt x="0" y="0"/>
                </a:lnTo>
                <a:close/>
              </a:path>
            </a:pathLst>
          </a:custGeom>
          <a:solidFill>
            <a:schemeClr val="accent1"/>
          </a:solidFill>
          <a:ln>
            <a:noFill/>
          </a:ln>
        </p:spPr>
        <p:txBody>
          <a:bodyPr anchor="t" anchorCtr="0" bIns="45720" compatLnSpc="1" lIns="91440" numCol="1" rIns="91440" tIns="45720" vert="horz" wrap="square"/>
          <a:lstStyle/>
          <a:p>
            <a:endParaRPr altLang="en-US" lang="zh-CN"/>
          </a:p>
        </p:txBody>
      </p:sp>
      <p:sp>
        <p:nvSpPr>
          <p:cNvPr id="42" name="原创设计师QQ598969553             _3"/>
          <p:cNvSpPr>
            <a:spLocks noChangeArrowheads="1"/>
          </p:cNvSpPr>
          <p:nvPr/>
        </p:nvSpPr>
        <p:spPr bwMode="auto">
          <a:xfrm>
            <a:off x="463550" y="194692"/>
            <a:ext cx="1016000" cy="304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none">
            <a:spAutoFit/>
          </a:bodyPr>
          <a:lstStyle/>
          <a:p>
            <a:pPr fontAlgn="base">
              <a:spcBef>
                <a:spcPct val="0"/>
              </a:spcBef>
              <a:spcAft>
                <a:spcPct val="0"/>
              </a:spcAft>
            </a:pPr>
            <a:r>
              <a:rPr altLang="en-US" b="1" lang="zh-CN" sz="2000">
                <a:solidFill>
                  <a:schemeClr val="accent1"/>
                </a:solidFill>
                <a:latin charset="0" pitchFamily="34" typeface="Impact"/>
                <a:ea charset="-122" pitchFamily="34" typeface="微软雅黑"/>
                <a:cs charset="-122" pitchFamily="2" typeface="宋体"/>
              </a:rPr>
              <a:t>企业愿景</a:t>
            </a:r>
          </a:p>
        </p:txBody>
      </p:sp>
      <p:sp>
        <p:nvSpPr>
          <p:cNvPr id="43" name="原创设计师QQ598969553             _4"/>
          <p:cNvSpPr>
            <a:spLocks noChangeArrowheads="1"/>
          </p:cNvSpPr>
          <p:nvPr/>
        </p:nvSpPr>
        <p:spPr bwMode="auto">
          <a:xfrm>
            <a:off x="467544" y="540445"/>
            <a:ext cx="1800606" cy="1219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fontAlgn="base">
              <a:spcBef>
                <a:spcPct val="0"/>
              </a:spcBef>
              <a:spcAft>
                <a:spcPct val="0"/>
              </a:spcAft>
              <a:buFont charset="0" pitchFamily="34" typeface="Arial"/>
              <a:buNone/>
            </a:pPr>
            <a:r>
              <a:rPr altLang="zh-CN" lang="en-US" sz="800">
                <a:solidFill>
                  <a:srgbClr val="53585E"/>
                </a:solidFill>
                <a:latin charset="0" pitchFamily="34" typeface="Arial"/>
                <a:cs charset="0" pitchFamily="34" typeface="Arial"/>
              </a:rPr>
              <a:t>This is a subtitle for your presentation</a:t>
            </a:r>
          </a:p>
        </p:txBody>
      </p:sp>
      <p:sp>
        <p:nvSpPr>
          <p:cNvPr id="3" name="原创设计师QQ598969553             _5"/>
          <p:cNvSpPr/>
          <p:nvPr/>
        </p:nvSpPr>
        <p:spPr>
          <a:xfrm>
            <a:off x="976511" y="1194200"/>
            <a:ext cx="2998544" cy="2998544"/>
          </a:xfrm>
          <a:prstGeom prst="diamond">
            <a:avLst/>
          </a:prstGeom>
          <a:blipFill dpi="0" rotWithShape="1">
            <a:blip r:embed="rId3"/>
            <a:stretch>
              <a:fillRect b="176" t="176"/>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3" name="原创设计师QQ598969553             _6"/>
          <p:cNvSpPr/>
          <p:nvPr/>
        </p:nvSpPr>
        <p:spPr>
          <a:xfrm>
            <a:off x="813661" y="1683456"/>
            <a:ext cx="638034" cy="638034"/>
          </a:xfrm>
          <a:prstGeom prst="diamond">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5" name="原创设计师QQ598969553             _7"/>
          <p:cNvSpPr>
            <a:spLocks noEditPoints="1"/>
          </p:cNvSpPr>
          <p:nvPr/>
        </p:nvSpPr>
        <p:spPr bwMode="auto">
          <a:xfrm>
            <a:off x="1021152" y="1897175"/>
            <a:ext cx="223052" cy="210596"/>
          </a:xfrm>
          <a:custGeom>
            <a:gdLst>
              <a:gd fmla="*/ 48 w 98" name="T0"/>
              <a:gd fmla="*/ 24 h 92" name="T1"/>
              <a:gd fmla="*/ 50 w 98" name="T2"/>
              <a:gd fmla="*/ 53 h 92" name="T3"/>
              <a:gd fmla="*/ 52 w 98" name="T4"/>
              <a:gd fmla="*/ 17 h 92" name="T5"/>
              <a:gd fmla="*/ 48 w 98" name="T6"/>
              <a:gd fmla="*/ 16 h 92" name="T7"/>
              <a:gd fmla="*/ 41 w 98" name="T8"/>
              <a:gd fmla="*/ 28 h 92" name="T9"/>
              <a:gd fmla="*/ 94 w 98" name="T10"/>
              <a:gd fmla="*/ 12 h 92" name="T11"/>
              <a:gd fmla="*/ 84 w 98" name="T12"/>
              <a:gd fmla="*/ 12 h 92" name="T13"/>
              <a:gd fmla="*/ 80 w 98" name="T14"/>
              <a:gd fmla="*/ 0 h 92" name="T15"/>
              <a:gd fmla="*/ 14 w 98" name="T16"/>
              <a:gd fmla="*/ 4 h 92" name="T17"/>
              <a:gd fmla="*/ 3 w 98" name="T18"/>
              <a:gd fmla="*/ 12 h 92" name="T19"/>
              <a:gd fmla="*/ 0 w 98" name="T20"/>
              <a:gd fmla="*/ 37 h 92" name="T21"/>
              <a:gd fmla="*/ 6 w 98" name="T22"/>
              <a:gd fmla="*/ 52 h 92" name="T23"/>
              <a:gd fmla="*/ 45 w 98" name="T24"/>
              <a:gd fmla="*/ 75 h 92" name="T25"/>
              <a:gd fmla="*/ 29 w 98" name="T26"/>
              <a:gd fmla="*/ 84 h 92" name="T27"/>
              <a:gd fmla="*/ 29 w 98" name="T28"/>
              <a:gd fmla="*/ 92 h 92" name="T29"/>
              <a:gd fmla="*/ 73 w 98" name="T30"/>
              <a:gd fmla="*/ 88 h 92" name="T31"/>
              <a:gd fmla="*/ 53 w 98" name="T32"/>
              <a:gd fmla="*/ 84 h 92" name="T33"/>
              <a:gd fmla="*/ 78 w 98" name="T34"/>
              <a:gd fmla="*/ 59 h 92" name="T35"/>
              <a:gd fmla="*/ 92 w 98" name="T36"/>
              <a:gd fmla="*/ 52 h 92" name="T37"/>
              <a:gd fmla="*/ 98 w 98" name="T38"/>
              <a:gd fmla="*/ 16 h 92" name="T39"/>
              <a:gd fmla="*/ 11 w 98" name="T40"/>
              <a:gd fmla="*/ 47 h 92" name="T41"/>
              <a:gd fmla="*/ 7 w 98" name="T42"/>
              <a:gd fmla="*/ 37 h 92" name="T43"/>
              <a:gd fmla="*/ 14 w 98" name="T44"/>
              <a:gd fmla="*/ 20 h 92" name="T45"/>
              <a:gd fmla="*/ 15 w 98" name="T46"/>
              <a:gd fmla="*/ 50 h 92" name="T47"/>
              <a:gd fmla="*/ 76 w 98" name="T48"/>
              <a:gd fmla="*/ 40 h 92" name="T49"/>
              <a:gd fmla="*/ 73 w 98" name="T50"/>
              <a:gd fmla="*/ 53 h 92" name="T51"/>
              <a:gd fmla="*/ 49 w 98" name="T52"/>
              <a:gd fmla="*/ 67 h 92" name="T53"/>
              <a:gd fmla="*/ 24 w 98" name="T54"/>
              <a:gd fmla="*/ 53 h 92" name="T55"/>
              <a:gd fmla="*/ 21 w 98" name="T56"/>
              <a:gd fmla="*/ 40 h 92" name="T57"/>
              <a:gd fmla="*/ 76 w 98" name="T58"/>
              <a:gd fmla="*/ 8 h 92" name="T59"/>
              <a:gd fmla="*/ 91 w 98" name="T60"/>
              <a:gd fmla="*/ 37 h 92" name="T61"/>
              <a:gd fmla="*/ 86 w 98" name="T62"/>
              <a:gd fmla="*/ 47 h 92" name="T63"/>
              <a:gd fmla="*/ 83 w 98" name="T64"/>
              <a:gd fmla="*/ 50 h 92" name="T65"/>
              <a:gd fmla="*/ 84 w 98" name="T66"/>
              <a:gd fmla="*/ 40 h 92" name="T67"/>
              <a:gd fmla="*/ 91 w 98" name="T68"/>
              <a:gd fmla="*/ 20 h 92"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92" w="98">
                <a:moveTo>
                  <a:pt x="44" y="28"/>
                </a:moveTo>
                <a:cubicBezTo>
                  <a:pt x="48" y="24"/>
                  <a:pt x="48" y="24"/>
                  <a:pt x="48" y="24"/>
                </a:cubicBezTo>
                <a:cubicBezTo>
                  <a:pt x="48" y="51"/>
                  <a:pt x="48" y="51"/>
                  <a:pt x="48" y="51"/>
                </a:cubicBezTo>
                <a:cubicBezTo>
                  <a:pt x="48" y="52"/>
                  <a:pt x="49" y="53"/>
                  <a:pt x="50" y="53"/>
                </a:cubicBezTo>
                <a:cubicBezTo>
                  <a:pt x="51" y="53"/>
                  <a:pt x="52" y="52"/>
                  <a:pt x="52" y="51"/>
                </a:cubicBezTo>
                <a:cubicBezTo>
                  <a:pt x="52" y="17"/>
                  <a:pt x="52" y="17"/>
                  <a:pt x="52" y="17"/>
                </a:cubicBezTo>
                <a:cubicBezTo>
                  <a:pt x="52" y="16"/>
                  <a:pt x="51" y="15"/>
                  <a:pt x="50" y="15"/>
                </a:cubicBezTo>
                <a:cubicBezTo>
                  <a:pt x="49" y="15"/>
                  <a:pt x="48" y="15"/>
                  <a:pt x="48" y="16"/>
                </a:cubicBezTo>
                <a:cubicBezTo>
                  <a:pt x="41" y="25"/>
                  <a:pt x="41" y="25"/>
                  <a:pt x="41" y="25"/>
                </a:cubicBezTo>
                <a:cubicBezTo>
                  <a:pt x="40" y="26"/>
                  <a:pt x="40" y="28"/>
                  <a:pt x="41" y="28"/>
                </a:cubicBezTo>
                <a:cubicBezTo>
                  <a:pt x="42" y="29"/>
                  <a:pt x="44" y="29"/>
                  <a:pt x="44" y="28"/>
                </a:cubicBezTo>
                <a:close/>
                <a:moveTo>
                  <a:pt x="94" y="12"/>
                </a:moveTo>
                <a:cubicBezTo>
                  <a:pt x="94" y="12"/>
                  <a:pt x="94" y="12"/>
                  <a:pt x="94" y="12"/>
                </a:cubicBezTo>
                <a:cubicBezTo>
                  <a:pt x="84" y="12"/>
                  <a:pt x="84" y="12"/>
                  <a:pt x="84" y="12"/>
                </a:cubicBezTo>
                <a:cubicBezTo>
                  <a:pt x="84" y="4"/>
                  <a:pt x="84" y="4"/>
                  <a:pt x="84" y="4"/>
                </a:cubicBezTo>
                <a:cubicBezTo>
                  <a:pt x="84" y="2"/>
                  <a:pt x="82" y="0"/>
                  <a:pt x="80" y="0"/>
                </a:cubicBezTo>
                <a:cubicBezTo>
                  <a:pt x="17" y="0"/>
                  <a:pt x="17" y="0"/>
                  <a:pt x="17" y="0"/>
                </a:cubicBezTo>
                <a:cubicBezTo>
                  <a:pt x="15" y="0"/>
                  <a:pt x="14" y="2"/>
                  <a:pt x="14" y="4"/>
                </a:cubicBezTo>
                <a:cubicBezTo>
                  <a:pt x="14" y="12"/>
                  <a:pt x="14" y="12"/>
                  <a:pt x="14" y="12"/>
                </a:cubicBezTo>
                <a:cubicBezTo>
                  <a:pt x="3" y="12"/>
                  <a:pt x="3" y="12"/>
                  <a:pt x="3" y="12"/>
                </a:cubicBezTo>
                <a:cubicBezTo>
                  <a:pt x="1" y="12"/>
                  <a:pt x="0" y="14"/>
                  <a:pt x="0" y="16"/>
                </a:cubicBezTo>
                <a:cubicBezTo>
                  <a:pt x="0" y="37"/>
                  <a:pt x="0" y="37"/>
                  <a:pt x="0" y="37"/>
                </a:cubicBezTo>
                <a:cubicBezTo>
                  <a:pt x="0" y="43"/>
                  <a:pt x="2" y="48"/>
                  <a:pt x="6" y="52"/>
                </a:cubicBezTo>
                <a:cubicBezTo>
                  <a:pt x="6" y="52"/>
                  <a:pt x="6" y="52"/>
                  <a:pt x="6" y="52"/>
                </a:cubicBezTo>
                <a:cubicBezTo>
                  <a:pt x="9" y="56"/>
                  <a:pt x="14" y="58"/>
                  <a:pt x="19" y="59"/>
                </a:cubicBezTo>
                <a:cubicBezTo>
                  <a:pt x="25" y="68"/>
                  <a:pt x="35" y="74"/>
                  <a:pt x="45" y="75"/>
                </a:cubicBezTo>
                <a:cubicBezTo>
                  <a:pt x="45" y="84"/>
                  <a:pt x="45" y="84"/>
                  <a:pt x="45" y="84"/>
                </a:cubicBezTo>
                <a:cubicBezTo>
                  <a:pt x="29" y="84"/>
                  <a:pt x="29" y="84"/>
                  <a:pt x="29" y="84"/>
                </a:cubicBezTo>
                <a:cubicBezTo>
                  <a:pt x="27" y="84"/>
                  <a:pt x="25" y="86"/>
                  <a:pt x="25" y="88"/>
                </a:cubicBezTo>
                <a:cubicBezTo>
                  <a:pt x="25" y="90"/>
                  <a:pt x="27" y="92"/>
                  <a:pt x="29" y="92"/>
                </a:cubicBezTo>
                <a:cubicBezTo>
                  <a:pt x="69" y="92"/>
                  <a:pt x="69" y="92"/>
                  <a:pt x="69" y="92"/>
                </a:cubicBezTo>
                <a:cubicBezTo>
                  <a:pt x="71" y="92"/>
                  <a:pt x="73" y="90"/>
                  <a:pt x="73" y="88"/>
                </a:cubicBezTo>
                <a:cubicBezTo>
                  <a:pt x="73" y="86"/>
                  <a:pt x="71" y="84"/>
                  <a:pt x="69" y="84"/>
                </a:cubicBezTo>
                <a:cubicBezTo>
                  <a:pt x="53" y="84"/>
                  <a:pt x="53" y="84"/>
                  <a:pt x="53" y="84"/>
                </a:cubicBezTo>
                <a:cubicBezTo>
                  <a:pt x="53" y="75"/>
                  <a:pt x="53" y="75"/>
                  <a:pt x="53" y="75"/>
                </a:cubicBezTo>
                <a:cubicBezTo>
                  <a:pt x="63" y="74"/>
                  <a:pt x="73" y="68"/>
                  <a:pt x="78" y="59"/>
                </a:cubicBezTo>
                <a:cubicBezTo>
                  <a:pt x="84" y="58"/>
                  <a:pt x="88" y="56"/>
                  <a:pt x="92" y="53"/>
                </a:cubicBezTo>
                <a:cubicBezTo>
                  <a:pt x="92" y="52"/>
                  <a:pt x="92" y="52"/>
                  <a:pt x="92" y="52"/>
                </a:cubicBezTo>
                <a:cubicBezTo>
                  <a:pt x="96" y="48"/>
                  <a:pt x="98" y="43"/>
                  <a:pt x="98" y="37"/>
                </a:cubicBezTo>
                <a:cubicBezTo>
                  <a:pt x="98" y="16"/>
                  <a:pt x="98" y="16"/>
                  <a:pt x="98" y="16"/>
                </a:cubicBezTo>
                <a:cubicBezTo>
                  <a:pt x="98" y="14"/>
                  <a:pt x="96" y="12"/>
                  <a:pt x="94" y="12"/>
                </a:cubicBezTo>
                <a:close/>
                <a:moveTo>
                  <a:pt x="11" y="47"/>
                </a:moveTo>
                <a:cubicBezTo>
                  <a:pt x="11" y="47"/>
                  <a:pt x="11" y="47"/>
                  <a:pt x="11" y="47"/>
                </a:cubicBezTo>
                <a:cubicBezTo>
                  <a:pt x="9" y="44"/>
                  <a:pt x="7" y="41"/>
                  <a:pt x="7" y="37"/>
                </a:cubicBezTo>
                <a:cubicBezTo>
                  <a:pt x="7" y="20"/>
                  <a:pt x="7" y="20"/>
                  <a:pt x="7" y="20"/>
                </a:cubicBezTo>
                <a:cubicBezTo>
                  <a:pt x="14" y="20"/>
                  <a:pt x="14" y="20"/>
                  <a:pt x="14" y="20"/>
                </a:cubicBezTo>
                <a:cubicBezTo>
                  <a:pt x="14" y="40"/>
                  <a:pt x="14" y="40"/>
                  <a:pt x="14" y="40"/>
                </a:cubicBezTo>
                <a:cubicBezTo>
                  <a:pt x="14" y="44"/>
                  <a:pt x="14" y="47"/>
                  <a:pt x="15" y="50"/>
                </a:cubicBezTo>
                <a:cubicBezTo>
                  <a:pt x="14" y="49"/>
                  <a:pt x="12" y="48"/>
                  <a:pt x="11" y="47"/>
                </a:cubicBezTo>
                <a:close/>
                <a:moveTo>
                  <a:pt x="76" y="40"/>
                </a:moveTo>
                <a:cubicBezTo>
                  <a:pt x="76" y="40"/>
                  <a:pt x="76" y="40"/>
                  <a:pt x="76" y="40"/>
                </a:cubicBezTo>
                <a:cubicBezTo>
                  <a:pt x="76" y="45"/>
                  <a:pt x="75" y="49"/>
                  <a:pt x="73" y="53"/>
                </a:cubicBezTo>
                <a:cubicBezTo>
                  <a:pt x="73" y="53"/>
                  <a:pt x="73" y="53"/>
                  <a:pt x="73" y="53"/>
                </a:cubicBezTo>
                <a:cubicBezTo>
                  <a:pt x="69" y="62"/>
                  <a:pt x="59" y="67"/>
                  <a:pt x="49" y="67"/>
                </a:cubicBezTo>
                <a:cubicBezTo>
                  <a:pt x="39" y="67"/>
                  <a:pt x="29" y="62"/>
                  <a:pt x="24" y="53"/>
                </a:cubicBezTo>
                <a:cubicBezTo>
                  <a:pt x="24" y="53"/>
                  <a:pt x="24" y="53"/>
                  <a:pt x="24" y="53"/>
                </a:cubicBezTo>
                <a:cubicBezTo>
                  <a:pt x="22" y="49"/>
                  <a:pt x="21" y="45"/>
                  <a:pt x="21" y="40"/>
                </a:cubicBezTo>
                <a:cubicBezTo>
                  <a:pt x="21" y="40"/>
                  <a:pt x="21" y="40"/>
                  <a:pt x="21" y="40"/>
                </a:cubicBezTo>
                <a:cubicBezTo>
                  <a:pt x="21" y="8"/>
                  <a:pt x="21" y="8"/>
                  <a:pt x="21" y="8"/>
                </a:cubicBezTo>
                <a:cubicBezTo>
                  <a:pt x="76" y="8"/>
                  <a:pt x="76" y="8"/>
                  <a:pt x="76" y="8"/>
                </a:cubicBezTo>
                <a:cubicBezTo>
                  <a:pt x="76" y="40"/>
                  <a:pt x="76" y="40"/>
                  <a:pt x="76" y="40"/>
                </a:cubicBezTo>
                <a:close/>
                <a:moveTo>
                  <a:pt x="91" y="37"/>
                </a:moveTo>
                <a:cubicBezTo>
                  <a:pt x="91" y="37"/>
                  <a:pt x="91" y="37"/>
                  <a:pt x="91" y="37"/>
                </a:cubicBezTo>
                <a:cubicBezTo>
                  <a:pt x="91" y="41"/>
                  <a:pt x="89" y="44"/>
                  <a:pt x="86" y="47"/>
                </a:cubicBezTo>
                <a:cubicBezTo>
                  <a:pt x="86" y="47"/>
                  <a:pt x="86" y="47"/>
                  <a:pt x="86" y="47"/>
                </a:cubicBezTo>
                <a:cubicBezTo>
                  <a:pt x="85" y="48"/>
                  <a:pt x="84" y="49"/>
                  <a:pt x="83" y="50"/>
                </a:cubicBezTo>
                <a:cubicBezTo>
                  <a:pt x="84" y="47"/>
                  <a:pt x="84" y="44"/>
                  <a:pt x="84" y="40"/>
                </a:cubicBezTo>
                <a:cubicBezTo>
                  <a:pt x="84" y="40"/>
                  <a:pt x="84" y="40"/>
                  <a:pt x="84" y="40"/>
                </a:cubicBezTo>
                <a:cubicBezTo>
                  <a:pt x="84" y="20"/>
                  <a:pt x="84" y="20"/>
                  <a:pt x="84" y="20"/>
                </a:cubicBezTo>
                <a:cubicBezTo>
                  <a:pt x="91" y="20"/>
                  <a:pt x="91" y="20"/>
                  <a:pt x="91" y="20"/>
                </a:cubicBezTo>
                <a:cubicBezTo>
                  <a:pt x="91" y="37"/>
                  <a:pt x="91" y="37"/>
                  <a:pt x="91" y="37"/>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19" name="原创设计师QQ598969553             _8"/>
          <p:cNvSpPr>
            <a:spLocks noChangeArrowheads="1"/>
          </p:cNvSpPr>
          <p:nvPr/>
        </p:nvSpPr>
        <p:spPr bwMode="auto">
          <a:xfrm>
            <a:off x="4932040" y="1589167"/>
            <a:ext cx="3510060" cy="7696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nSpc>
                <a:spcPct val="120000"/>
              </a:lnSpc>
              <a:spcBef>
                <a:spcPts val="300"/>
              </a:spcBef>
            </a:pPr>
            <a:r>
              <a:rPr altLang="en-US" b="1" lang="zh-CN" sz="1000">
                <a:solidFill>
                  <a:schemeClr val="tx1">
                    <a:lumMod val="75000"/>
                    <a:lumOff val="25000"/>
                  </a:schemeClr>
                </a:solidFill>
              </a:rPr>
              <a:t>TOPIC HEADER HERE</a:t>
            </a:r>
          </a:p>
          <a:p>
            <a:pPr>
              <a:lnSpc>
                <a:spcPct val="120000"/>
              </a:lnSpc>
              <a:spcBef>
                <a:spcPts val="300"/>
              </a:spcBef>
            </a:pPr>
            <a:r>
              <a:rPr altLang="en-US" b="1" lang="zh-CN" sz="1000">
                <a:solidFill>
                  <a:schemeClr val="tx1">
                    <a:lumMod val="75000"/>
                    <a:lumOff val="25000"/>
                  </a:schemeClr>
                </a:solidFill>
              </a:rPr>
              <a:t>We have many PowerPoint templates that has been specifically designed to help anyone that is stepping into the world of PowerPoint for the very first time. </a:t>
            </a:r>
          </a:p>
        </p:txBody>
      </p:sp>
      <p:sp>
        <p:nvSpPr>
          <p:cNvPr id="120" name="原创设计师QQ598969553             _9"/>
          <p:cNvSpPr>
            <a:spLocks noChangeArrowheads="1"/>
          </p:cNvSpPr>
          <p:nvPr/>
        </p:nvSpPr>
        <p:spPr bwMode="auto">
          <a:xfrm>
            <a:off x="4932040" y="2312454"/>
            <a:ext cx="3510059" cy="17170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indent="-171450" marL="171450">
              <a:lnSpc>
                <a:spcPct val="120000"/>
              </a:lnSpc>
              <a:spcBef>
                <a:spcPts val="500"/>
              </a:spcBef>
              <a:buClr>
                <a:schemeClr val="tx1">
                  <a:lumMod val="75000"/>
                  <a:lumOff val="25000"/>
                </a:schemeClr>
              </a:buClr>
              <a:buFont charset="2" pitchFamily="2" typeface="Wingdings"/>
              <a:buChar char="n"/>
            </a:pPr>
            <a:r>
              <a:rPr altLang="zh-CN" lang="en-US" sz="800">
                <a:solidFill>
                  <a:schemeClr val="bg1">
                    <a:lumMod val="50000"/>
                  </a:schemeClr>
                </a:solidFill>
              </a:rPr>
              <a:t>We have many PowerPoint templates that has been specifically designed to help anyone that is stepping into the world of PowerPoint for the very first time.</a:t>
            </a:r>
          </a:p>
          <a:p>
            <a:pPr indent="-171450" marL="171450">
              <a:lnSpc>
                <a:spcPct val="120000"/>
              </a:lnSpc>
              <a:spcBef>
                <a:spcPts val="500"/>
              </a:spcBef>
              <a:buClr>
                <a:schemeClr val="tx1">
                  <a:lumMod val="75000"/>
                  <a:lumOff val="25000"/>
                </a:schemeClr>
              </a:buClr>
              <a:buFont charset="2" pitchFamily="2" typeface="Wingdings"/>
              <a:buChar char="n"/>
            </a:pPr>
            <a:r>
              <a:rPr altLang="zh-CN" lang="en-US" sz="800">
                <a:solidFill>
                  <a:schemeClr val="bg1">
                    <a:lumMod val="50000"/>
                  </a:schemeClr>
                </a:solidFill>
              </a:rPr>
              <a:t>We have many PowerPoint templates that has been specifically designed to help anyone that is stepping into the world of PowerPoint for the very first time. </a:t>
            </a:r>
          </a:p>
          <a:p>
            <a:pPr indent="-171450" marL="171450">
              <a:lnSpc>
                <a:spcPct val="120000"/>
              </a:lnSpc>
              <a:spcBef>
                <a:spcPts val="500"/>
              </a:spcBef>
              <a:buClr>
                <a:schemeClr val="tx1">
                  <a:lumMod val="75000"/>
                  <a:lumOff val="25000"/>
                </a:schemeClr>
              </a:buClr>
              <a:buFont charset="2" pitchFamily="2" typeface="Wingdings"/>
              <a:buChar char="n"/>
            </a:pPr>
            <a:r>
              <a:rPr altLang="zh-CN" lang="en-US" sz="800">
                <a:solidFill>
                  <a:schemeClr val="bg1">
                    <a:lumMod val="50000"/>
                  </a:schemeClr>
                </a:solidFill>
              </a:rPr>
              <a:t>We have many PowerPoint templates that has been specifically designed to help anyone that is stepping into the world of PowerPoint for the very first time.  </a:t>
            </a:r>
          </a:p>
          <a:p>
            <a:pPr indent="-171450" marL="171450">
              <a:lnSpc>
                <a:spcPct val="120000"/>
              </a:lnSpc>
              <a:spcBef>
                <a:spcPts val="500"/>
              </a:spcBef>
              <a:buClr>
                <a:schemeClr val="tx1">
                  <a:lumMod val="75000"/>
                  <a:lumOff val="25000"/>
                </a:schemeClr>
              </a:buClr>
              <a:buFont charset="2" pitchFamily="2" typeface="Wingdings"/>
              <a:buChar char="n"/>
            </a:pPr>
            <a:r>
              <a:rPr altLang="zh-CN" lang="en-US" sz="800">
                <a:solidFill>
                  <a:schemeClr val="bg1">
                    <a:lumMod val="50000"/>
                  </a:schemeClr>
                </a:solidFill>
              </a:rPr>
              <a:t>We have many PowerPoint templates that has been specifically designed to help anyone that is stepping into the world of PowerPoint for the very first time.  </a:t>
            </a:r>
          </a:p>
          <a:p>
            <a:pPr indent="-171450" marL="171450">
              <a:lnSpc>
                <a:spcPct val="120000"/>
              </a:lnSpc>
              <a:spcBef>
                <a:spcPts val="500"/>
              </a:spcBef>
              <a:buClr>
                <a:schemeClr val="tx1">
                  <a:lumMod val="75000"/>
                  <a:lumOff val="25000"/>
                </a:schemeClr>
              </a:buClr>
              <a:buFont charset="2" pitchFamily="2" typeface="Wingdings"/>
              <a:buChar char="n"/>
            </a:pPr>
            <a:r>
              <a:rPr altLang="zh-CN" lang="en-US" sz="800">
                <a:solidFill>
                  <a:schemeClr val="bg1">
                    <a:lumMod val="50000"/>
                  </a:schemeClr>
                </a:solidFill>
              </a:rPr>
              <a:t>We have many PowerPoint templates that has been specifically designed to help anyone that is stepping into the world of PowerPoint for the very first time.  </a:t>
            </a:r>
          </a:p>
        </p:txBody>
      </p:sp>
      <p:sp>
        <p:nvSpPr>
          <p:cNvPr id="121" name="原创设计师QQ598969553             _10"/>
          <p:cNvSpPr/>
          <p:nvPr/>
        </p:nvSpPr>
        <p:spPr>
          <a:xfrm>
            <a:off x="3592855" y="1788754"/>
            <a:ext cx="638034" cy="638034"/>
          </a:xfrm>
          <a:prstGeom prst="diamond">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6" name="原创设计师QQ598969553             _11"/>
          <p:cNvSpPr>
            <a:spLocks noEditPoints="1"/>
          </p:cNvSpPr>
          <p:nvPr/>
        </p:nvSpPr>
        <p:spPr bwMode="auto">
          <a:xfrm>
            <a:off x="3802194" y="1997578"/>
            <a:ext cx="219356" cy="220386"/>
          </a:xfrm>
          <a:custGeom>
            <a:gdLst>
              <a:gd fmla="*/ 83 w 106" name="T0"/>
              <a:gd fmla="*/ 53 h 106" name="T1"/>
              <a:gd fmla="*/ 104 w 106" name="T2"/>
              <a:gd fmla="*/ 22 h 106" name="T3"/>
              <a:gd fmla="*/ 72 w 106" name="T4"/>
              <a:gd fmla="*/ 4 h 106" name="T5"/>
              <a:gd fmla="*/ 31 w 106" name="T6"/>
              <a:gd fmla="*/ 2 h 106" name="T7"/>
              <a:gd fmla="*/ 2 w 106" name="T8"/>
              <a:gd fmla="*/ 26 h 106" name="T9"/>
              <a:gd fmla="*/ 23 w 106" name="T10"/>
              <a:gd fmla="*/ 53 h 106" name="T11"/>
              <a:gd fmla="*/ 1 w 106" name="T12"/>
              <a:gd fmla="*/ 77 h 106" name="T13"/>
              <a:gd fmla="*/ 5 w 106" name="T14"/>
              <a:gd fmla="*/ 105 h 106" name="T15"/>
              <a:gd fmla="*/ 32 w 106" name="T16"/>
              <a:gd fmla="*/ 104 h 106" name="T17"/>
              <a:gd fmla="*/ 74 w 106" name="T18"/>
              <a:gd fmla="*/ 104 h 106" name="T19"/>
              <a:gd fmla="*/ 80 w 106" name="T20"/>
              <a:gd fmla="*/ 104 h 106" name="T21"/>
              <a:gd fmla="*/ 104 w 106" name="T22"/>
              <a:gd fmla="*/ 75 h 106" name="T23"/>
              <a:gd fmla="*/ 77 w 106" name="T24"/>
              <a:gd fmla="*/ 9 h 106" name="T25"/>
              <a:gd fmla="*/ 96 w 106" name="T26"/>
              <a:gd fmla="*/ 24 h 106" name="T27"/>
              <a:gd fmla="*/ 90 w 106" name="T28"/>
              <a:gd fmla="*/ 36 h 106" name="T29"/>
              <a:gd fmla="*/ 85 w 106" name="T30"/>
              <a:gd fmla="*/ 31 h 106" name="T31"/>
              <a:gd fmla="*/ 85 w 106" name="T32"/>
              <a:gd fmla="*/ 31 h 106" name="T33"/>
              <a:gd fmla="*/ 75 w 106" name="T34"/>
              <a:gd fmla="*/ 21 h 106" name="T35"/>
              <a:gd fmla="*/ 75 w 106" name="T36"/>
              <a:gd fmla="*/ 21 h 106" name="T37"/>
              <a:gd fmla="*/ 75 w 106" name="T38"/>
              <a:gd fmla="*/ 21 h 106" name="T39"/>
              <a:gd fmla="*/ 75 w 106" name="T40"/>
              <a:gd fmla="*/ 20 h 106" name="T41"/>
              <a:gd fmla="*/ 77 w 106" name="T42"/>
              <a:gd fmla="*/ 9 h 106" name="T43"/>
              <a:gd fmla="*/ 80 w 106" name="T44"/>
              <a:gd fmla="*/ 33 h 106" name="T45"/>
              <a:gd fmla="*/ 15 w 106" name="T46"/>
              <a:gd fmla="*/ 84 h 106" name="T47"/>
              <a:gd fmla="*/ 80 w 106" name="T48"/>
              <a:gd fmla="*/ 33 h 106" name="T49"/>
              <a:gd fmla="*/ 10 w 106" name="T50"/>
              <a:gd fmla="*/ 29 h 106" name="T51"/>
              <a:gd fmla="*/ 32 w 106" name="T52"/>
              <a:gd fmla="*/ 14 h 106" name="T53"/>
              <a:gd fmla="*/ 25 w 106" name="T54"/>
              <a:gd fmla="*/ 24 h 106" name="T55"/>
              <a:gd fmla="*/ 35 w 106" name="T56"/>
              <a:gd fmla="*/ 17 h 106" name="T57"/>
              <a:gd fmla="*/ 37 w 106" name="T58"/>
              <a:gd fmla="*/ 26 h 106" name="T59"/>
              <a:gd fmla="*/ 41 w 106" name="T60"/>
              <a:gd fmla="*/ 29 h 106" name="T61"/>
              <a:gd fmla="*/ 47 w 106" name="T62"/>
              <a:gd fmla="*/ 29 h 106" name="T63"/>
              <a:gd fmla="*/ 10 w 106" name="T64"/>
              <a:gd fmla="*/ 29 h 106" name="T65"/>
              <a:gd fmla="*/ 67 w 106" name="T66"/>
              <a:gd fmla="*/ 19 h 106" name="T67"/>
              <a:gd fmla="*/ 12 w 106" name="T68"/>
              <a:gd fmla="*/ 80 h 106" name="T69"/>
              <a:gd fmla="*/ 67 w 106" name="T70"/>
              <a:gd fmla="*/ 19 h 106" name="T71"/>
              <a:gd fmla="*/ 8 w 106" name="T72"/>
              <a:gd fmla="*/ 98 h 106" name="T73"/>
              <a:gd fmla="*/ 22 w 106" name="T74"/>
              <a:gd fmla="*/ 98 h 106" name="T75"/>
              <a:gd fmla="*/ 28 w 106" name="T76"/>
              <a:gd fmla="*/ 97 h 106" name="T77"/>
              <a:gd fmla="*/ 25 w 106" name="T78"/>
              <a:gd fmla="*/ 94 h 106" name="T79"/>
              <a:gd fmla="*/ 86 w 106" name="T80"/>
              <a:gd fmla="*/ 39 h 106" name="T81"/>
              <a:gd fmla="*/ 77 w 106" name="T82"/>
              <a:gd fmla="*/ 96 h 106" name="T83"/>
              <a:gd fmla="*/ 59 w 106" name="T84"/>
              <a:gd fmla="*/ 77 h 106" name="T85"/>
              <a:gd fmla="*/ 81 w 106" name="T86"/>
              <a:gd fmla="*/ 62 h 106" name="T87"/>
              <a:gd fmla="*/ 77 w 106" name="T88"/>
              <a:gd fmla="*/ 69 h 106" name="T89"/>
              <a:gd fmla="*/ 84 w 106" name="T90"/>
              <a:gd fmla="*/ 66 h 106" name="T91"/>
              <a:gd fmla="*/ 83 w 106" name="T92"/>
              <a:gd fmla="*/ 78 h 106" name="T93"/>
              <a:gd fmla="*/ 86 w 106" name="T94"/>
              <a:gd fmla="*/ 81 h 106" name="T95"/>
              <a:gd fmla="*/ 96 w 106" name="T96"/>
              <a:gd fmla="*/ 77 h 106" name="T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b="b" l="0" r="r" t="0"/>
            <a:pathLst>
              <a:path h="105" w="105">
                <a:moveTo>
                  <a:pt x="104" y="75"/>
                </a:moveTo>
                <a:cubicBezTo>
                  <a:pt x="83" y="53"/>
                  <a:pt x="83" y="53"/>
                  <a:pt x="83" y="53"/>
                </a:cubicBezTo>
                <a:cubicBezTo>
                  <a:pt x="102" y="34"/>
                  <a:pt x="102" y="34"/>
                  <a:pt x="102" y="34"/>
                </a:cubicBezTo>
                <a:cubicBezTo>
                  <a:pt x="105" y="31"/>
                  <a:pt x="106" y="27"/>
                  <a:pt x="104" y="22"/>
                </a:cubicBezTo>
                <a:cubicBezTo>
                  <a:pt x="102" y="17"/>
                  <a:pt x="92" y="9"/>
                  <a:pt x="87" y="4"/>
                </a:cubicBezTo>
                <a:cubicBezTo>
                  <a:pt x="83" y="0"/>
                  <a:pt x="76" y="0"/>
                  <a:pt x="72" y="4"/>
                </a:cubicBezTo>
                <a:cubicBezTo>
                  <a:pt x="52" y="23"/>
                  <a:pt x="52" y="23"/>
                  <a:pt x="52" y="23"/>
                </a:cubicBezTo>
                <a:cubicBezTo>
                  <a:pt x="31" y="2"/>
                  <a:pt x="31" y="2"/>
                  <a:pt x="31" y="2"/>
                </a:cubicBezTo>
                <a:cubicBezTo>
                  <a:pt x="30" y="1"/>
                  <a:pt x="27" y="1"/>
                  <a:pt x="26" y="2"/>
                </a:cubicBezTo>
                <a:cubicBezTo>
                  <a:pt x="2" y="26"/>
                  <a:pt x="2" y="26"/>
                  <a:pt x="2" y="26"/>
                </a:cubicBezTo>
                <a:cubicBezTo>
                  <a:pt x="0" y="28"/>
                  <a:pt x="0" y="30"/>
                  <a:pt x="2" y="31"/>
                </a:cubicBezTo>
                <a:cubicBezTo>
                  <a:pt x="23" y="53"/>
                  <a:pt x="23" y="53"/>
                  <a:pt x="23" y="53"/>
                </a:cubicBezTo>
                <a:cubicBezTo>
                  <a:pt x="2" y="74"/>
                  <a:pt x="2" y="74"/>
                  <a:pt x="2" y="74"/>
                </a:cubicBezTo>
                <a:cubicBezTo>
                  <a:pt x="1" y="75"/>
                  <a:pt x="1" y="76"/>
                  <a:pt x="1" y="77"/>
                </a:cubicBezTo>
                <a:cubicBezTo>
                  <a:pt x="1" y="85"/>
                  <a:pt x="1" y="93"/>
                  <a:pt x="1" y="101"/>
                </a:cubicBezTo>
                <a:cubicBezTo>
                  <a:pt x="1" y="103"/>
                  <a:pt x="2" y="105"/>
                  <a:pt x="5" y="105"/>
                </a:cubicBezTo>
                <a:cubicBezTo>
                  <a:pt x="29" y="105"/>
                  <a:pt x="29" y="105"/>
                  <a:pt x="29" y="105"/>
                </a:cubicBezTo>
                <a:cubicBezTo>
                  <a:pt x="30" y="105"/>
                  <a:pt x="31" y="105"/>
                  <a:pt x="32" y="104"/>
                </a:cubicBezTo>
                <a:cubicBezTo>
                  <a:pt x="53" y="83"/>
                  <a:pt x="53" y="83"/>
                  <a:pt x="53" y="83"/>
                </a:cubicBezTo>
                <a:cubicBezTo>
                  <a:pt x="74" y="104"/>
                  <a:pt x="74" y="104"/>
                  <a:pt x="74" y="104"/>
                </a:cubicBezTo>
                <a:cubicBezTo>
                  <a:pt x="75" y="104"/>
                  <a:pt x="75" y="104"/>
                  <a:pt x="75" y="104"/>
                </a:cubicBezTo>
                <a:cubicBezTo>
                  <a:pt x="76" y="106"/>
                  <a:pt x="78" y="106"/>
                  <a:pt x="80" y="104"/>
                </a:cubicBezTo>
                <a:cubicBezTo>
                  <a:pt x="104" y="80"/>
                  <a:pt x="104" y="80"/>
                  <a:pt x="104" y="80"/>
                </a:cubicBezTo>
                <a:cubicBezTo>
                  <a:pt x="105" y="79"/>
                  <a:pt x="105" y="76"/>
                  <a:pt x="104" y="75"/>
                </a:cubicBezTo>
                <a:close/>
                <a:moveTo>
                  <a:pt x="77" y="9"/>
                </a:moveTo>
                <a:cubicBezTo>
                  <a:pt x="77" y="9"/>
                  <a:pt x="77" y="9"/>
                  <a:pt x="77" y="9"/>
                </a:cubicBezTo>
                <a:cubicBezTo>
                  <a:pt x="78" y="8"/>
                  <a:pt x="80" y="8"/>
                  <a:pt x="82" y="9"/>
                </a:cubicBezTo>
                <a:cubicBezTo>
                  <a:pt x="87" y="14"/>
                  <a:pt x="92" y="19"/>
                  <a:pt x="96" y="24"/>
                </a:cubicBezTo>
                <a:cubicBezTo>
                  <a:pt x="98" y="26"/>
                  <a:pt x="98" y="28"/>
                  <a:pt x="96" y="29"/>
                </a:cubicBezTo>
                <a:cubicBezTo>
                  <a:pt x="90" y="36"/>
                  <a:pt x="90" y="36"/>
                  <a:pt x="90" y="36"/>
                </a:cubicBezTo>
                <a:cubicBezTo>
                  <a:pt x="85" y="31"/>
                  <a:pt x="85" y="31"/>
                  <a:pt x="85" y="31"/>
                </a:cubicBezTo>
                <a:cubicBezTo>
                  <a:pt x="85" y="31"/>
                  <a:pt x="85" y="31"/>
                  <a:pt x="85" y="31"/>
                </a:cubicBezTo>
                <a:cubicBezTo>
                  <a:pt x="85" y="31"/>
                  <a:pt x="85" y="31"/>
                  <a:pt x="85" y="31"/>
                </a:cubicBezTo>
                <a:cubicBezTo>
                  <a:pt x="85" y="31"/>
                  <a:pt x="85" y="31"/>
                  <a:pt x="85" y="31"/>
                </a:cubicBezTo>
                <a:cubicBezTo>
                  <a:pt x="85" y="31"/>
                  <a:pt x="85" y="31"/>
                  <a:pt x="85" y="31"/>
                </a:cubicBezTo>
                <a:cubicBezTo>
                  <a:pt x="75" y="21"/>
                  <a:pt x="7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5" y="20"/>
                  <a:pt x="75" y="20"/>
                  <a:pt x="75" y="20"/>
                </a:cubicBezTo>
                <a:cubicBezTo>
                  <a:pt x="70" y="16"/>
                  <a:pt x="70" y="16"/>
                  <a:pt x="70" y="16"/>
                </a:cubicBezTo>
                <a:cubicBezTo>
                  <a:pt x="77" y="9"/>
                  <a:pt x="77" y="9"/>
                  <a:pt x="77" y="9"/>
                </a:cubicBezTo>
                <a:close/>
                <a:moveTo>
                  <a:pt x="80" y="33"/>
                </a:moveTo>
                <a:cubicBezTo>
                  <a:pt x="80" y="33"/>
                  <a:pt x="80" y="33"/>
                  <a:pt x="80" y="33"/>
                </a:cubicBezTo>
                <a:cubicBezTo>
                  <a:pt x="61" y="52"/>
                  <a:pt x="42" y="72"/>
                  <a:pt x="22" y="91"/>
                </a:cubicBezTo>
                <a:cubicBezTo>
                  <a:pt x="15" y="84"/>
                  <a:pt x="15" y="84"/>
                  <a:pt x="15" y="84"/>
                </a:cubicBezTo>
                <a:cubicBezTo>
                  <a:pt x="73" y="25"/>
                  <a:pt x="73" y="25"/>
                  <a:pt x="73" y="25"/>
                </a:cubicBezTo>
                <a:cubicBezTo>
                  <a:pt x="76" y="28"/>
                  <a:pt x="78" y="30"/>
                  <a:pt x="80" y="33"/>
                </a:cubicBezTo>
                <a:close/>
                <a:moveTo>
                  <a:pt x="10" y="29"/>
                </a:moveTo>
                <a:cubicBezTo>
                  <a:pt x="10" y="29"/>
                  <a:pt x="10" y="29"/>
                  <a:pt x="10" y="29"/>
                </a:cubicBezTo>
                <a:cubicBezTo>
                  <a:pt x="29" y="10"/>
                  <a:pt x="29" y="10"/>
                  <a:pt x="29" y="10"/>
                </a:cubicBezTo>
                <a:cubicBezTo>
                  <a:pt x="32" y="14"/>
                  <a:pt x="32" y="14"/>
                  <a:pt x="32" y="14"/>
                </a:cubicBezTo>
                <a:cubicBezTo>
                  <a:pt x="25" y="20"/>
                  <a:pt x="25" y="20"/>
                  <a:pt x="25" y="20"/>
                </a:cubicBezTo>
                <a:cubicBezTo>
                  <a:pt x="25" y="21"/>
                  <a:pt x="25" y="23"/>
                  <a:pt x="25" y="24"/>
                </a:cubicBezTo>
                <a:cubicBezTo>
                  <a:pt x="26" y="24"/>
                  <a:pt x="28" y="24"/>
                  <a:pt x="29" y="24"/>
                </a:cubicBezTo>
                <a:cubicBezTo>
                  <a:pt x="35" y="17"/>
                  <a:pt x="35" y="17"/>
                  <a:pt x="35" y="17"/>
                </a:cubicBezTo>
                <a:cubicBezTo>
                  <a:pt x="41" y="22"/>
                  <a:pt x="41" y="22"/>
                  <a:pt x="41" y="22"/>
                </a:cubicBezTo>
                <a:cubicBezTo>
                  <a:pt x="37" y="26"/>
                  <a:pt x="37" y="26"/>
                  <a:pt x="37" y="26"/>
                </a:cubicBezTo>
                <a:cubicBezTo>
                  <a:pt x="36" y="27"/>
                  <a:pt x="36" y="28"/>
                  <a:pt x="37" y="29"/>
                </a:cubicBezTo>
                <a:cubicBezTo>
                  <a:pt x="38" y="30"/>
                  <a:pt x="40" y="30"/>
                  <a:pt x="41" y="29"/>
                </a:cubicBezTo>
                <a:cubicBezTo>
                  <a:pt x="44" y="26"/>
                  <a:pt x="44" y="26"/>
                  <a:pt x="44" y="26"/>
                </a:cubicBezTo>
                <a:cubicBezTo>
                  <a:pt x="47" y="29"/>
                  <a:pt x="47" y="29"/>
                  <a:pt x="47" y="29"/>
                </a:cubicBezTo>
                <a:cubicBezTo>
                  <a:pt x="29" y="47"/>
                  <a:pt x="29" y="47"/>
                  <a:pt x="29" y="47"/>
                </a:cubicBezTo>
                <a:cubicBezTo>
                  <a:pt x="10" y="29"/>
                  <a:pt x="10" y="29"/>
                  <a:pt x="10" y="29"/>
                </a:cubicBezTo>
                <a:close/>
                <a:moveTo>
                  <a:pt x="67" y="19"/>
                </a:moveTo>
                <a:cubicBezTo>
                  <a:pt x="67" y="19"/>
                  <a:pt x="67" y="19"/>
                  <a:pt x="67" y="19"/>
                </a:cubicBezTo>
                <a:cubicBezTo>
                  <a:pt x="70" y="22"/>
                  <a:pt x="70" y="22"/>
                  <a:pt x="70" y="22"/>
                </a:cubicBezTo>
                <a:cubicBezTo>
                  <a:pt x="12" y="80"/>
                  <a:pt x="12" y="80"/>
                  <a:pt x="12" y="80"/>
                </a:cubicBezTo>
                <a:cubicBezTo>
                  <a:pt x="9" y="78"/>
                  <a:pt x="9" y="78"/>
                  <a:pt x="9" y="78"/>
                </a:cubicBezTo>
                <a:cubicBezTo>
                  <a:pt x="67" y="19"/>
                  <a:pt x="67" y="19"/>
                  <a:pt x="67" y="19"/>
                </a:cubicBezTo>
                <a:close/>
                <a:moveTo>
                  <a:pt x="8" y="98"/>
                </a:moveTo>
                <a:cubicBezTo>
                  <a:pt x="8" y="98"/>
                  <a:pt x="8" y="98"/>
                  <a:pt x="8" y="98"/>
                </a:cubicBezTo>
                <a:cubicBezTo>
                  <a:pt x="8" y="84"/>
                  <a:pt x="8" y="84"/>
                  <a:pt x="8" y="84"/>
                </a:cubicBezTo>
                <a:cubicBezTo>
                  <a:pt x="22" y="98"/>
                  <a:pt x="22" y="98"/>
                  <a:pt x="22" y="98"/>
                </a:cubicBezTo>
                <a:cubicBezTo>
                  <a:pt x="8" y="98"/>
                  <a:pt x="8" y="98"/>
                  <a:pt x="8" y="98"/>
                </a:cubicBezTo>
                <a:close/>
                <a:moveTo>
                  <a:pt x="28" y="97"/>
                </a:moveTo>
                <a:cubicBezTo>
                  <a:pt x="28" y="97"/>
                  <a:pt x="28" y="97"/>
                  <a:pt x="28" y="97"/>
                </a:cubicBezTo>
                <a:cubicBezTo>
                  <a:pt x="25" y="94"/>
                  <a:pt x="25" y="94"/>
                  <a:pt x="25" y="94"/>
                </a:cubicBezTo>
                <a:cubicBezTo>
                  <a:pt x="45" y="75"/>
                  <a:pt x="64" y="55"/>
                  <a:pt x="84" y="36"/>
                </a:cubicBezTo>
                <a:cubicBezTo>
                  <a:pt x="86" y="39"/>
                  <a:pt x="86" y="39"/>
                  <a:pt x="86" y="39"/>
                </a:cubicBezTo>
                <a:cubicBezTo>
                  <a:pt x="28" y="97"/>
                  <a:pt x="28" y="97"/>
                  <a:pt x="28" y="97"/>
                </a:cubicBezTo>
                <a:close/>
                <a:moveTo>
                  <a:pt x="77" y="96"/>
                </a:moveTo>
                <a:cubicBezTo>
                  <a:pt x="77" y="96"/>
                  <a:pt x="77" y="96"/>
                  <a:pt x="77" y="96"/>
                </a:cubicBezTo>
                <a:cubicBezTo>
                  <a:pt x="59" y="77"/>
                  <a:pt x="59" y="77"/>
                  <a:pt x="59" y="77"/>
                </a:cubicBezTo>
                <a:cubicBezTo>
                  <a:pt x="77" y="59"/>
                  <a:pt x="77" y="59"/>
                  <a:pt x="77" y="59"/>
                </a:cubicBezTo>
                <a:cubicBezTo>
                  <a:pt x="81" y="62"/>
                  <a:pt x="81" y="62"/>
                  <a:pt x="81" y="62"/>
                </a:cubicBezTo>
                <a:cubicBezTo>
                  <a:pt x="77" y="66"/>
                  <a:pt x="77" y="66"/>
                  <a:pt x="77" y="66"/>
                </a:cubicBezTo>
                <a:cubicBezTo>
                  <a:pt x="77" y="67"/>
                  <a:pt x="77" y="68"/>
                  <a:pt x="77" y="69"/>
                </a:cubicBezTo>
                <a:cubicBezTo>
                  <a:pt x="78" y="70"/>
                  <a:pt x="80" y="70"/>
                  <a:pt x="81" y="69"/>
                </a:cubicBezTo>
                <a:cubicBezTo>
                  <a:pt x="84" y="66"/>
                  <a:pt x="84" y="66"/>
                  <a:pt x="84" y="66"/>
                </a:cubicBezTo>
                <a:cubicBezTo>
                  <a:pt x="89" y="71"/>
                  <a:pt x="89" y="71"/>
                  <a:pt x="89" y="71"/>
                </a:cubicBezTo>
                <a:cubicBezTo>
                  <a:pt x="83" y="78"/>
                  <a:pt x="83" y="78"/>
                  <a:pt x="83" y="78"/>
                </a:cubicBezTo>
                <a:cubicBezTo>
                  <a:pt x="82" y="78"/>
                  <a:pt x="82" y="80"/>
                  <a:pt x="83" y="81"/>
                </a:cubicBezTo>
                <a:cubicBezTo>
                  <a:pt x="84" y="82"/>
                  <a:pt x="85" y="82"/>
                  <a:pt x="86" y="81"/>
                </a:cubicBezTo>
                <a:cubicBezTo>
                  <a:pt x="93" y="74"/>
                  <a:pt x="93" y="74"/>
                  <a:pt x="93" y="74"/>
                </a:cubicBezTo>
                <a:cubicBezTo>
                  <a:pt x="96" y="77"/>
                  <a:pt x="96" y="77"/>
                  <a:pt x="96" y="77"/>
                </a:cubicBezTo>
                <a:cubicBezTo>
                  <a:pt x="77" y="96"/>
                  <a:pt x="77" y="96"/>
                  <a:pt x="77" y="96"/>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23" name="原创设计师QQ598969553             _12"/>
          <p:cNvSpPr/>
          <p:nvPr/>
        </p:nvSpPr>
        <p:spPr>
          <a:xfrm>
            <a:off x="1132678" y="2570956"/>
            <a:ext cx="1809408" cy="1809408"/>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4" name="原创设计师QQ598969553             _13"/>
          <p:cNvSpPr>
            <a:spLocks noEditPoints="1"/>
          </p:cNvSpPr>
          <p:nvPr/>
        </p:nvSpPr>
        <p:spPr bwMode="auto">
          <a:xfrm>
            <a:off x="1917231" y="2935504"/>
            <a:ext cx="240302" cy="245642"/>
          </a:xfrm>
          <a:custGeom>
            <a:gdLst>
              <a:gd fmla="*/ 26 w 90" name="T0"/>
              <a:gd fmla="*/ 19 h 91" name="T1"/>
              <a:gd fmla="*/ 19 w 90" name="T2"/>
              <a:gd fmla="*/ 26 h 91" name="T3"/>
              <a:gd fmla="*/ 18 w 90" name="T4"/>
              <a:gd fmla="*/ 34 h 91" name="T5"/>
              <a:gd fmla="*/ 22 w 90" name="T6"/>
              <a:gd fmla="*/ 29 h 91" name="T7"/>
              <a:gd fmla="*/ 29 w 90" name="T8"/>
              <a:gd fmla="*/ 23 h 91" name="T9"/>
              <a:gd fmla="*/ 33 w 90" name="T10"/>
              <a:gd fmla="*/ 18 h 91" name="T11"/>
              <a:gd fmla="*/ 89 w 90" name="T12"/>
              <a:gd fmla="*/ 84 h 91" name="T13"/>
              <a:gd fmla="*/ 73 w 90" name="T14"/>
              <a:gd fmla="*/ 67 h 91" name="T15"/>
              <a:gd fmla="*/ 82 w 90" name="T16"/>
              <a:gd fmla="*/ 41 h 91" name="T17"/>
              <a:gd fmla="*/ 79 w 90" name="T18"/>
              <a:gd fmla="*/ 25 h 91" name="T19"/>
              <a:gd fmla="*/ 70 w 90" name="T20"/>
              <a:gd fmla="*/ 12 h 91" name="T21"/>
              <a:gd fmla="*/ 41 w 90" name="T22"/>
              <a:gd fmla="*/ 0 h 91" name="T23"/>
              <a:gd fmla="*/ 3 w 90" name="T24"/>
              <a:gd fmla="*/ 25 h 91" name="T25"/>
              <a:gd fmla="*/ 3 w 90" name="T26"/>
              <a:gd fmla="*/ 57 h 91" name="T27"/>
              <a:gd fmla="*/ 12 w 90" name="T28"/>
              <a:gd fmla="*/ 70 h 91" name="T29"/>
              <a:gd fmla="*/ 25 w 90" name="T30"/>
              <a:gd fmla="*/ 79 h 91" name="T31"/>
              <a:gd fmla="*/ 25 w 90" name="T32"/>
              <a:gd fmla="*/ 79 h 91" name="T33"/>
              <a:gd fmla="*/ 57 w 90" name="T34"/>
              <a:gd fmla="*/ 79 h 91" name="T35"/>
              <a:gd fmla="*/ 84 w 90" name="T36"/>
              <a:gd fmla="*/ 89 h 91" name="T37"/>
              <a:gd fmla="*/ 89 w 90" name="T38"/>
              <a:gd fmla="*/ 84 h 91" name="T39"/>
              <a:gd fmla="*/ 65 w 90" name="T40"/>
              <a:gd fmla="*/ 65 h 91" name="T41"/>
              <a:gd fmla="*/ 54 w 90" name="T42"/>
              <a:gd fmla="*/ 72 h 91" name="T43"/>
              <a:gd fmla="*/ 28 w 90" name="T44"/>
              <a:gd fmla="*/ 72 h 91" name="T45"/>
              <a:gd fmla="*/ 17 w 90" name="T46"/>
              <a:gd fmla="*/ 65 h 91" name="T47"/>
              <a:gd fmla="*/ 17 w 90" name="T48"/>
              <a:gd fmla="*/ 65 h 91" name="T49"/>
              <a:gd fmla="*/ 10 w 90" name="T50"/>
              <a:gd fmla="*/ 54 h 91" name="T51"/>
              <a:gd fmla="*/ 10 w 90" name="T52"/>
              <a:gd fmla="*/ 28 h 91" name="T53"/>
              <a:gd fmla="*/ 41 w 90" name="T54"/>
              <a:gd fmla="*/ 7 h 91" name="T55"/>
              <a:gd fmla="*/ 65 w 90" name="T56"/>
              <a:gd fmla="*/ 17 h 91" name="T57"/>
              <a:gd fmla="*/ 72 w 90" name="T58"/>
              <a:gd fmla="*/ 28 h 91" name="T59"/>
              <a:gd fmla="*/ 75 w 90" name="T60"/>
              <a:gd fmla="*/ 41 h 91" name="T61"/>
              <a:gd fmla="*/ 65 w 90" name="T62"/>
              <a:gd fmla="*/ 65 h 91" name="T63"/>
              <a:gd fmla="*/ 65 w 90" name="T64"/>
              <a:gd fmla="*/ 39 h 91" name="T65"/>
              <a:gd fmla="*/ 61 w 90" name="T66"/>
              <a:gd fmla="*/ 50 h 91" name="T67"/>
              <a:gd fmla="*/ 57 w 90" name="T68"/>
              <a:gd fmla="*/ 57 h 91" name="T69"/>
              <a:gd fmla="*/ 41 w 90" name="T70"/>
              <a:gd fmla="*/ 63 h 91" name="T71"/>
              <a:gd fmla="*/ 41 w 90" name="T72"/>
              <a:gd fmla="*/ 68 h 91" name="T73"/>
              <a:gd fmla="*/ 60 w 90" name="T74"/>
              <a:gd fmla="*/ 60 h 91" name="T75"/>
              <a:gd fmla="*/ 66 w 90" name="T76"/>
              <a:gd fmla="*/ 51 h 91" name="T77"/>
              <a:gd fmla="*/ 65 w 90" name="T78"/>
              <a:gd fmla="*/ 39 h 91" name="T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b="b" l="0" r="r" t="0"/>
            <a:pathLst>
              <a:path h="91" w="90">
                <a:moveTo>
                  <a:pt x="30" y="16"/>
                </a:moveTo>
                <a:cubicBezTo>
                  <a:pt x="29" y="17"/>
                  <a:pt x="27" y="18"/>
                  <a:pt x="26" y="19"/>
                </a:cubicBezTo>
                <a:cubicBezTo>
                  <a:pt x="25" y="20"/>
                  <a:pt x="23" y="21"/>
                  <a:pt x="22" y="22"/>
                </a:cubicBezTo>
                <a:cubicBezTo>
                  <a:pt x="21" y="23"/>
                  <a:pt x="20" y="25"/>
                  <a:pt x="19" y="26"/>
                </a:cubicBezTo>
                <a:cubicBezTo>
                  <a:pt x="18" y="28"/>
                  <a:pt x="17" y="29"/>
                  <a:pt x="16" y="31"/>
                </a:cubicBezTo>
                <a:cubicBezTo>
                  <a:pt x="16" y="32"/>
                  <a:pt x="16" y="33"/>
                  <a:pt x="18" y="34"/>
                </a:cubicBezTo>
                <a:cubicBezTo>
                  <a:pt x="19" y="34"/>
                  <a:pt x="20" y="34"/>
                  <a:pt x="20" y="32"/>
                </a:cubicBezTo>
                <a:cubicBezTo>
                  <a:pt x="21" y="31"/>
                  <a:pt x="22" y="30"/>
                  <a:pt x="22" y="29"/>
                </a:cubicBezTo>
                <a:cubicBezTo>
                  <a:pt x="23" y="28"/>
                  <a:pt x="24" y="26"/>
                  <a:pt x="25" y="25"/>
                </a:cubicBezTo>
                <a:cubicBezTo>
                  <a:pt x="26" y="24"/>
                  <a:pt x="27" y="23"/>
                  <a:pt x="29" y="23"/>
                </a:cubicBezTo>
                <a:cubicBezTo>
                  <a:pt x="30" y="22"/>
                  <a:pt x="31" y="21"/>
                  <a:pt x="32" y="21"/>
                </a:cubicBezTo>
                <a:cubicBezTo>
                  <a:pt x="33" y="20"/>
                  <a:pt x="34" y="19"/>
                  <a:pt x="33" y="18"/>
                </a:cubicBezTo>
                <a:cubicBezTo>
                  <a:pt x="33" y="17"/>
                  <a:pt x="32" y="16"/>
                  <a:pt x="30" y="16"/>
                </a:cubicBezTo>
                <a:close/>
                <a:moveTo>
                  <a:pt x="89" y="84"/>
                </a:moveTo>
                <a:cubicBezTo>
                  <a:pt x="89" y="84"/>
                  <a:pt x="89" y="84"/>
                  <a:pt x="89" y="84"/>
                </a:cubicBezTo>
                <a:cubicBezTo>
                  <a:pt x="73" y="67"/>
                  <a:pt x="73" y="67"/>
                  <a:pt x="73" y="67"/>
                </a:cubicBezTo>
                <a:cubicBezTo>
                  <a:pt x="75" y="64"/>
                  <a:pt x="77" y="61"/>
                  <a:pt x="79" y="57"/>
                </a:cubicBezTo>
                <a:cubicBezTo>
                  <a:pt x="81" y="52"/>
                  <a:pt x="82" y="47"/>
                  <a:pt x="82" y="41"/>
                </a:cubicBezTo>
                <a:cubicBezTo>
                  <a:pt x="82" y="36"/>
                  <a:pt x="81" y="30"/>
                  <a:pt x="79" y="26"/>
                </a:cubicBezTo>
                <a:cubicBezTo>
                  <a:pt x="79" y="25"/>
                  <a:pt x="79" y="25"/>
                  <a:pt x="79" y="25"/>
                </a:cubicBezTo>
                <a:cubicBezTo>
                  <a:pt x="77" y="20"/>
                  <a:pt x="74" y="16"/>
                  <a:pt x="70" y="12"/>
                </a:cubicBezTo>
                <a:cubicBezTo>
                  <a:pt x="70" y="12"/>
                  <a:pt x="70" y="12"/>
                  <a:pt x="70" y="12"/>
                </a:cubicBezTo>
                <a:cubicBezTo>
                  <a:pt x="66" y="8"/>
                  <a:pt x="62" y="5"/>
                  <a:pt x="57" y="3"/>
                </a:cubicBezTo>
                <a:cubicBezTo>
                  <a:pt x="52" y="1"/>
                  <a:pt x="46" y="0"/>
                  <a:pt x="41" y="0"/>
                </a:cubicBezTo>
                <a:cubicBezTo>
                  <a:pt x="29" y="0"/>
                  <a:pt x="19" y="4"/>
                  <a:pt x="12" y="12"/>
                </a:cubicBezTo>
                <a:cubicBezTo>
                  <a:pt x="8" y="16"/>
                  <a:pt x="5" y="20"/>
                  <a:pt x="3" y="25"/>
                </a:cubicBezTo>
                <a:cubicBezTo>
                  <a:pt x="1" y="30"/>
                  <a:pt x="0" y="36"/>
                  <a:pt x="0" y="41"/>
                </a:cubicBezTo>
                <a:cubicBezTo>
                  <a:pt x="0" y="47"/>
                  <a:pt x="1" y="52"/>
                  <a:pt x="3" y="57"/>
                </a:cubicBezTo>
                <a:cubicBezTo>
                  <a:pt x="3" y="57"/>
                  <a:pt x="3" y="57"/>
                  <a:pt x="3" y="57"/>
                </a:cubicBezTo>
                <a:cubicBezTo>
                  <a:pt x="5" y="62"/>
                  <a:pt x="8" y="66"/>
                  <a:pt x="12" y="70"/>
                </a:cubicBezTo>
                <a:cubicBezTo>
                  <a:pt x="12" y="70"/>
                  <a:pt x="12" y="70"/>
                  <a:pt x="12" y="70"/>
                </a:cubicBezTo>
                <a:cubicBezTo>
                  <a:pt x="16" y="74"/>
                  <a:pt x="20" y="77"/>
                  <a:pt x="25" y="79"/>
                </a:cubicBezTo>
                <a:cubicBezTo>
                  <a:pt x="25" y="79"/>
                  <a:pt x="25" y="79"/>
                  <a:pt x="25" y="79"/>
                </a:cubicBezTo>
                <a:cubicBezTo>
                  <a:pt x="25" y="79"/>
                  <a:pt x="25" y="79"/>
                  <a:pt x="25" y="79"/>
                </a:cubicBezTo>
                <a:cubicBezTo>
                  <a:pt x="30" y="81"/>
                  <a:pt x="35" y="82"/>
                  <a:pt x="41" y="82"/>
                </a:cubicBezTo>
                <a:cubicBezTo>
                  <a:pt x="46" y="82"/>
                  <a:pt x="52" y="81"/>
                  <a:pt x="57" y="79"/>
                </a:cubicBezTo>
                <a:cubicBezTo>
                  <a:pt x="61" y="78"/>
                  <a:pt x="64" y="75"/>
                  <a:pt x="67" y="73"/>
                </a:cubicBezTo>
                <a:cubicBezTo>
                  <a:pt x="84" y="89"/>
                  <a:pt x="84" y="89"/>
                  <a:pt x="84" y="89"/>
                </a:cubicBezTo>
                <a:cubicBezTo>
                  <a:pt x="85" y="91"/>
                  <a:pt x="88" y="91"/>
                  <a:pt x="89" y="89"/>
                </a:cubicBezTo>
                <a:cubicBezTo>
                  <a:pt x="90" y="88"/>
                  <a:pt x="90" y="85"/>
                  <a:pt x="89" y="84"/>
                </a:cubicBezTo>
                <a:close/>
                <a:moveTo>
                  <a:pt x="65" y="65"/>
                </a:moveTo>
                <a:cubicBezTo>
                  <a:pt x="65" y="65"/>
                  <a:pt x="65" y="65"/>
                  <a:pt x="65" y="65"/>
                </a:cubicBezTo>
                <a:cubicBezTo>
                  <a:pt x="65" y="65"/>
                  <a:pt x="65" y="65"/>
                  <a:pt x="65" y="65"/>
                </a:cubicBezTo>
                <a:cubicBezTo>
                  <a:pt x="62" y="68"/>
                  <a:pt x="58" y="71"/>
                  <a:pt x="54" y="72"/>
                </a:cubicBezTo>
                <a:cubicBezTo>
                  <a:pt x="50" y="74"/>
                  <a:pt x="45" y="75"/>
                  <a:pt x="41" y="75"/>
                </a:cubicBezTo>
                <a:cubicBezTo>
                  <a:pt x="36" y="75"/>
                  <a:pt x="32" y="74"/>
                  <a:pt x="28" y="72"/>
                </a:cubicBezTo>
                <a:cubicBezTo>
                  <a:pt x="28" y="72"/>
                  <a:pt x="28" y="72"/>
                  <a:pt x="28" y="72"/>
                </a:cubicBezTo>
                <a:cubicBezTo>
                  <a:pt x="24" y="71"/>
                  <a:pt x="20" y="68"/>
                  <a:pt x="17" y="65"/>
                </a:cubicBezTo>
                <a:cubicBezTo>
                  <a:pt x="17" y="65"/>
                  <a:pt x="17" y="65"/>
                  <a:pt x="17" y="65"/>
                </a:cubicBezTo>
                <a:cubicBezTo>
                  <a:pt x="17" y="65"/>
                  <a:pt x="17" y="65"/>
                  <a:pt x="17" y="65"/>
                </a:cubicBezTo>
                <a:cubicBezTo>
                  <a:pt x="14" y="62"/>
                  <a:pt x="11" y="58"/>
                  <a:pt x="10" y="54"/>
                </a:cubicBezTo>
                <a:cubicBezTo>
                  <a:pt x="10" y="54"/>
                  <a:pt x="10" y="54"/>
                  <a:pt x="10" y="54"/>
                </a:cubicBezTo>
                <a:cubicBezTo>
                  <a:pt x="8" y="50"/>
                  <a:pt x="7" y="46"/>
                  <a:pt x="7" y="41"/>
                </a:cubicBezTo>
                <a:cubicBezTo>
                  <a:pt x="7" y="37"/>
                  <a:pt x="8" y="32"/>
                  <a:pt x="10" y="28"/>
                </a:cubicBezTo>
                <a:cubicBezTo>
                  <a:pt x="11" y="24"/>
                  <a:pt x="14" y="20"/>
                  <a:pt x="17" y="17"/>
                </a:cubicBezTo>
                <a:cubicBezTo>
                  <a:pt x="23" y="11"/>
                  <a:pt x="32" y="7"/>
                  <a:pt x="41" y="7"/>
                </a:cubicBezTo>
                <a:cubicBezTo>
                  <a:pt x="45" y="7"/>
                  <a:pt x="50" y="8"/>
                  <a:pt x="54" y="10"/>
                </a:cubicBezTo>
                <a:cubicBezTo>
                  <a:pt x="58" y="12"/>
                  <a:pt x="62" y="14"/>
                  <a:pt x="65" y="17"/>
                </a:cubicBezTo>
                <a:cubicBezTo>
                  <a:pt x="65" y="17"/>
                  <a:pt x="65" y="17"/>
                  <a:pt x="65" y="17"/>
                </a:cubicBezTo>
                <a:cubicBezTo>
                  <a:pt x="68" y="21"/>
                  <a:pt x="70" y="24"/>
                  <a:pt x="72" y="28"/>
                </a:cubicBezTo>
                <a:cubicBezTo>
                  <a:pt x="72" y="28"/>
                  <a:pt x="72" y="28"/>
                  <a:pt x="72" y="28"/>
                </a:cubicBezTo>
                <a:cubicBezTo>
                  <a:pt x="74" y="32"/>
                  <a:pt x="75" y="37"/>
                  <a:pt x="75" y="41"/>
                </a:cubicBezTo>
                <a:cubicBezTo>
                  <a:pt x="75" y="46"/>
                  <a:pt x="74" y="50"/>
                  <a:pt x="72" y="54"/>
                </a:cubicBezTo>
                <a:cubicBezTo>
                  <a:pt x="70" y="58"/>
                  <a:pt x="68" y="62"/>
                  <a:pt x="65" y="65"/>
                </a:cubicBezTo>
                <a:close/>
                <a:moveTo>
                  <a:pt x="65" y="39"/>
                </a:moveTo>
                <a:cubicBezTo>
                  <a:pt x="65" y="39"/>
                  <a:pt x="65" y="39"/>
                  <a:pt x="65" y="39"/>
                </a:cubicBezTo>
                <a:cubicBezTo>
                  <a:pt x="64" y="39"/>
                  <a:pt x="63" y="40"/>
                  <a:pt x="63" y="41"/>
                </a:cubicBezTo>
                <a:cubicBezTo>
                  <a:pt x="63" y="44"/>
                  <a:pt x="62" y="47"/>
                  <a:pt x="61" y="50"/>
                </a:cubicBezTo>
                <a:cubicBezTo>
                  <a:pt x="61" y="50"/>
                  <a:pt x="61" y="50"/>
                  <a:pt x="61" y="50"/>
                </a:cubicBezTo>
                <a:cubicBezTo>
                  <a:pt x="60" y="52"/>
                  <a:pt x="59" y="55"/>
                  <a:pt x="57" y="57"/>
                </a:cubicBezTo>
                <a:cubicBezTo>
                  <a:pt x="54" y="59"/>
                  <a:pt x="52" y="60"/>
                  <a:pt x="49" y="62"/>
                </a:cubicBezTo>
                <a:cubicBezTo>
                  <a:pt x="47" y="63"/>
                  <a:pt x="44" y="63"/>
                  <a:pt x="41" y="63"/>
                </a:cubicBezTo>
                <a:cubicBezTo>
                  <a:pt x="40" y="63"/>
                  <a:pt x="39" y="64"/>
                  <a:pt x="39" y="66"/>
                </a:cubicBezTo>
                <a:cubicBezTo>
                  <a:pt x="39" y="67"/>
                  <a:pt x="40" y="68"/>
                  <a:pt x="41" y="68"/>
                </a:cubicBezTo>
                <a:cubicBezTo>
                  <a:pt x="44" y="68"/>
                  <a:pt x="48" y="67"/>
                  <a:pt x="51" y="66"/>
                </a:cubicBezTo>
                <a:cubicBezTo>
                  <a:pt x="54" y="64"/>
                  <a:pt x="57" y="63"/>
                  <a:pt x="60" y="60"/>
                </a:cubicBezTo>
                <a:cubicBezTo>
                  <a:pt x="62" y="58"/>
                  <a:pt x="64" y="55"/>
                  <a:pt x="66" y="51"/>
                </a:cubicBezTo>
                <a:cubicBezTo>
                  <a:pt x="66" y="51"/>
                  <a:pt x="66" y="51"/>
                  <a:pt x="66" y="51"/>
                </a:cubicBezTo>
                <a:cubicBezTo>
                  <a:pt x="67" y="48"/>
                  <a:pt x="68" y="45"/>
                  <a:pt x="68" y="41"/>
                </a:cubicBezTo>
                <a:cubicBezTo>
                  <a:pt x="68" y="40"/>
                  <a:pt x="67" y="39"/>
                  <a:pt x="65" y="39"/>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18" name="原创设计师QQ598969553             _14"/>
          <p:cNvSpPr>
            <a:spLocks noChangeArrowheads="1"/>
          </p:cNvSpPr>
          <p:nvPr/>
        </p:nvSpPr>
        <p:spPr bwMode="auto">
          <a:xfrm>
            <a:off x="1482957" y="3290128"/>
            <a:ext cx="1108850" cy="58521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ctr">
              <a:lnSpc>
                <a:spcPct val="120000"/>
              </a:lnSpc>
              <a:spcBef>
                <a:spcPts val="300"/>
              </a:spcBef>
            </a:pPr>
            <a:r>
              <a:rPr altLang="zh-CN" lang="en-US" sz="800">
                <a:solidFill>
                  <a:schemeClr val="bg1"/>
                </a:solidFill>
              </a:rPr>
              <a:t>We have many PowerPoint templates that has been specifically designed. </a:t>
            </a:r>
          </a:p>
        </p:txBody>
      </p:sp>
      <p:sp>
        <p:nvSpPr>
          <p:cNvPr id="124" name="原创设计师QQ598969553             _15"/>
          <p:cNvSpPr/>
          <p:nvPr/>
        </p:nvSpPr>
        <p:spPr bwMode="auto">
          <a:xfrm>
            <a:off x="1269577" y="3774536"/>
            <a:ext cx="174784" cy="350198"/>
          </a:xfrm>
          <a:custGeom>
            <a:gdLst>
              <a:gd fmla="*/ 0 w 278" name="T0"/>
              <a:gd fmla="*/ 0 h 557" name="T1"/>
              <a:gd fmla="*/ 278 w 278" name="T2"/>
              <a:gd fmla="*/ 278 h 557" name="T3"/>
              <a:gd fmla="*/ 0 w 278" name="T4"/>
              <a:gd fmla="*/ 557 h 557" name="T5"/>
              <a:gd fmla="*/ 0 w 278" name="T6"/>
              <a:gd fmla="*/ 0 h 557" name="T7"/>
            </a:gdLst>
            <a:cxnLst>
              <a:cxn ang="0">
                <a:pos x="T0" y="T1"/>
              </a:cxn>
              <a:cxn ang="0">
                <a:pos x="T2" y="T3"/>
              </a:cxn>
              <a:cxn ang="0">
                <a:pos x="T4" y="T5"/>
              </a:cxn>
              <a:cxn ang="0">
                <a:pos x="T6" y="T7"/>
              </a:cxn>
            </a:cxnLst>
            <a:rect b="b" l="0" r="r" t="0"/>
            <a:pathLst>
              <a:path h="557" w="278">
                <a:moveTo>
                  <a:pt x="0" y="0"/>
                </a:moveTo>
                <a:lnTo>
                  <a:pt x="278" y="278"/>
                </a:lnTo>
                <a:lnTo>
                  <a:pt x="0" y="557"/>
                </a:lnTo>
                <a:lnTo>
                  <a:pt x="0" y="0"/>
                </a:lnTo>
                <a:close/>
              </a:path>
            </a:pathLst>
          </a:custGeom>
          <a:noFill/>
          <a:ln cap="flat" w="6350">
            <a:solidFill>
              <a:schemeClr val="tx1">
                <a:lumMod val="75000"/>
                <a:lumOff val="25000"/>
              </a:schemeClr>
            </a:solidFill>
            <a:prstDash val="solid"/>
            <a:miter lim="800000"/>
          </a:ln>
          <a:extLst>
            <a:ext uri="{909E8E84-426E-40DD-AFC4-6F175D3DCCD1}">
              <a14:hiddenFill>
                <a:solidFill>
                  <a:srgbClr val="FFFFFF"/>
                </a:solidFill>
              </a14:hiddenFill>
            </a:ext>
          </a:extLst>
        </p:spPr>
        <p:txBody>
          <a:bodyPr anchor="t" anchorCtr="0" bIns="45720" compatLnSpc="1" lIns="91440" numCol="1" rIns="91440" tIns="45720" vert="horz" wrap="square"/>
          <a:lstStyle/>
          <a:p>
            <a:endParaRPr altLang="en-US" lang="zh-CN"/>
          </a:p>
        </p:txBody>
      </p:sp>
      <p:sp>
        <p:nvSpPr>
          <p:cNvPr id="125" name="原创设计师QQ598969553             _16"/>
          <p:cNvSpPr/>
          <p:nvPr/>
        </p:nvSpPr>
        <p:spPr bwMode="auto">
          <a:xfrm>
            <a:off x="1701805" y="2357037"/>
            <a:ext cx="179115" cy="357587"/>
          </a:xfrm>
          <a:custGeom>
            <a:gdLst>
              <a:gd fmla="*/ 0 w 557" name="T0"/>
              <a:gd fmla="*/ 0 h 1112" name="T1"/>
              <a:gd fmla="*/ 557 w 557" name="T2"/>
              <a:gd fmla="*/ 557 h 1112" name="T3"/>
              <a:gd fmla="*/ 0 w 557" name="T4"/>
              <a:gd fmla="*/ 1112 h 1112" name="T5"/>
              <a:gd fmla="*/ 0 w 557" name="T6"/>
              <a:gd fmla="*/ 0 h 1112" name="T7"/>
            </a:gdLst>
            <a:cxnLst>
              <a:cxn ang="0">
                <a:pos x="T0" y="T1"/>
              </a:cxn>
              <a:cxn ang="0">
                <a:pos x="T2" y="T3"/>
              </a:cxn>
              <a:cxn ang="0">
                <a:pos x="T4" y="T5"/>
              </a:cxn>
              <a:cxn ang="0">
                <a:pos x="T6" y="T7"/>
              </a:cxn>
            </a:cxnLst>
            <a:rect b="b" l="0" r="r" t="0"/>
            <a:pathLst>
              <a:path h="1112" w="557">
                <a:moveTo>
                  <a:pt x="0" y="0"/>
                </a:moveTo>
                <a:lnTo>
                  <a:pt x="557" y="557"/>
                </a:lnTo>
                <a:lnTo>
                  <a:pt x="0" y="1112"/>
                </a:lnTo>
                <a:lnTo>
                  <a:pt x="0" y="0"/>
                </a:lnTo>
                <a:close/>
              </a:path>
            </a:pathLst>
          </a:custGeom>
          <a:solidFill>
            <a:schemeClr val="tx1">
              <a:lumMod val="75000"/>
              <a:lumOff val="25000"/>
            </a:schemeClr>
          </a:solidFill>
          <a:ln>
            <a:noFill/>
          </a:ln>
        </p:spPr>
        <p:txBody>
          <a:bodyPr anchor="t" anchorCtr="0" bIns="45720" compatLnSpc="1" lIns="91440" numCol="1" rIns="91440" tIns="45720" vert="horz" wrap="square"/>
          <a:lstStyle/>
          <a:p>
            <a:endParaRPr altLang="en-US" lang="zh-CN"/>
          </a:p>
        </p:txBody>
      </p:sp>
      <p:pic>
        <p:nvPicPr>
          <p:cNvPr id="18" name="Picture 64"/>
          <p:cNvPicPr/>
          <p:nvPr/>
        </p:nvPicPr>
        <p:blipFill>
          <a:blip r:embed="rId4">
            <a:extLst>
              <a:ext uri="{28A0092B-C50C-407E-A947-70E740481C1C}">
                <a14:useLocalDpi val="0"/>
              </a:ext>
            </a:extLst>
          </a:blip>
          <a:stretch>
            <a:fillRect/>
          </a:stretch>
        </p:blipFill>
        <p:spPr bwMode="auto">
          <a:xfrm>
            <a:off x="3582988" y="17705388"/>
            <a:ext cx="1978025" cy="51117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Tree>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 presetSubtype="8">
                                  <p:stCondLst>
                                    <p:cond delay="0"/>
                                  </p:stCondLst>
                                  <p:childTnLst>
                                    <p:set>
                                      <p:cBhvr>
                                        <p:cTn dur="1" fill="hold" id="6">
                                          <p:stCondLst>
                                            <p:cond delay="0"/>
                                          </p:stCondLst>
                                        </p:cTn>
                                        <p:tgtEl>
                                          <p:spTgt spid="41"/>
                                        </p:tgtEl>
                                        <p:attrNameLst>
                                          <p:attrName>style.visibility</p:attrName>
                                        </p:attrNameLst>
                                      </p:cBhvr>
                                      <p:to>
                                        <p:strVal val="visible"/>
                                      </p:to>
                                    </p:set>
                                    <p:anim calcmode="lin" valueType="num">
                                      <p:cBhvr additive="base">
                                        <p:cTn dur="500" fill="hold" id="7"/>
                                        <p:tgtEl>
                                          <p:spTgt spid="41"/>
                                        </p:tgtEl>
                                        <p:attrNameLst>
                                          <p:attrName>ppt_x</p:attrName>
                                        </p:attrNameLst>
                                      </p:cBhvr>
                                      <p:tavLst>
                                        <p:tav tm="0">
                                          <p:val>
                                            <p:strVal val="0-#ppt_w/2"/>
                                          </p:val>
                                        </p:tav>
                                        <p:tav tm="100000">
                                          <p:val>
                                            <p:strVal val="#ppt_x"/>
                                          </p:val>
                                        </p:tav>
                                      </p:tavLst>
                                    </p:anim>
                                    <p:anim calcmode="lin" valueType="num">
                                      <p:cBhvr additive="base">
                                        <p:cTn dur="500" fill="hold" id="8"/>
                                        <p:tgtEl>
                                          <p:spTgt spid="41"/>
                                        </p:tgtEl>
                                        <p:attrNameLst>
                                          <p:attrName>ppt_y</p:attrName>
                                        </p:attrNameLst>
                                      </p:cBhvr>
                                      <p:tavLst>
                                        <p:tav tm="0">
                                          <p:val>
                                            <p:strVal val="#ppt_y"/>
                                          </p:val>
                                        </p:tav>
                                        <p:tav tm="100000">
                                          <p:val>
                                            <p:strVal val="#ppt_y"/>
                                          </p:val>
                                        </p:tav>
                                      </p:tavLst>
                                    </p:anim>
                                  </p:childTnLst>
                                </p:cTn>
                              </p:par>
                              <p:par>
                                <p:cTn fill="hold" grpId="1" id="9" nodeType="withEffect" presetClass="emph" presetID="35" presetSubtype="0" repeatCount="3000">
                                  <p:stCondLst>
                                    <p:cond delay="400"/>
                                  </p:stCondLst>
                                  <p:childTnLst>
                                    <p:anim calcmode="discrete" valueType="str">
                                      <p:cBhvr>
                                        <p:cTn dur="100" fill="hold" id="10"/>
                                        <p:tgtEl>
                                          <p:spTgt spid="41"/>
                                        </p:tgtEl>
                                        <p:attrNameLst>
                                          <p:attrName>style.visibility</p:attrName>
                                        </p:attrNameLst>
                                      </p:cBhvr>
                                      <p:tavLst>
                                        <p:tav tm="0">
                                          <p:val>
                                            <p:strVal val="hidden"/>
                                          </p:val>
                                        </p:tav>
                                        <p:tav tm="50000">
                                          <p:val>
                                            <p:strVal val="visible"/>
                                          </p:val>
                                        </p:tav>
                                      </p:tavLst>
                                    </p:anim>
                                  </p:childTnLst>
                                </p:cTn>
                              </p:par>
                              <p:par>
                                <p:cTn fill="hold" grpId="0" id="11" nodeType="withEffect" presetClass="entr" presetID="2" presetSubtype="8">
                                  <p:stCondLst>
                                    <p:cond delay="200"/>
                                  </p:stCondLst>
                                  <p:childTnLst>
                                    <p:set>
                                      <p:cBhvr>
                                        <p:cTn dur="1" fill="hold" id="12">
                                          <p:stCondLst>
                                            <p:cond delay="0"/>
                                          </p:stCondLst>
                                        </p:cTn>
                                        <p:tgtEl>
                                          <p:spTgt spid="40"/>
                                        </p:tgtEl>
                                        <p:attrNameLst>
                                          <p:attrName>style.visibility</p:attrName>
                                        </p:attrNameLst>
                                      </p:cBhvr>
                                      <p:to>
                                        <p:strVal val="visible"/>
                                      </p:to>
                                    </p:set>
                                    <p:anim calcmode="lin" valueType="num">
                                      <p:cBhvr additive="base">
                                        <p:cTn dur="500" fill="hold" id="13"/>
                                        <p:tgtEl>
                                          <p:spTgt spid="40"/>
                                        </p:tgtEl>
                                        <p:attrNameLst>
                                          <p:attrName>ppt_x</p:attrName>
                                        </p:attrNameLst>
                                      </p:cBhvr>
                                      <p:tavLst>
                                        <p:tav tm="0">
                                          <p:val>
                                            <p:strVal val="0-#ppt_w/2"/>
                                          </p:val>
                                        </p:tav>
                                        <p:tav tm="100000">
                                          <p:val>
                                            <p:strVal val="#ppt_x"/>
                                          </p:val>
                                        </p:tav>
                                      </p:tavLst>
                                    </p:anim>
                                    <p:anim calcmode="lin" valueType="num">
                                      <p:cBhvr additive="base">
                                        <p:cTn dur="500" fill="hold" id="14"/>
                                        <p:tgtEl>
                                          <p:spTgt spid="40"/>
                                        </p:tgtEl>
                                        <p:attrNameLst>
                                          <p:attrName>ppt_y</p:attrName>
                                        </p:attrNameLst>
                                      </p:cBhvr>
                                      <p:tavLst>
                                        <p:tav tm="0">
                                          <p:val>
                                            <p:strVal val="#ppt_y"/>
                                          </p:val>
                                        </p:tav>
                                        <p:tav tm="100000">
                                          <p:val>
                                            <p:strVal val="#ppt_y"/>
                                          </p:val>
                                        </p:tav>
                                      </p:tavLst>
                                    </p:anim>
                                  </p:childTnLst>
                                </p:cTn>
                              </p:par>
                              <p:par>
                                <p:cTn fill="hold" grpId="1" id="15" nodeType="withEffect" presetClass="emph" presetID="35" presetSubtype="0" repeatCount="3000">
                                  <p:stCondLst>
                                    <p:cond delay="600"/>
                                  </p:stCondLst>
                                  <p:childTnLst>
                                    <p:anim calcmode="discrete" valueType="str">
                                      <p:cBhvr>
                                        <p:cTn dur="100" fill="hold" id="16"/>
                                        <p:tgtEl>
                                          <p:spTgt spid="40"/>
                                        </p:tgtEl>
                                        <p:attrNameLst>
                                          <p:attrName>style.visibility</p:attrName>
                                        </p:attrNameLst>
                                      </p:cBhvr>
                                      <p:tavLst>
                                        <p:tav tm="0">
                                          <p:val>
                                            <p:strVal val="hidden"/>
                                          </p:val>
                                        </p:tav>
                                        <p:tav tm="50000">
                                          <p:val>
                                            <p:strVal val="visible"/>
                                          </p:val>
                                        </p:tav>
                                      </p:tavLst>
                                    </p:anim>
                                  </p:childTnLst>
                                </p:cTn>
                              </p:par>
                              <p:par>
                                <p:cTn fill="hold" grpId="0" id="17" nodeType="withEffect" presetClass="entr" presetID="47" presetSubtype="0">
                                  <p:stCondLst>
                                    <p:cond delay="700"/>
                                  </p:stCondLst>
                                  <p:childTnLst>
                                    <p:set>
                                      <p:cBhvr>
                                        <p:cTn dur="1" fill="hold" id="18">
                                          <p:stCondLst>
                                            <p:cond delay="0"/>
                                          </p:stCondLst>
                                        </p:cTn>
                                        <p:tgtEl>
                                          <p:spTgt spid="42"/>
                                        </p:tgtEl>
                                        <p:attrNameLst>
                                          <p:attrName>style.visibility</p:attrName>
                                        </p:attrNameLst>
                                      </p:cBhvr>
                                      <p:to>
                                        <p:strVal val="visible"/>
                                      </p:to>
                                    </p:set>
                                    <p:animEffect filter="fade" transition="in">
                                      <p:cBhvr>
                                        <p:cTn dur="300" id="19"/>
                                        <p:tgtEl>
                                          <p:spTgt spid="42"/>
                                        </p:tgtEl>
                                      </p:cBhvr>
                                    </p:animEffect>
                                    <p:anim calcmode="lin" valueType="num">
                                      <p:cBhvr>
                                        <p:cTn dur="300" fill="hold" id="20"/>
                                        <p:tgtEl>
                                          <p:spTgt spid="42"/>
                                        </p:tgtEl>
                                        <p:attrNameLst>
                                          <p:attrName>ppt_x</p:attrName>
                                        </p:attrNameLst>
                                      </p:cBhvr>
                                      <p:tavLst>
                                        <p:tav tm="0">
                                          <p:val>
                                            <p:strVal val="#ppt_x"/>
                                          </p:val>
                                        </p:tav>
                                        <p:tav tm="100000">
                                          <p:val>
                                            <p:strVal val="#ppt_x"/>
                                          </p:val>
                                        </p:tav>
                                      </p:tavLst>
                                    </p:anim>
                                    <p:anim calcmode="lin" valueType="num">
                                      <p:cBhvr>
                                        <p:cTn dur="300" fill="hold" id="21"/>
                                        <p:tgtEl>
                                          <p:spTgt spid="42"/>
                                        </p:tgtEl>
                                        <p:attrNameLst>
                                          <p:attrName>ppt_y</p:attrName>
                                        </p:attrNameLst>
                                      </p:cBhvr>
                                      <p:tavLst>
                                        <p:tav tm="0">
                                          <p:val>
                                            <p:strVal val="#ppt_y-.1"/>
                                          </p:val>
                                        </p:tav>
                                        <p:tav tm="100000">
                                          <p:val>
                                            <p:strVal val="#ppt_y"/>
                                          </p:val>
                                        </p:tav>
                                      </p:tavLst>
                                    </p:anim>
                                  </p:childTnLst>
                                </p:cTn>
                              </p:par>
                              <p:par>
                                <p:cTn fill="hold" grpId="0" id="22" nodeType="withEffect" presetClass="entr" presetID="42" presetSubtype="0">
                                  <p:stCondLst>
                                    <p:cond delay="700"/>
                                  </p:stCondLst>
                                  <p:childTnLst>
                                    <p:set>
                                      <p:cBhvr>
                                        <p:cTn dur="1" fill="hold" id="23">
                                          <p:stCondLst>
                                            <p:cond delay="0"/>
                                          </p:stCondLst>
                                        </p:cTn>
                                        <p:tgtEl>
                                          <p:spTgt spid="43"/>
                                        </p:tgtEl>
                                        <p:attrNameLst>
                                          <p:attrName>style.visibility</p:attrName>
                                        </p:attrNameLst>
                                      </p:cBhvr>
                                      <p:to>
                                        <p:strVal val="visible"/>
                                      </p:to>
                                    </p:set>
                                    <p:animEffect filter="fade" transition="in">
                                      <p:cBhvr>
                                        <p:cTn dur="300" id="24"/>
                                        <p:tgtEl>
                                          <p:spTgt spid="43"/>
                                        </p:tgtEl>
                                      </p:cBhvr>
                                    </p:animEffect>
                                    <p:anim calcmode="lin" valueType="num">
                                      <p:cBhvr>
                                        <p:cTn dur="300" fill="hold" id="25"/>
                                        <p:tgtEl>
                                          <p:spTgt spid="43"/>
                                        </p:tgtEl>
                                        <p:attrNameLst>
                                          <p:attrName>ppt_x</p:attrName>
                                        </p:attrNameLst>
                                      </p:cBhvr>
                                      <p:tavLst>
                                        <p:tav tm="0">
                                          <p:val>
                                            <p:strVal val="#ppt_x"/>
                                          </p:val>
                                        </p:tav>
                                        <p:tav tm="100000">
                                          <p:val>
                                            <p:strVal val="#ppt_x"/>
                                          </p:val>
                                        </p:tav>
                                      </p:tavLst>
                                    </p:anim>
                                    <p:anim calcmode="lin" valueType="num">
                                      <p:cBhvr>
                                        <p:cTn dur="300" fill="hold" id="26"/>
                                        <p:tgtEl>
                                          <p:spTgt spid="43"/>
                                        </p:tgtEl>
                                        <p:attrNameLst>
                                          <p:attrName>ppt_y</p:attrName>
                                        </p:attrNameLst>
                                      </p:cBhvr>
                                      <p:tavLst>
                                        <p:tav tm="0">
                                          <p:val>
                                            <p:strVal val="#ppt_y+.1"/>
                                          </p:val>
                                        </p:tav>
                                        <p:tav tm="100000">
                                          <p:val>
                                            <p:strVal val="#ppt_y"/>
                                          </p:val>
                                        </p:tav>
                                      </p:tavLst>
                                    </p:anim>
                                  </p:childTnLst>
                                </p:cTn>
                              </p:par>
                              <p:par>
                                <p:cTn fill="hold" grpId="0" id="27" nodeType="withEffect" presetClass="entr" presetID="2" presetSubtype="8">
                                  <p:stCondLst>
                                    <p:cond delay="700"/>
                                  </p:stCondLst>
                                  <p:childTnLst>
                                    <p:set>
                                      <p:cBhvr>
                                        <p:cTn dur="1" fill="hold" id="28">
                                          <p:stCondLst>
                                            <p:cond delay="0"/>
                                          </p:stCondLst>
                                        </p:cTn>
                                        <p:tgtEl>
                                          <p:spTgt spid="125"/>
                                        </p:tgtEl>
                                        <p:attrNameLst>
                                          <p:attrName>style.visibility</p:attrName>
                                        </p:attrNameLst>
                                      </p:cBhvr>
                                      <p:to>
                                        <p:strVal val="visible"/>
                                      </p:to>
                                    </p:set>
                                    <p:anim calcmode="lin" valueType="num">
                                      <p:cBhvr additive="base">
                                        <p:cTn dur="500" fill="hold" id="29"/>
                                        <p:tgtEl>
                                          <p:spTgt spid="125"/>
                                        </p:tgtEl>
                                        <p:attrNameLst>
                                          <p:attrName>ppt_x</p:attrName>
                                        </p:attrNameLst>
                                      </p:cBhvr>
                                      <p:tavLst>
                                        <p:tav tm="0">
                                          <p:val>
                                            <p:strVal val="0-#ppt_w/2"/>
                                          </p:val>
                                        </p:tav>
                                        <p:tav tm="100000">
                                          <p:val>
                                            <p:strVal val="#ppt_x"/>
                                          </p:val>
                                        </p:tav>
                                      </p:tavLst>
                                    </p:anim>
                                    <p:anim calcmode="lin" valueType="num">
                                      <p:cBhvr additive="base">
                                        <p:cTn dur="500" fill="hold" id="30"/>
                                        <p:tgtEl>
                                          <p:spTgt spid="125"/>
                                        </p:tgtEl>
                                        <p:attrNameLst>
                                          <p:attrName>ppt_y</p:attrName>
                                        </p:attrNameLst>
                                      </p:cBhvr>
                                      <p:tavLst>
                                        <p:tav tm="0">
                                          <p:val>
                                            <p:strVal val="#ppt_y"/>
                                          </p:val>
                                        </p:tav>
                                        <p:tav tm="100000">
                                          <p:val>
                                            <p:strVal val="#ppt_y"/>
                                          </p:val>
                                        </p:tav>
                                      </p:tavLst>
                                    </p:anim>
                                  </p:childTnLst>
                                </p:cTn>
                              </p:par>
                              <p:par>
                                <p:cTn fill="hold" grpId="1" id="31" nodeType="withEffect" presetClass="emph" presetID="35" presetSubtype="0" repeatCount="3000">
                                  <p:stCondLst>
                                    <p:cond delay="1100"/>
                                  </p:stCondLst>
                                  <p:childTnLst>
                                    <p:anim calcmode="discrete" valueType="str">
                                      <p:cBhvr>
                                        <p:cTn dur="100" fill="hold" id="32"/>
                                        <p:tgtEl>
                                          <p:spTgt spid="125"/>
                                        </p:tgtEl>
                                        <p:attrNameLst>
                                          <p:attrName>style.visibility</p:attrName>
                                        </p:attrNameLst>
                                      </p:cBhvr>
                                      <p:tavLst>
                                        <p:tav tm="0">
                                          <p:val>
                                            <p:strVal val="hidden"/>
                                          </p:val>
                                        </p:tav>
                                        <p:tav tm="50000">
                                          <p:val>
                                            <p:strVal val="visible"/>
                                          </p:val>
                                        </p:tav>
                                      </p:tavLst>
                                    </p:anim>
                                  </p:childTnLst>
                                </p:cTn>
                              </p:par>
                              <p:par>
                                <p:cTn fill="hold" grpId="0" id="33" nodeType="withEffect" presetClass="entr" presetID="2" presetSubtype="8">
                                  <p:stCondLst>
                                    <p:cond delay="800"/>
                                  </p:stCondLst>
                                  <p:childTnLst>
                                    <p:set>
                                      <p:cBhvr>
                                        <p:cTn dur="1" fill="hold" id="34">
                                          <p:stCondLst>
                                            <p:cond delay="0"/>
                                          </p:stCondLst>
                                        </p:cTn>
                                        <p:tgtEl>
                                          <p:spTgt spid="124"/>
                                        </p:tgtEl>
                                        <p:attrNameLst>
                                          <p:attrName>style.visibility</p:attrName>
                                        </p:attrNameLst>
                                      </p:cBhvr>
                                      <p:to>
                                        <p:strVal val="visible"/>
                                      </p:to>
                                    </p:set>
                                    <p:anim calcmode="lin" valueType="num">
                                      <p:cBhvr additive="base">
                                        <p:cTn dur="500" fill="hold" id="35"/>
                                        <p:tgtEl>
                                          <p:spTgt spid="124"/>
                                        </p:tgtEl>
                                        <p:attrNameLst>
                                          <p:attrName>ppt_x</p:attrName>
                                        </p:attrNameLst>
                                      </p:cBhvr>
                                      <p:tavLst>
                                        <p:tav tm="0">
                                          <p:val>
                                            <p:strVal val="0-#ppt_w/2"/>
                                          </p:val>
                                        </p:tav>
                                        <p:tav tm="100000">
                                          <p:val>
                                            <p:strVal val="#ppt_x"/>
                                          </p:val>
                                        </p:tav>
                                      </p:tavLst>
                                    </p:anim>
                                    <p:anim calcmode="lin" valueType="num">
                                      <p:cBhvr additive="base">
                                        <p:cTn dur="500" fill="hold" id="36"/>
                                        <p:tgtEl>
                                          <p:spTgt spid="124"/>
                                        </p:tgtEl>
                                        <p:attrNameLst>
                                          <p:attrName>ppt_y</p:attrName>
                                        </p:attrNameLst>
                                      </p:cBhvr>
                                      <p:tavLst>
                                        <p:tav tm="0">
                                          <p:val>
                                            <p:strVal val="#ppt_y"/>
                                          </p:val>
                                        </p:tav>
                                        <p:tav tm="100000">
                                          <p:val>
                                            <p:strVal val="#ppt_y"/>
                                          </p:val>
                                        </p:tav>
                                      </p:tavLst>
                                    </p:anim>
                                  </p:childTnLst>
                                </p:cTn>
                              </p:par>
                              <p:par>
                                <p:cTn fill="hold" grpId="1" id="37" nodeType="withEffect" presetClass="emph" presetID="35" presetSubtype="0" repeatCount="3000">
                                  <p:stCondLst>
                                    <p:cond delay="1200"/>
                                  </p:stCondLst>
                                  <p:childTnLst>
                                    <p:anim calcmode="discrete" valueType="str">
                                      <p:cBhvr>
                                        <p:cTn dur="100" fill="hold" id="38"/>
                                        <p:tgtEl>
                                          <p:spTgt spid="124"/>
                                        </p:tgtEl>
                                        <p:attrNameLst>
                                          <p:attrName>style.visibility</p:attrName>
                                        </p:attrNameLst>
                                      </p:cBhvr>
                                      <p:tavLst>
                                        <p:tav tm="0">
                                          <p:val>
                                            <p:strVal val="hidden"/>
                                          </p:val>
                                        </p:tav>
                                        <p:tav tm="50000">
                                          <p:val>
                                            <p:strVal val="visible"/>
                                          </p:val>
                                        </p:tav>
                                      </p:tavLst>
                                    </p:anim>
                                  </p:childTnLst>
                                </p:cTn>
                              </p:par>
                              <p:par>
                                <p:cTn fill="hold" grpId="0" id="39" nodeType="withEffect" presetClass="entr" presetID="21" presetSubtype="1">
                                  <p:stCondLst>
                                    <p:cond delay="1200"/>
                                  </p:stCondLst>
                                  <p:childTnLst>
                                    <p:set>
                                      <p:cBhvr>
                                        <p:cTn dur="1" fill="hold" id="40">
                                          <p:stCondLst>
                                            <p:cond delay="0"/>
                                          </p:stCondLst>
                                        </p:cTn>
                                        <p:tgtEl>
                                          <p:spTgt spid="3"/>
                                        </p:tgtEl>
                                        <p:attrNameLst>
                                          <p:attrName>style.visibility</p:attrName>
                                        </p:attrNameLst>
                                      </p:cBhvr>
                                      <p:to>
                                        <p:strVal val="visible"/>
                                      </p:to>
                                    </p:set>
                                    <p:animEffect filter="wheel(1)" transition="in">
                                      <p:cBhvr>
                                        <p:cTn dur="500" id="41"/>
                                        <p:tgtEl>
                                          <p:spTgt spid="3"/>
                                        </p:tgtEl>
                                      </p:cBhvr>
                                    </p:animEffect>
                                  </p:childTnLst>
                                </p:cTn>
                              </p:par>
                              <p:par>
                                <p:cTn fill="hold" grpId="0" id="42" nodeType="withEffect" presetClass="entr" presetID="53" presetSubtype="0">
                                  <p:stCondLst>
                                    <p:cond delay="1700"/>
                                  </p:stCondLst>
                                  <p:childTnLst>
                                    <p:set>
                                      <p:cBhvr>
                                        <p:cTn dur="1" fill="hold" id="43">
                                          <p:stCondLst>
                                            <p:cond delay="0"/>
                                          </p:stCondLst>
                                        </p:cTn>
                                        <p:tgtEl>
                                          <p:spTgt spid="113"/>
                                        </p:tgtEl>
                                        <p:attrNameLst>
                                          <p:attrName>style.visibility</p:attrName>
                                        </p:attrNameLst>
                                      </p:cBhvr>
                                      <p:to>
                                        <p:strVal val="visible"/>
                                      </p:to>
                                    </p:set>
                                    <p:anim calcmode="lin" valueType="num">
                                      <p:cBhvr>
                                        <p:cTn dur="500" fill="hold" id="44"/>
                                        <p:tgtEl>
                                          <p:spTgt spid="113"/>
                                        </p:tgtEl>
                                        <p:attrNameLst>
                                          <p:attrName>ppt_w</p:attrName>
                                        </p:attrNameLst>
                                      </p:cBhvr>
                                      <p:tavLst>
                                        <p:tav tm="0">
                                          <p:val>
                                            <p:fltVal val="0"/>
                                          </p:val>
                                        </p:tav>
                                        <p:tav tm="100000">
                                          <p:val>
                                            <p:strVal val="#ppt_w"/>
                                          </p:val>
                                        </p:tav>
                                      </p:tavLst>
                                    </p:anim>
                                    <p:anim calcmode="lin" valueType="num">
                                      <p:cBhvr>
                                        <p:cTn dur="500" fill="hold" id="45"/>
                                        <p:tgtEl>
                                          <p:spTgt spid="113"/>
                                        </p:tgtEl>
                                        <p:attrNameLst>
                                          <p:attrName>ppt_h</p:attrName>
                                        </p:attrNameLst>
                                      </p:cBhvr>
                                      <p:tavLst>
                                        <p:tav tm="0">
                                          <p:val>
                                            <p:fltVal val="0"/>
                                          </p:val>
                                        </p:tav>
                                        <p:tav tm="100000">
                                          <p:val>
                                            <p:strVal val="#ppt_h"/>
                                          </p:val>
                                        </p:tav>
                                      </p:tavLst>
                                    </p:anim>
                                    <p:animEffect filter="fade" transition="in">
                                      <p:cBhvr>
                                        <p:cTn dur="500" id="46"/>
                                        <p:tgtEl>
                                          <p:spTgt spid="113"/>
                                        </p:tgtEl>
                                      </p:cBhvr>
                                    </p:animEffect>
                                  </p:childTnLst>
                                </p:cTn>
                              </p:par>
                              <p:par>
                                <p:cTn fill="hold" grpId="0" id="47" nodeType="withEffect" presetClass="entr" presetID="53" presetSubtype="0">
                                  <p:stCondLst>
                                    <p:cond delay="1700"/>
                                  </p:stCondLst>
                                  <p:childTnLst>
                                    <p:set>
                                      <p:cBhvr>
                                        <p:cTn dur="1" fill="hold" id="48">
                                          <p:stCondLst>
                                            <p:cond delay="0"/>
                                          </p:stCondLst>
                                        </p:cTn>
                                        <p:tgtEl>
                                          <p:spTgt spid="115"/>
                                        </p:tgtEl>
                                        <p:attrNameLst>
                                          <p:attrName>style.visibility</p:attrName>
                                        </p:attrNameLst>
                                      </p:cBhvr>
                                      <p:to>
                                        <p:strVal val="visible"/>
                                      </p:to>
                                    </p:set>
                                    <p:anim calcmode="lin" valueType="num">
                                      <p:cBhvr>
                                        <p:cTn dur="500" fill="hold" id="49"/>
                                        <p:tgtEl>
                                          <p:spTgt spid="115"/>
                                        </p:tgtEl>
                                        <p:attrNameLst>
                                          <p:attrName>ppt_w</p:attrName>
                                        </p:attrNameLst>
                                      </p:cBhvr>
                                      <p:tavLst>
                                        <p:tav tm="0">
                                          <p:val>
                                            <p:fltVal val="0"/>
                                          </p:val>
                                        </p:tav>
                                        <p:tav tm="100000">
                                          <p:val>
                                            <p:strVal val="#ppt_w"/>
                                          </p:val>
                                        </p:tav>
                                      </p:tavLst>
                                    </p:anim>
                                    <p:anim calcmode="lin" valueType="num">
                                      <p:cBhvr>
                                        <p:cTn dur="500" fill="hold" id="50"/>
                                        <p:tgtEl>
                                          <p:spTgt spid="115"/>
                                        </p:tgtEl>
                                        <p:attrNameLst>
                                          <p:attrName>ppt_h</p:attrName>
                                        </p:attrNameLst>
                                      </p:cBhvr>
                                      <p:tavLst>
                                        <p:tav tm="0">
                                          <p:val>
                                            <p:fltVal val="0"/>
                                          </p:val>
                                        </p:tav>
                                        <p:tav tm="100000">
                                          <p:val>
                                            <p:strVal val="#ppt_h"/>
                                          </p:val>
                                        </p:tav>
                                      </p:tavLst>
                                    </p:anim>
                                    <p:animEffect filter="fade" transition="in">
                                      <p:cBhvr>
                                        <p:cTn dur="500" id="51"/>
                                        <p:tgtEl>
                                          <p:spTgt spid="115"/>
                                        </p:tgtEl>
                                      </p:cBhvr>
                                    </p:animEffect>
                                  </p:childTnLst>
                                </p:cTn>
                              </p:par>
                              <p:par>
                                <p:cTn fill="hold" grpId="0" id="52" nodeType="withEffect" presetClass="entr" presetID="53" presetSubtype="0">
                                  <p:stCondLst>
                                    <p:cond delay="1900"/>
                                  </p:stCondLst>
                                  <p:childTnLst>
                                    <p:set>
                                      <p:cBhvr>
                                        <p:cTn dur="1" fill="hold" id="53">
                                          <p:stCondLst>
                                            <p:cond delay="0"/>
                                          </p:stCondLst>
                                        </p:cTn>
                                        <p:tgtEl>
                                          <p:spTgt spid="121"/>
                                        </p:tgtEl>
                                        <p:attrNameLst>
                                          <p:attrName>style.visibility</p:attrName>
                                        </p:attrNameLst>
                                      </p:cBhvr>
                                      <p:to>
                                        <p:strVal val="visible"/>
                                      </p:to>
                                    </p:set>
                                    <p:anim calcmode="lin" valueType="num">
                                      <p:cBhvr>
                                        <p:cTn dur="500" fill="hold" id="54"/>
                                        <p:tgtEl>
                                          <p:spTgt spid="121"/>
                                        </p:tgtEl>
                                        <p:attrNameLst>
                                          <p:attrName>ppt_w</p:attrName>
                                        </p:attrNameLst>
                                      </p:cBhvr>
                                      <p:tavLst>
                                        <p:tav tm="0">
                                          <p:val>
                                            <p:fltVal val="0"/>
                                          </p:val>
                                        </p:tav>
                                        <p:tav tm="100000">
                                          <p:val>
                                            <p:strVal val="#ppt_w"/>
                                          </p:val>
                                        </p:tav>
                                      </p:tavLst>
                                    </p:anim>
                                    <p:anim calcmode="lin" valueType="num">
                                      <p:cBhvr>
                                        <p:cTn dur="500" fill="hold" id="55"/>
                                        <p:tgtEl>
                                          <p:spTgt spid="121"/>
                                        </p:tgtEl>
                                        <p:attrNameLst>
                                          <p:attrName>ppt_h</p:attrName>
                                        </p:attrNameLst>
                                      </p:cBhvr>
                                      <p:tavLst>
                                        <p:tav tm="0">
                                          <p:val>
                                            <p:fltVal val="0"/>
                                          </p:val>
                                        </p:tav>
                                        <p:tav tm="100000">
                                          <p:val>
                                            <p:strVal val="#ppt_h"/>
                                          </p:val>
                                        </p:tav>
                                      </p:tavLst>
                                    </p:anim>
                                    <p:animEffect filter="fade" transition="in">
                                      <p:cBhvr>
                                        <p:cTn dur="500" id="56"/>
                                        <p:tgtEl>
                                          <p:spTgt spid="121"/>
                                        </p:tgtEl>
                                      </p:cBhvr>
                                    </p:animEffect>
                                  </p:childTnLst>
                                </p:cTn>
                              </p:par>
                              <p:par>
                                <p:cTn fill="hold" grpId="0" id="57" nodeType="withEffect" presetClass="entr" presetID="53" presetSubtype="0">
                                  <p:stCondLst>
                                    <p:cond delay="1900"/>
                                  </p:stCondLst>
                                  <p:childTnLst>
                                    <p:set>
                                      <p:cBhvr>
                                        <p:cTn dur="1" fill="hold" id="58">
                                          <p:stCondLst>
                                            <p:cond delay="0"/>
                                          </p:stCondLst>
                                        </p:cTn>
                                        <p:tgtEl>
                                          <p:spTgt spid="116"/>
                                        </p:tgtEl>
                                        <p:attrNameLst>
                                          <p:attrName>style.visibility</p:attrName>
                                        </p:attrNameLst>
                                      </p:cBhvr>
                                      <p:to>
                                        <p:strVal val="visible"/>
                                      </p:to>
                                    </p:set>
                                    <p:anim calcmode="lin" valueType="num">
                                      <p:cBhvr>
                                        <p:cTn dur="500" fill="hold" id="59"/>
                                        <p:tgtEl>
                                          <p:spTgt spid="116"/>
                                        </p:tgtEl>
                                        <p:attrNameLst>
                                          <p:attrName>ppt_w</p:attrName>
                                        </p:attrNameLst>
                                      </p:cBhvr>
                                      <p:tavLst>
                                        <p:tav tm="0">
                                          <p:val>
                                            <p:fltVal val="0"/>
                                          </p:val>
                                        </p:tav>
                                        <p:tav tm="100000">
                                          <p:val>
                                            <p:strVal val="#ppt_w"/>
                                          </p:val>
                                        </p:tav>
                                      </p:tavLst>
                                    </p:anim>
                                    <p:anim calcmode="lin" valueType="num">
                                      <p:cBhvr>
                                        <p:cTn dur="500" fill="hold" id="60"/>
                                        <p:tgtEl>
                                          <p:spTgt spid="116"/>
                                        </p:tgtEl>
                                        <p:attrNameLst>
                                          <p:attrName>ppt_h</p:attrName>
                                        </p:attrNameLst>
                                      </p:cBhvr>
                                      <p:tavLst>
                                        <p:tav tm="0">
                                          <p:val>
                                            <p:fltVal val="0"/>
                                          </p:val>
                                        </p:tav>
                                        <p:tav tm="100000">
                                          <p:val>
                                            <p:strVal val="#ppt_h"/>
                                          </p:val>
                                        </p:tav>
                                      </p:tavLst>
                                    </p:anim>
                                    <p:animEffect filter="fade" transition="in">
                                      <p:cBhvr>
                                        <p:cTn dur="500" id="61"/>
                                        <p:tgtEl>
                                          <p:spTgt spid="116"/>
                                        </p:tgtEl>
                                      </p:cBhvr>
                                    </p:animEffect>
                                  </p:childTnLst>
                                </p:cTn>
                              </p:par>
                              <p:par>
                                <p:cTn fill="hold" grpId="0" id="62" nodeType="withEffect" presetClass="entr" presetID="53" presetSubtype="0">
                                  <p:stCondLst>
                                    <p:cond delay="2100"/>
                                  </p:stCondLst>
                                  <p:childTnLst>
                                    <p:set>
                                      <p:cBhvr>
                                        <p:cTn dur="1" fill="hold" id="63">
                                          <p:stCondLst>
                                            <p:cond delay="0"/>
                                          </p:stCondLst>
                                        </p:cTn>
                                        <p:tgtEl>
                                          <p:spTgt spid="123"/>
                                        </p:tgtEl>
                                        <p:attrNameLst>
                                          <p:attrName>style.visibility</p:attrName>
                                        </p:attrNameLst>
                                      </p:cBhvr>
                                      <p:to>
                                        <p:strVal val="visible"/>
                                      </p:to>
                                    </p:set>
                                    <p:anim calcmode="lin" valueType="num">
                                      <p:cBhvr>
                                        <p:cTn dur="500" fill="hold" id="64"/>
                                        <p:tgtEl>
                                          <p:spTgt spid="123"/>
                                        </p:tgtEl>
                                        <p:attrNameLst>
                                          <p:attrName>ppt_w</p:attrName>
                                        </p:attrNameLst>
                                      </p:cBhvr>
                                      <p:tavLst>
                                        <p:tav tm="0">
                                          <p:val>
                                            <p:fltVal val="0"/>
                                          </p:val>
                                        </p:tav>
                                        <p:tav tm="100000">
                                          <p:val>
                                            <p:strVal val="#ppt_w"/>
                                          </p:val>
                                        </p:tav>
                                      </p:tavLst>
                                    </p:anim>
                                    <p:anim calcmode="lin" valueType="num">
                                      <p:cBhvr>
                                        <p:cTn dur="500" fill="hold" id="65"/>
                                        <p:tgtEl>
                                          <p:spTgt spid="123"/>
                                        </p:tgtEl>
                                        <p:attrNameLst>
                                          <p:attrName>ppt_h</p:attrName>
                                        </p:attrNameLst>
                                      </p:cBhvr>
                                      <p:tavLst>
                                        <p:tav tm="0">
                                          <p:val>
                                            <p:fltVal val="0"/>
                                          </p:val>
                                        </p:tav>
                                        <p:tav tm="100000">
                                          <p:val>
                                            <p:strVal val="#ppt_h"/>
                                          </p:val>
                                        </p:tav>
                                      </p:tavLst>
                                    </p:anim>
                                    <p:animEffect filter="fade" transition="in">
                                      <p:cBhvr>
                                        <p:cTn dur="500" id="66"/>
                                        <p:tgtEl>
                                          <p:spTgt spid="123"/>
                                        </p:tgtEl>
                                      </p:cBhvr>
                                    </p:animEffect>
                                  </p:childTnLst>
                                </p:cTn>
                              </p:par>
                              <p:par>
                                <p:cTn fill="hold" grpId="0" id="67" nodeType="withEffect" presetClass="entr" presetID="42" presetSubtype="0">
                                  <p:stCondLst>
                                    <p:cond delay="2600"/>
                                  </p:stCondLst>
                                  <p:childTnLst>
                                    <p:set>
                                      <p:cBhvr>
                                        <p:cTn dur="1" fill="hold" id="68">
                                          <p:stCondLst>
                                            <p:cond delay="0"/>
                                          </p:stCondLst>
                                        </p:cTn>
                                        <p:tgtEl>
                                          <p:spTgt spid="114"/>
                                        </p:tgtEl>
                                        <p:attrNameLst>
                                          <p:attrName>style.visibility</p:attrName>
                                        </p:attrNameLst>
                                      </p:cBhvr>
                                      <p:to>
                                        <p:strVal val="visible"/>
                                      </p:to>
                                    </p:set>
                                    <p:animEffect filter="fade" transition="in">
                                      <p:cBhvr>
                                        <p:cTn dur="500" id="69"/>
                                        <p:tgtEl>
                                          <p:spTgt spid="114"/>
                                        </p:tgtEl>
                                      </p:cBhvr>
                                    </p:animEffect>
                                    <p:anim calcmode="lin" valueType="num">
                                      <p:cBhvr>
                                        <p:cTn dur="500" fill="hold" id="70"/>
                                        <p:tgtEl>
                                          <p:spTgt spid="114"/>
                                        </p:tgtEl>
                                        <p:attrNameLst>
                                          <p:attrName>ppt_x</p:attrName>
                                        </p:attrNameLst>
                                      </p:cBhvr>
                                      <p:tavLst>
                                        <p:tav tm="0">
                                          <p:val>
                                            <p:strVal val="#ppt_x"/>
                                          </p:val>
                                        </p:tav>
                                        <p:tav tm="100000">
                                          <p:val>
                                            <p:strVal val="#ppt_x"/>
                                          </p:val>
                                        </p:tav>
                                      </p:tavLst>
                                    </p:anim>
                                    <p:anim calcmode="lin" valueType="num">
                                      <p:cBhvr>
                                        <p:cTn dur="500" fill="hold" id="71"/>
                                        <p:tgtEl>
                                          <p:spTgt spid="114"/>
                                        </p:tgtEl>
                                        <p:attrNameLst>
                                          <p:attrName>ppt_y</p:attrName>
                                        </p:attrNameLst>
                                      </p:cBhvr>
                                      <p:tavLst>
                                        <p:tav tm="0">
                                          <p:val>
                                            <p:strVal val="#ppt_y+.1"/>
                                          </p:val>
                                        </p:tav>
                                        <p:tav tm="100000">
                                          <p:val>
                                            <p:strVal val="#ppt_y"/>
                                          </p:val>
                                        </p:tav>
                                      </p:tavLst>
                                    </p:anim>
                                  </p:childTnLst>
                                </p:cTn>
                              </p:par>
                              <p:par>
                                <p:cTn fill="hold" grpId="0" id="72" nodeType="withEffect" presetClass="entr" presetID="42" presetSubtype="0">
                                  <p:stCondLst>
                                    <p:cond delay="2600"/>
                                  </p:stCondLst>
                                  <p:childTnLst>
                                    <p:set>
                                      <p:cBhvr>
                                        <p:cTn dur="1" fill="hold" id="73">
                                          <p:stCondLst>
                                            <p:cond delay="0"/>
                                          </p:stCondLst>
                                        </p:cTn>
                                        <p:tgtEl>
                                          <p:spTgt spid="118"/>
                                        </p:tgtEl>
                                        <p:attrNameLst>
                                          <p:attrName>style.visibility</p:attrName>
                                        </p:attrNameLst>
                                      </p:cBhvr>
                                      <p:to>
                                        <p:strVal val="visible"/>
                                      </p:to>
                                    </p:set>
                                    <p:animEffect filter="fade" transition="in">
                                      <p:cBhvr>
                                        <p:cTn dur="500" id="74"/>
                                        <p:tgtEl>
                                          <p:spTgt spid="118"/>
                                        </p:tgtEl>
                                      </p:cBhvr>
                                    </p:animEffect>
                                    <p:anim calcmode="lin" valueType="num">
                                      <p:cBhvr>
                                        <p:cTn dur="500" fill="hold" id="75"/>
                                        <p:tgtEl>
                                          <p:spTgt spid="118"/>
                                        </p:tgtEl>
                                        <p:attrNameLst>
                                          <p:attrName>ppt_x</p:attrName>
                                        </p:attrNameLst>
                                      </p:cBhvr>
                                      <p:tavLst>
                                        <p:tav tm="0">
                                          <p:val>
                                            <p:strVal val="#ppt_x"/>
                                          </p:val>
                                        </p:tav>
                                        <p:tav tm="100000">
                                          <p:val>
                                            <p:strVal val="#ppt_x"/>
                                          </p:val>
                                        </p:tav>
                                      </p:tavLst>
                                    </p:anim>
                                    <p:anim calcmode="lin" valueType="num">
                                      <p:cBhvr>
                                        <p:cTn dur="500" fill="hold" id="76"/>
                                        <p:tgtEl>
                                          <p:spTgt spid="118"/>
                                        </p:tgtEl>
                                        <p:attrNameLst>
                                          <p:attrName>ppt_y</p:attrName>
                                        </p:attrNameLst>
                                      </p:cBhvr>
                                      <p:tavLst>
                                        <p:tav tm="0">
                                          <p:val>
                                            <p:strVal val="#ppt_y+.1"/>
                                          </p:val>
                                        </p:tav>
                                        <p:tav tm="100000">
                                          <p:val>
                                            <p:strVal val="#ppt_y"/>
                                          </p:val>
                                        </p:tav>
                                      </p:tavLst>
                                    </p:anim>
                                  </p:childTnLst>
                                </p:cTn>
                              </p:par>
                              <p:par>
                                <p:cTn fill="hold" grpId="0" id="77" nodeType="withEffect" presetClass="entr" presetID="2" presetSubtype="2">
                                  <p:stCondLst>
                                    <p:cond delay="3100"/>
                                  </p:stCondLst>
                                  <p:childTnLst>
                                    <p:set>
                                      <p:cBhvr>
                                        <p:cTn dur="1" fill="hold" id="78">
                                          <p:stCondLst>
                                            <p:cond delay="0"/>
                                          </p:stCondLst>
                                        </p:cTn>
                                        <p:tgtEl>
                                          <p:spTgt spid="119"/>
                                        </p:tgtEl>
                                        <p:attrNameLst>
                                          <p:attrName>style.visibility</p:attrName>
                                        </p:attrNameLst>
                                      </p:cBhvr>
                                      <p:to>
                                        <p:strVal val="visible"/>
                                      </p:to>
                                    </p:set>
                                    <p:anim calcmode="lin" valueType="num">
                                      <p:cBhvr additive="base">
                                        <p:cTn dur="500" fill="hold" id="79"/>
                                        <p:tgtEl>
                                          <p:spTgt spid="119"/>
                                        </p:tgtEl>
                                        <p:attrNameLst>
                                          <p:attrName>ppt_x</p:attrName>
                                        </p:attrNameLst>
                                      </p:cBhvr>
                                      <p:tavLst>
                                        <p:tav tm="0">
                                          <p:val>
                                            <p:strVal val="1+#ppt_w/2"/>
                                          </p:val>
                                        </p:tav>
                                        <p:tav tm="100000">
                                          <p:val>
                                            <p:strVal val="#ppt_x"/>
                                          </p:val>
                                        </p:tav>
                                      </p:tavLst>
                                    </p:anim>
                                    <p:anim calcmode="lin" valueType="num">
                                      <p:cBhvr additive="base">
                                        <p:cTn dur="500" fill="hold" id="80"/>
                                        <p:tgtEl>
                                          <p:spTgt spid="119"/>
                                        </p:tgtEl>
                                        <p:attrNameLst>
                                          <p:attrName>ppt_y</p:attrName>
                                        </p:attrNameLst>
                                      </p:cBhvr>
                                      <p:tavLst>
                                        <p:tav tm="0">
                                          <p:val>
                                            <p:strVal val="#ppt_y"/>
                                          </p:val>
                                        </p:tav>
                                        <p:tav tm="100000">
                                          <p:val>
                                            <p:strVal val="#ppt_y"/>
                                          </p:val>
                                        </p:tav>
                                      </p:tavLst>
                                    </p:anim>
                                  </p:childTnLst>
                                </p:cTn>
                              </p:par>
                              <p:par>
                                <p:cTn fill="hold" grpId="0" id="81" nodeType="withEffect" presetClass="entr" presetID="2" presetSubtype="2">
                                  <p:stCondLst>
                                    <p:cond delay="3100"/>
                                  </p:stCondLst>
                                  <p:childTnLst>
                                    <p:set>
                                      <p:cBhvr>
                                        <p:cTn dur="1" fill="hold" id="82">
                                          <p:stCondLst>
                                            <p:cond delay="0"/>
                                          </p:stCondLst>
                                        </p:cTn>
                                        <p:tgtEl>
                                          <p:spTgt spid="120"/>
                                        </p:tgtEl>
                                        <p:attrNameLst>
                                          <p:attrName>style.visibility</p:attrName>
                                        </p:attrNameLst>
                                      </p:cBhvr>
                                      <p:to>
                                        <p:strVal val="visible"/>
                                      </p:to>
                                    </p:set>
                                    <p:anim calcmode="lin" valueType="num">
                                      <p:cBhvr additive="base">
                                        <p:cTn dur="500" fill="hold" id="83"/>
                                        <p:tgtEl>
                                          <p:spTgt spid="120"/>
                                        </p:tgtEl>
                                        <p:attrNameLst>
                                          <p:attrName>ppt_x</p:attrName>
                                        </p:attrNameLst>
                                      </p:cBhvr>
                                      <p:tavLst>
                                        <p:tav tm="0">
                                          <p:val>
                                            <p:strVal val="1+#ppt_w/2"/>
                                          </p:val>
                                        </p:tav>
                                        <p:tav tm="100000">
                                          <p:val>
                                            <p:strVal val="#ppt_x"/>
                                          </p:val>
                                        </p:tav>
                                      </p:tavLst>
                                    </p:anim>
                                    <p:anim calcmode="lin" valueType="num">
                                      <p:cBhvr additive="base">
                                        <p:cTn dur="500" fill="hold" id="84"/>
                                        <p:tgtEl>
                                          <p:spTgt spid="120"/>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0"/>
      <p:bldP grpId="1" spid="40"/>
      <p:bldP grpId="0" spid="41"/>
      <p:bldP grpId="1" spid="41"/>
      <p:bldP grpId="0" spid="42"/>
      <p:bldP grpId="0" spid="43"/>
      <p:bldP grpId="0" spid="3"/>
      <p:bldP grpId="0" spid="113"/>
      <p:bldP grpId="0" spid="115"/>
      <p:bldP grpId="0" spid="119"/>
      <p:bldP grpId="0" spid="120"/>
      <p:bldP grpId="0" spid="121"/>
      <p:bldP grpId="0" spid="116"/>
      <p:bldP grpId="0" spid="123"/>
      <p:bldP grpId="0" spid="114"/>
      <p:bldP grpId="0" spid="118"/>
      <p:bldP grpId="0" spid="124"/>
      <p:bldP grpId="1" spid="124"/>
      <p:bldP grpId="0" spid="125"/>
      <p:bldP grpId="1" spid="125"/>
    </p:bldLst>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0" name="原创设计师QQ598969553             _1"/>
          <p:cNvSpPr/>
          <p:nvPr/>
        </p:nvSpPr>
        <p:spPr bwMode="auto">
          <a:xfrm>
            <a:off x="0" y="0"/>
            <a:ext cx="322337" cy="643548"/>
          </a:xfrm>
          <a:custGeom>
            <a:gdLst>
              <a:gd fmla="*/ 0 w 286" name="T0"/>
              <a:gd fmla="*/ 0 h 571" name="T1"/>
              <a:gd fmla="*/ 286 w 286" name="T2"/>
              <a:gd fmla="*/ 287 h 571" name="T3"/>
              <a:gd fmla="*/ 0 w 286" name="T4"/>
              <a:gd fmla="*/ 571 h 571" name="T5"/>
              <a:gd fmla="*/ 0 w 286" name="T6"/>
              <a:gd fmla="*/ 0 h 571" name="T7"/>
            </a:gdLst>
            <a:cxnLst>
              <a:cxn ang="0">
                <a:pos x="T0" y="T1"/>
              </a:cxn>
              <a:cxn ang="0">
                <a:pos x="T2" y="T3"/>
              </a:cxn>
              <a:cxn ang="0">
                <a:pos x="T4" y="T5"/>
              </a:cxn>
              <a:cxn ang="0">
                <a:pos x="T6" y="T7"/>
              </a:cxn>
            </a:cxnLst>
            <a:rect b="b" l="0" r="r" t="0"/>
            <a:pathLst>
              <a:path h="571" w="286">
                <a:moveTo>
                  <a:pt x="0" y="0"/>
                </a:moveTo>
                <a:lnTo>
                  <a:pt x="286" y="287"/>
                </a:lnTo>
                <a:lnTo>
                  <a:pt x="0" y="571"/>
                </a:lnTo>
                <a:lnTo>
                  <a:pt x="0" y="0"/>
                </a:lnTo>
                <a:close/>
              </a:path>
            </a:pathLst>
          </a:custGeom>
          <a:solidFill>
            <a:schemeClr val="tx1">
              <a:lumMod val="75000"/>
              <a:lumOff val="25000"/>
            </a:schemeClr>
          </a:solidFill>
          <a:ln cap="flat" w="6350">
            <a:noFill/>
            <a:prstDash val="solid"/>
            <a:miter lim="800000"/>
          </a:ln>
        </p:spPr>
        <p:txBody>
          <a:bodyPr anchor="t" anchorCtr="0" bIns="45720" compatLnSpc="1" lIns="91440" numCol="1" rIns="91440" tIns="45720" vert="horz" wrap="square"/>
          <a:lstStyle/>
          <a:p>
            <a:endParaRPr altLang="en-US" lang="zh-CN"/>
          </a:p>
        </p:txBody>
      </p:sp>
      <p:sp>
        <p:nvSpPr>
          <p:cNvPr id="41" name="原创设计师QQ598969553             _2"/>
          <p:cNvSpPr/>
          <p:nvPr/>
        </p:nvSpPr>
        <p:spPr bwMode="auto">
          <a:xfrm>
            <a:off x="99884" y="225172"/>
            <a:ext cx="216113" cy="433005"/>
          </a:xfrm>
          <a:custGeom>
            <a:gdLst>
              <a:gd fmla="*/ 0 w 278" name="T0"/>
              <a:gd fmla="*/ 0 h 557" name="T1"/>
              <a:gd fmla="*/ 278 w 278" name="T2"/>
              <a:gd fmla="*/ 278 h 557" name="T3"/>
              <a:gd fmla="*/ 0 w 278" name="T4"/>
              <a:gd fmla="*/ 557 h 557" name="T5"/>
              <a:gd fmla="*/ 0 w 278" name="T6"/>
              <a:gd fmla="*/ 0 h 557" name="T7"/>
            </a:gdLst>
            <a:cxnLst>
              <a:cxn ang="0">
                <a:pos x="T0" y="T1"/>
              </a:cxn>
              <a:cxn ang="0">
                <a:pos x="T2" y="T3"/>
              </a:cxn>
              <a:cxn ang="0">
                <a:pos x="T4" y="T5"/>
              </a:cxn>
              <a:cxn ang="0">
                <a:pos x="T6" y="T7"/>
              </a:cxn>
            </a:cxnLst>
            <a:rect b="b" l="0" r="r" t="0"/>
            <a:pathLst>
              <a:path h="557" w="278">
                <a:moveTo>
                  <a:pt x="0" y="0"/>
                </a:moveTo>
                <a:lnTo>
                  <a:pt x="278" y="278"/>
                </a:lnTo>
                <a:lnTo>
                  <a:pt x="0" y="557"/>
                </a:lnTo>
                <a:lnTo>
                  <a:pt x="0" y="0"/>
                </a:lnTo>
                <a:close/>
              </a:path>
            </a:pathLst>
          </a:custGeom>
          <a:solidFill>
            <a:schemeClr val="accent1"/>
          </a:solidFill>
          <a:ln>
            <a:noFill/>
          </a:ln>
        </p:spPr>
        <p:txBody>
          <a:bodyPr anchor="t" anchorCtr="0" bIns="45720" compatLnSpc="1" lIns="91440" numCol="1" rIns="91440" tIns="45720" vert="horz" wrap="square"/>
          <a:lstStyle/>
          <a:p>
            <a:endParaRPr altLang="en-US" lang="zh-CN"/>
          </a:p>
        </p:txBody>
      </p:sp>
      <p:sp>
        <p:nvSpPr>
          <p:cNvPr id="42" name="原创设计师QQ598969553             _3"/>
          <p:cNvSpPr>
            <a:spLocks noChangeArrowheads="1"/>
          </p:cNvSpPr>
          <p:nvPr/>
        </p:nvSpPr>
        <p:spPr bwMode="auto">
          <a:xfrm>
            <a:off x="463550" y="194692"/>
            <a:ext cx="1016000" cy="304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none">
            <a:spAutoFit/>
          </a:bodyPr>
          <a:lstStyle/>
          <a:p>
            <a:pPr fontAlgn="base">
              <a:spcBef>
                <a:spcPct val="0"/>
              </a:spcBef>
              <a:spcAft>
                <a:spcPct val="0"/>
              </a:spcAft>
            </a:pPr>
            <a:r>
              <a:rPr altLang="en-US" b="1" lang="zh-CN" sz="2000">
                <a:solidFill>
                  <a:schemeClr val="accent1"/>
                </a:solidFill>
                <a:latin charset="0" pitchFamily="34" typeface="Impact"/>
                <a:ea charset="-122" pitchFamily="34" typeface="微软雅黑"/>
                <a:cs charset="-122" pitchFamily="2" typeface="宋体"/>
              </a:rPr>
              <a:t>企业目标</a:t>
            </a:r>
          </a:p>
        </p:txBody>
      </p:sp>
      <p:sp>
        <p:nvSpPr>
          <p:cNvPr id="43" name="原创设计师QQ598969553             _4"/>
          <p:cNvSpPr>
            <a:spLocks noChangeArrowheads="1"/>
          </p:cNvSpPr>
          <p:nvPr/>
        </p:nvSpPr>
        <p:spPr bwMode="auto">
          <a:xfrm>
            <a:off x="467544" y="540445"/>
            <a:ext cx="1800606" cy="1219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fontAlgn="base">
              <a:spcBef>
                <a:spcPct val="0"/>
              </a:spcBef>
              <a:spcAft>
                <a:spcPct val="0"/>
              </a:spcAft>
              <a:buFont charset="0" pitchFamily="34" typeface="Arial"/>
              <a:buNone/>
            </a:pPr>
            <a:r>
              <a:rPr altLang="zh-CN" lang="en-US" sz="800">
                <a:solidFill>
                  <a:srgbClr val="53585E"/>
                </a:solidFill>
                <a:latin charset="0" pitchFamily="34" typeface="Arial"/>
                <a:cs charset="0" pitchFamily="34" typeface="Arial"/>
              </a:rPr>
              <a:t>This is a subtitle for your presentation</a:t>
            </a:r>
          </a:p>
        </p:txBody>
      </p:sp>
      <p:sp>
        <p:nvSpPr>
          <p:cNvPr id="84" name="原创设计师QQ598969553             _5"/>
          <p:cNvSpPr>
            <a:spLocks noChangeArrowheads="1"/>
          </p:cNvSpPr>
          <p:nvPr/>
        </p:nvSpPr>
        <p:spPr bwMode="auto">
          <a:xfrm>
            <a:off x="504120" y="1528161"/>
            <a:ext cx="2015306" cy="13182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r" defTabSz="914400" eaLnBrk="1" fontAlgn="auto" hangingPunct="1" indent="0" latinLnBrk="0" lvl="0" marL="0" marR="0">
              <a:lnSpc>
                <a:spcPct val="120000"/>
              </a:lnSpc>
              <a:spcBef>
                <a:spcPts val="300"/>
              </a:spcBef>
              <a:spcAft>
                <a:spcPct val="0"/>
              </a:spcAft>
              <a:buClrTx/>
              <a:buSzTx/>
              <a:buFontTx/>
              <a:buNone/>
              <a:defRPr/>
            </a:pPr>
            <a:r>
              <a:rPr altLang="en-US" b="1" baseline="0" cap="none" i="0" kern="0" kumimoji="0" lang="zh-CN" noProof="0" normalizeH="0" spc="0" strike="noStrike" sz="1000" u="none">
                <a:ln>
                  <a:noFill/>
                </a:ln>
                <a:solidFill>
                  <a:srgbClr val="080808">
                    <a:lumMod val="75000"/>
                    <a:lumOff val="25000"/>
                  </a:srgbClr>
                </a:solidFill>
                <a:effectLst/>
                <a:uLnTx/>
                <a:uFillTx/>
              </a:rPr>
              <a:t>TOPIC HEADER HERE</a:t>
            </a:r>
          </a:p>
          <a:p>
            <a:pPr algn="r" defTabSz="914400" eaLnBrk="1" fontAlgn="auto" hangingPunct="1" indent="0" latinLnBrk="0" lvl="0" marL="0" marR="0">
              <a:lnSpc>
                <a:spcPct val="120000"/>
              </a:lnSpc>
              <a:spcBef>
                <a:spcPts val="300"/>
              </a:spcBef>
              <a:spcAft>
                <a:spcPct val="0"/>
              </a:spcAft>
              <a:buClrTx/>
              <a:buSzTx/>
              <a:buFontTx/>
              <a:buNone/>
              <a:defRPr/>
            </a:pPr>
            <a:r>
              <a:rPr altLang="en-US" b="1" baseline="0" cap="none" i="0" kern="0" kumimoji="0" lang="zh-CN" noProof="0" normalizeH="0" spc="0" strike="noStrike" sz="1000" u="none">
                <a:ln>
                  <a:noFill/>
                </a:ln>
                <a:solidFill>
                  <a:srgbClr val="080808">
                    <a:lumMod val="75000"/>
                    <a:lumOff val="25000"/>
                  </a:srgbClr>
                </a:solidFill>
                <a:effectLst/>
                <a:uLnTx/>
                <a:uFillTx/>
              </a:rPr>
              <a:t>We have many PowerPoint templates that has been specifically designed to help anyone that is stepping into the world of PowerPoint for the very first time. </a:t>
            </a:r>
          </a:p>
        </p:txBody>
      </p:sp>
      <p:sp>
        <p:nvSpPr>
          <p:cNvPr id="86" name="原创设计师QQ598969553             _6"/>
          <p:cNvSpPr>
            <a:spLocks noChangeArrowheads="1"/>
          </p:cNvSpPr>
          <p:nvPr/>
        </p:nvSpPr>
        <p:spPr bwMode="auto">
          <a:xfrm>
            <a:off x="504120" y="3152978"/>
            <a:ext cx="2015306" cy="13182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r" defTabSz="914400" eaLnBrk="1" fontAlgn="auto" hangingPunct="1" indent="0" latinLnBrk="0" lvl="0" marL="0" marR="0">
              <a:lnSpc>
                <a:spcPct val="120000"/>
              </a:lnSpc>
              <a:spcBef>
                <a:spcPts val="300"/>
              </a:spcBef>
              <a:spcAft>
                <a:spcPct val="0"/>
              </a:spcAft>
              <a:buClrTx/>
              <a:buSzTx/>
              <a:buFontTx/>
              <a:buNone/>
              <a:defRPr/>
            </a:pPr>
            <a:r>
              <a:rPr altLang="en-US" b="1" baseline="0" cap="none" i="0" kern="0" kumimoji="0" lang="zh-CN" noProof="0" normalizeH="0" spc="0" strike="noStrike" sz="1000" u="none">
                <a:ln>
                  <a:noFill/>
                </a:ln>
                <a:solidFill>
                  <a:srgbClr val="080808">
                    <a:lumMod val="75000"/>
                    <a:lumOff val="25000"/>
                  </a:srgbClr>
                </a:solidFill>
                <a:effectLst/>
                <a:uLnTx/>
                <a:uFillTx/>
              </a:rPr>
              <a:t>TOPIC HEADER HERE</a:t>
            </a:r>
          </a:p>
          <a:p>
            <a:pPr algn="r" defTabSz="914400" eaLnBrk="1" fontAlgn="auto" hangingPunct="1" indent="0" latinLnBrk="0" lvl="0" marL="0" marR="0">
              <a:lnSpc>
                <a:spcPct val="120000"/>
              </a:lnSpc>
              <a:spcBef>
                <a:spcPts val="300"/>
              </a:spcBef>
              <a:spcAft>
                <a:spcPct val="0"/>
              </a:spcAft>
              <a:buClrTx/>
              <a:buSzTx/>
              <a:buFontTx/>
              <a:buNone/>
              <a:defRPr/>
            </a:pPr>
            <a:r>
              <a:rPr altLang="en-US" b="1" baseline="0" cap="none" i="0" kern="0" kumimoji="0" lang="zh-CN" noProof="0" normalizeH="0" spc="0" strike="noStrike" sz="1000" u="none">
                <a:ln>
                  <a:noFill/>
                </a:ln>
                <a:solidFill>
                  <a:srgbClr val="080808">
                    <a:lumMod val="75000"/>
                    <a:lumOff val="25000"/>
                  </a:srgbClr>
                </a:solidFill>
                <a:effectLst/>
                <a:uLnTx/>
                <a:uFillTx/>
              </a:rPr>
              <a:t>We have many PowerPoint templates that has been specifically designed to help anyone that is stepping into the world of PowerPoint for the very first time. </a:t>
            </a:r>
          </a:p>
        </p:txBody>
      </p:sp>
      <p:sp>
        <p:nvSpPr>
          <p:cNvPr id="88" name="原创设计师QQ598969553             _7"/>
          <p:cNvSpPr>
            <a:spLocks noChangeArrowheads="1"/>
          </p:cNvSpPr>
          <p:nvPr/>
        </p:nvSpPr>
        <p:spPr bwMode="auto">
          <a:xfrm>
            <a:off x="6516216" y="1528160"/>
            <a:ext cx="2015306" cy="13182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defTabSz="914400" eaLnBrk="1" fontAlgn="auto" hangingPunct="1" indent="0" latinLnBrk="0" lvl="0" marL="0" marR="0">
              <a:lnSpc>
                <a:spcPct val="120000"/>
              </a:lnSpc>
              <a:spcBef>
                <a:spcPts val="300"/>
              </a:spcBef>
              <a:spcAft>
                <a:spcPct val="0"/>
              </a:spcAft>
              <a:buClrTx/>
              <a:buSzTx/>
              <a:buFontTx/>
              <a:buNone/>
              <a:defRPr/>
            </a:pPr>
            <a:r>
              <a:rPr altLang="en-US" b="1" baseline="0" cap="none" i="0" kern="0" kumimoji="0" lang="zh-CN" noProof="0" normalizeH="0" spc="0" strike="noStrike" sz="1000" u="none">
                <a:ln>
                  <a:noFill/>
                </a:ln>
                <a:solidFill>
                  <a:srgbClr val="080808">
                    <a:lumMod val="75000"/>
                    <a:lumOff val="25000"/>
                  </a:srgbClr>
                </a:solidFill>
                <a:effectLst/>
                <a:uLnTx/>
                <a:uFillTx/>
              </a:rPr>
              <a:t>TOPIC HEADER HERE</a:t>
            </a:r>
          </a:p>
          <a:p>
            <a:pPr defTabSz="914400" eaLnBrk="1" fontAlgn="auto" hangingPunct="1" indent="0" latinLnBrk="0" lvl="0" marL="0" marR="0">
              <a:lnSpc>
                <a:spcPct val="120000"/>
              </a:lnSpc>
              <a:spcBef>
                <a:spcPts val="300"/>
              </a:spcBef>
              <a:spcAft>
                <a:spcPct val="0"/>
              </a:spcAft>
              <a:buClrTx/>
              <a:buSzTx/>
              <a:buFontTx/>
              <a:buNone/>
              <a:defRPr/>
            </a:pPr>
            <a:r>
              <a:rPr altLang="en-US" b="1" baseline="0" cap="none" i="0" kern="0" kumimoji="0" lang="zh-CN" noProof="0" normalizeH="0" spc="0" strike="noStrike" sz="1000" u="none">
                <a:ln>
                  <a:noFill/>
                </a:ln>
                <a:solidFill>
                  <a:srgbClr val="080808">
                    <a:lumMod val="75000"/>
                    <a:lumOff val="25000"/>
                  </a:srgbClr>
                </a:solidFill>
                <a:effectLst/>
                <a:uLnTx/>
                <a:uFillTx/>
              </a:rPr>
              <a:t>We have many PowerPoint templates that has been specifically designed to help anyone that is stepping into the world of PowerPoint for the very first time. </a:t>
            </a:r>
          </a:p>
        </p:txBody>
      </p:sp>
      <p:sp>
        <p:nvSpPr>
          <p:cNvPr id="90" name="原创设计师QQ598969553             _8"/>
          <p:cNvSpPr>
            <a:spLocks noChangeArrowheads="1"/>
          </p:cNvSpPr>
          <p:nvPr/>
        </p:nvSpPr>
        <p:spPr bwMode="auto">
          <a:xfrm>
            <a:off x="6516216" y="3152977"/>
            <a:ext cx="2015306" cy="13182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defTabSz="914400" eaLnBrk="1" fontAlgn="auto" hangingPunct="1" indent="0" latinLnBrk="0" lvl="0" marL="0" marR="0">
              <a:lnSpc>
                <a:spcPct val="120000"/>
              </a:lnSpc>
              <a:spcBef>
                <a:spcPts val="300"/>
              </a:spcBef>
              <a:spcAft>
                <a:spcPct val="0"/>
              </a:spcAft>
              <a:buClrTx/>
              <a:buSzTx/>
              <a:buFontTx/>
              <a:buNone/>
              <a:defRPr/>
            </a:pPr>
            <a:r>
              <a:rPr altLang="en-US" b="1" baseline="0" cap="none" i="0" kern="0" kumimoji="0" lang="zh-CN" noProof="0" normalizeH="0" spc="0" strike="noStrike" sz="1000" u="none">
                <a:ln>
                  <a:noFill/>
                </a:ln>
                <a:solidFill>
                  <a:srgbClr val="080808">
                    <a:lumMod val="75000"/>
                    <a:lumOff val="25000"/>
                  </a:srgbClr>
                </a:solidFill>
                <a:effectLst/>
                <a:uLnTx/>
                <a:uFillTx/>
              </a:rPr>
              <a:t>TOPIC HEADER HERE</a:t>
            </a:r>
          </a:p>
          <a:p>
            <a:pPr defTabSz="914400" eaLnBrk="1" fontAlgn="auto" hangingPunct="1" indent="0" latinLnBrk="0" lvl="0" marL="0" marR="0">
              <a:lnSpc>
                <a:spcPct val="120000"/>
              </a:lnSpc>
              <a:spcBef>
                <a:spcPts val="300"/>
              </a:spcBef>
              <a:spcAft>
                <a:spcPct val="0"/>
              </a:spcAft>
              <a:buClrTx/>
              <a:buSzTx/>
              <a:buFontTx/>
              <a:buNone/>
              <a:defRPr/>
            </a:pPr>
            <a:r>
              <a:rPr altLang="en-US" b="1" baseline="0" cap="none" i="0" kern="0" kumimoji="0" lang="zh-CN" noProof="0" normalizeH="0" spc="0" strike="noStrike" sz="1000" u="none">
                <a:ln>
                  <a:noFill/>
                </a:ln>
                <a:solidFill>
                  <a:srgbClr val="080808">
                    <a:lumMod val="75000"/>
                    <a:lumOff val="25000"/>
                  </a:srgbClr>
                </a:solidFill>
                <a:effectLst/>
                <a:uLnTx/>
                <a:uFillTx/>
              </a:rPr>
              <a:t>We have many PowerPoint templates that has been specifically designed to help anyone that is stepping into the world of PowerPoint for the very first time. </a:t>
            </a:r>
          </a:p>
        </p:txBody>
      </p:sp>
      <p:grpSp>
        <p:nvGrpSpPr>
          <p:cNvPr id="71" name="原创设计师QQ598969553             _9"/>
          <p:cNvGrpSpPr/>
          <p:nvPr/>
        </p:nvGrpSpPr>
        <p:grpSpPr>
          <a:xfrm>
            <a:off x="3925336" y="2097717"/>
            <a:ext cx="1233478" cy="1234483"/>
            <a:chOff x="1903413" y="1601788"/>
            <a:chExt cx="1949450" cy="1951038"/>
          </a:xfrm>
        </p:grpSpPr>
        <p:sp>
          <p:nvSpPr>
            <p:cNvPr id="72" name="Oval 6"/>
            <p:cNvSpPr>
              <a:spLocks noChangeArrowheads="1"/>
            </p:cNvSpPr>
            <p:nvPr/>
          </p:nvSpPr>
          <p:spPr bwMode="auto">
            <a:xfrm>
              <a:off x="1911350" y="1611313"/>
              <a:ext cx="1931987" cy="1931988"/>
            </a:xfrm>
            <a:prstGeom prst="ellipse">
              <a:avLst/>
            </a:pr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rgbClr val="080808"/>
                </a:solidFill>
                <a:effectLst/>
                <a:uLnTx/>
                <a:uFillTx/>
              </a:endParaRPr>
            </a:p>
          </p:txBody>
        </p:sp>
        <p:sp>
          <p:nvSpPr>
            <p:cNvPr id="73" name="Oval 7"/>
            <p:cNvSpPr>
              <a:spLocks noChangeArrowheads="1"/>
            </p:cNvSpPr>
            <p:nvPr/>
          </p:nvSpPr>
          <p:spPr bwMode="auto">
            <a:xfrm>
              <a:off x="2730500" y="2430463"/>
              <a:ext cx="295275" cy="295275"/>
            </a:xfrm>
            <a:prstGeom prst="ellipse">
              <a:avLst/>
            </a:prstGeom>
            <a:solidFill>
              <a:schemeClr val="accent2"/>
            </a:solidFill>
            <a:ln>
              <a:noFill/>
            </a:ln>
          </p:spPr>
          <p:txBody>
            <a:bodyPr anchor="t" anchorCtr="0" bIns="45720" compatLnSpc="1" lIns="91440" numCol="1" rIns="91440" tIns="45720" vert="horz" wrap="square"/>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rgbClr val="080808"/>
                </a:solidFill>
                <a:effectLst/>
                <a:uLnTx/>
                <a:uFillTx/>
              </a:endParaRPr>
            </a:p>
          </p:txBody>
        </p:sp>
        <p:sp>
          <p:nvSpPr>
            <p:cNvPr id="74" name="Freeform 8"/>
            <p:cNvSpPr>
              <a:spLocks noEditPoints="1"/>
            </p:cNvSpPr>
            <p:nvPr/>
          </p:nvSpPr>
          <p:spPr bwMode="auto">
            <a:xfrm>
              <a:off x="1903413" y="1601788"/>
              <a:ext cx="1949450" cy="1951038"/>
            </a:xfrm>
            <a:custGeom>
              <a:gdLst>
                <a:gd fmla="*/ 660 w 1320" name="T0"/>
                <a:gd fmla="*/ 0 h 1320" name="T1"/>
                <a:gd fmla="*/ 0 w 1320" name="T2"/>
                <a:gd fmla="*/ 660 h 1320" name="T3"/>
                <a:gd fmla="*/ 660 w 1320" name="T4"/>
                <a:gd fmla="*/ 1320 h 1320" name="T5"/>
                <a:gd fmla="*/ 1320 w 1320" name="T6"/>
                <a:gd fmla="*/ 660 h 1320" name="T7"/>
                <a:gd fmla="*/ 660 w 1320" name="T8"/>
                <a:gd fmla="*/ 0 h 1320" name="T9"/>
                <a:gd fmla="*/ 660 w 1320" name="T10"/>
                <a:gd fmla="*/ 1224 h 1320" name="T11"/>
                <a:gd fmla="*/ 96 w 1320" name="T12"/>
                <a:gd fmla="*/ 660 h 1320" name="T13"/>
                <a:gd fmla="*/ 660 w 1320" name="T14"/>
                <a:gd fmla="*/ 96 h 1320" name="T15"/>
                <a:gd fmla="*/ 1224 w 1320" name="T16"/>
                <a:gd fmla="*/ 660 h 1320" name="T17"/>
                <a:gd fmla="*/ 660 w 1320" name="T18"/>
                <a:gd fmla="*/ 1224 h 1320"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320" w="1320">
                  <a:moveTo>
                    <a:pt x="660" y="0"/>
                  </a:moveTo>
                  <a:cubicBezTo>
                    <a:pt x="295" y="0"/>
                    <a:pt x="0" y="296"/>
                    <a:pt x="0" y="660"/>
                  </a:cubicBezTo>
                  <a:cubicBezTo>
                    <a:pt x="0" y="1025"/>
                    <a:pt x="295" y="1320"/>
                    <a:pt x="660" y="1320"/>
                  </a:cubicBezTo>
                  <a:cubicBezTo>
                    <a:pt x="1025" y="1320"/>
                    <a:pt x="1320" y="1025"/>
                    <a:pt x="1320" y="660"/>
                  </a:cubicBezTo>
                  <a:cubicBezTo>
                    <a:pt x="1320" y="296"/>
                    <a:pt x="1025" y="0"/>
                    <a:pt x="660" y="0"/>
                  </a:cubicBezTo>
                  <a:close/>
                  <a:moveTo>
                    <a:pt x="660" y="1224"/>
                  </a:moveTo>
                  <a:cubicBezTo>
                    <a:pt x="349" y="1224"/>
                    <a:pt x="96" y="972"/>
                    <a:pt x="96" y="660"/>
                  </a:cubicBezTo>
                  <a:cubicBezTo>
                    <a:pt x="96" y="349"/>
                    <a:pt x="349" y="96"/>
                    <a:pt x="660" y="96"/>
                  </a:cubicBezTo>
                  <a:cubicBezTo>
                    <a:pt x="971" y="96"/>
                    <a:pt x="1224" y="349"/>
                    <a:pt x="1224" y="660"/>
                  </a:cubicBezTo>
                  <a:cubicBezTo>
                    <a:pt x="1224" y="972"/>
                    <a:pt x="971" y="1224"/>
                    <a:pt x="660" y="1224"/>
                  </a:cubicBezTo>
                  <a:close/>
                </a:path>
              </a:pathLst>
            </a:custGeom>
            <a:solidFill>
              <a:schemeClr val="accent1"/>
            </a:solidFill>
            <a:ln>
              <a:noFill/>
            </a:ln>
          </p:spPr>
          <p:txBody>
            <a:bodyPr anchor="t" anchorCtr="0" bIns="45720" compatLnSpc="1" lIns="91440" numCol="1" rIns="91440" tIns="45720" vert="horz" wrap="square"/>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rgbClr val="080808"/>
                </a:solidFill>
                <a:effectLst/>
                <a:uLnTx/>
                <a:uFillTx/>
              </a:endParaRPr>
            </a:p>
          </p:txBody>
        </p:sp>
        <p:sp>
          <p:nvSpPr>
            <p:cNvPr id="75" name="Freeform 9"/>
            <p:cNvSpPr>
              <a:spLocks noEditPoints="1"/>
            </p:cNvSpPr>
            <p:nvPr/>
          </p:nvSpPr>
          <p:spPr bwMode="auto">
            <a:xfrm>
              <a:off x="2181225" y="1882776"/>
              <a:ext cx="1392237" cy="1390650"/>
            </a:xfrm>
            <a:custGeom>
              <a:gdLst>
                <a:gd fmla="*/ 471 w 942" name="T0"/>
                <a:gd fmla="*/ 0 h 941" name="T1"/>
                <a:gd fmla="*/ 0 w 942" name="T2"/>
                <a:gd fmla="*/ 470 h 941" name="T3"/>
                <a:gd fmla="*/ 471 w 942" name="T4"/>
                <a:gd fmla="*/ 941 h 941" name="T5"/>
                <a:gd fmla="*/ 942 w 942" name="T6"/>
                <a:gd fmla="*/ 470 h 941" name="T7"/>
                <a:gd fmla="*/ 471 w 942" name="T8"/>
                <a:gd fmla="*/ 0 h 941" name="T9"/>
                <a:gd fmla="*/ 471 w 942" name="T10"/>
                <a:gd fmla="*/ 854 h 941" name="T11"/>
                <a:gd fmla="*/ 87 w 942" name="T12"/>
                <a:gd fmla="*/ 470 h 941" name="T13"/>
                <a:gd fmla="*/ 471 w 942" name="T14"/>
                <a:gd fmla="*/ 86 h 941" name="T15"/>
                <a:gd fmla="*/ 855 w 942" name="T16"/>
                <a:gd fmla="*/ 470 h 941" name="T17"/>
                <a:gd fmla="*/ 471 w 942" name="T18"/>
                <a:gd fmla="*/ 854 h 941"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941" w="942">
                  <a:moveTo>
                    <a:pt x="471" y="0"/>
                  </a:moveTo>
                  <a:cubicBezTo>
                    <a:pt x="211" y="0"/>
                    <a:pt x="0" y="210"/>
                    <a:pt x="0" y="470"/>
                  </a:cubicBezTo>
                  <a:cubicBezTo>
                    <a:pt x="0" y="730"/>
                    <a:pt x="211" y="941"/>
                    <a:pt x="471" y="941"/>
                  </a:cubicBezTo>
                  <a:cubicBezTo>
                    <a:pt x="731" y="941"/>
                    <a:pt x="942" y="730"/>
                    <a:pt x="942" y="470"/>
                  </a:cubicBezTo>
                  <a:cubicBezTo>
                    <a:pt x="942" y="210"/>
                    <a:pt x="731" y="0"/>
                    <a:pt x="471" y="0"/>
                  </a:cubicBezTo>
                  <a:close/>
                  <a:moveTo>
                    <a:pt x="471" y="854"/>
                  </a:moveTo>
                  <a:cubicBezTo>
                    <a:pt x="259" y="854"/>
                    <a:pt x="87" y="682"/>
                    <a:pt x="87" y="470"/>
                  </a:cubicBezTo>
                  <a:cubicBezTo>
                    <a:pt x="87" y="258"/>
                    <a:pt x="259" y="86"/>
                    <a:pt x="471" y="86"/>
                  </a:cubicBezTo>
                  <a:cubicBezTo>
                    <a:pt x="683" y="86"/>
                    <a:pt x="855" y="258"/>
                    <a:pt x="855" y="470"/>
                  </a:cubicBezTo>
                  <a:cubicBezTo>
                    <a:pt x="855" y="682"/>
                    <a:pt x="683" y="854"/>
                    <a:pt x="471" y="854"/>
                  </a:cubicBezTo>
                  <a:close/>
                </a:path>
              </a:pathLst>
            </a:custGeom>
            <a:solidFill>
              <a:schemeClr val="accent1"/>
            </a:solidFill>
            <a:ln>
              <a:noFill/>
            </a:ln>
          </p:spPr>
          <p:txBody>
            <a:bodyPr anchor="t" anchorCtr="0" bIns="45720" compatLnSpc="1" lIns="91440" numCol="1" rIns="91440" tIns="45720" vert="horz" wrap="square"/>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rgbClr val="080808"/>
                </a:solidFill>
                <a:effectLst/>
                <a:uLnTx/>
                <a:uFillTx/>
              </a:endParaRPr>
            </a:p>
          </p:txBody>
        </p:sp>
        <p:sp>
          <p:nvSpPr>
            <p:cNvPr id="76" name="Freeform 10"/>
            <p:cNvSpPr>
              <a:spLocks noEditPoints="1"/>
            </p:cNvSpPr>
            <p:nvPr/>
          </p:nvSpPr>
          <p:spPr bwMode="auto">
            <a:xfrm>
              <a:off x="2468563" y="2168526"/>
              <a:ext cx="819150" cy="819150"/>
            </a:xfrm>
            <a:custGeom>
              <a:gdLst>
                <a:gd fmla="*/ 277 w 554" name="T0"/>
                <a:gd fmla="*/ 0 h 555" name="T1"/>
                <a:gd fmla="*/ 0 w 554" name="T2"/>
                <a:gd fmla="*/ 277 h 555" name="T3"/>
                <a:gd fmla="*/ 277 w 554" name="T4"/>
                <a:gd fmla="*/ 555 h 555" name="T5"/>
                <a:gd fmla="*/ 554 w 554" name="T6"/>
                <a:gd fmla="*/ 277 h 555" name="T7"/>
                <a:gd fmla="*/ 277 w 554" name="T8"/>
                <a:gd fmla="*/ 0 h 555" name="T9"/>
                <a:gd fmla="*/ 277 w 554" name="T10"/>
                <a:gd fmla="*/ 464 h 555" name="T11"/>
                <a:gd fmla="*/ 90 w 554" name="T12"/>
                <a:gd fmla="*/ 277 h 555" name="T13"/>
                <a:gd fmla="*/ 277 w 554" name="T14"/>
                <a:gd fmla="*/ 91 h 555" name="T15"/>
                <a:gd fmla="*/ 464 w 554" name="T16"/>
                <a:gd fmla="*/ 277 h 555" name="T17"/>
                <a:gd fmla="*/ 277 w 554" name="T18"/>
                <a:gd fmla="*/ 464 h 555"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555" w="554">
                  <a:moveTo>
                    <a:pt x="277" y="0"/>
                  </a:moveTo>
                  <a:cubicBezTo>
                    <a:pt x="124" y="0"/>
                    <a:pt x="0" y="124"/>
                    <a:pt x="0" y="277"/>
                  </a:cubicBezTo>
                  <a:cubicBezTo>
                    <a:pt x="0" y="430"/>
                    <a:pt x="124" y="555"/>
                    <a:pt x="277" y="555"/>
                  </a:cubicBezTo>
                  <a:cubicBezTo>
                    <a:pt x="430" y="555"/>
                    <a:pt x="554" y="430"/>
                    <a:pt x="554" y="277"/>
                  </a:cubicBezTo>
                  <a:cubicBezTo>
                    <a:pt x="554" y="124"/>
                    <a:pt x="430" y="0"/>
                    <a:pt x="277" y="0"/>
                  </a:cubicBezTo>
                  <a:close/>
                  <a:moveTo>
                    <a:pt x="277" y="464"/>
                  </a:moveTo>
                  <a:cubicBezTo>
                    <a:pt x="174" y="464"/>
                    <a:pt x="90" y="380"/>
                    <a:pt x="90" y="277"/>
                  </a:cubicBezTo>
                  <a:cubicBezTo>
                    <a:pt x="90" y="174"/>
                    <a:pt x="174" y="91"/>
                    <a:pt x="277" y="91"/>
                  </a:cubicBezTo>
                  <a:cubicBezTo>
                    <a:pt x="380" y="91"/>
                    <a:pt x="464" y="174"/>
                    <a:pt x="464" y="277"/>
                  </a:cubicBezTo>
                  <a:cubicBezTo>
                    <a:pt x="464" y="380"/>
                    <a:pt x="380" y="464"/>
                    <a:pt x="277" y="464"/>
                  </a:cubicBezTo>
                  <a:close/>
                </a:path>
              </a:pathLst>
            </a:custGeom>
            <a:solidFill>
              <a:schemeClr val="accent1"/>
            </a:solidFill>
            <a:ln>
              <a:noFill/>
            </a:ln>
          </p:spPr>
          <p:txBody>
            <a:bodyPr anchor="t" anchorCtr="0" bIns="45720" compatLnSpc="1" lIns="91440" numCol="1" rIns="91440" tIns="45720" vert="horz" wrap="square"/>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rgbClr val="080808"/>
                </a:solidFill>
                <a:effectLst/>
                <a:uLnTx/>
                <a:uFillTx/>
              </a:endParaRPr>
            </a:p>
          </p:txBody>
        </p:sp>
      </p:grpSp>
      <p:grpSp>
        <p:nvGrpSpPr>
          <p:cNvPr id="77" name="原创设计师QQ598969553             _10"/>
          <p:cNvGrpSpPr/>
          <p:nvPr/>
        </p:nvGrpSpPr>
        <p:grpSpPr>
          <a:xfrm>
            <a:off x="3675226" y="1981200"/>
            <a:ext cx="868858" cy="734261"/>
            <a:chOff x="1508126" y="1417638"/>
            <a:chExt cx="1373187" cy="1160463"/>
          </a:xfrm>
        </p:grpSpPr>
        <p:sp>
          <p:nvSpPr>
            <p:cNvPr id="78" name="Freeform 11"/>
            <p:cNvSpPr/>
            <p:nvPr/>
          </p:nvSpPr>
          <p:spPr bwMode="auto">
            <a:xfrm>
              <a:off x="1508126" y="1636713"/>
              <a:ext cx="444500" cy="239713"/>
            </a:xfrm>
            <a:custGeom>
              <a:gdLst>
                <a:gd fmla="*/ 280 w 280" name="T0"/>
                <a:gd fmla="*/ 117 h 151" name="T1"/>
                <a:gd fmla="*/ 146 w 280" name="T2"/>
                <a:gd fmla="*/ 151 h 151" name="T3"/>
                <a:gd fmla="*/ 0 w 280" name="T4"/>
                <a:gd fmla="*/ 33 h 151" name="T5"/>
                <a:gd fmla="*/ 134 w 280" name="T6"/>
                <a:gd fmla="*/ 0 h 151" name="T7"/>
                <a:gd fmla="*/ 280 w 280" name="T8"/>
                <a:gd fmla="*/ 117 h 151" name="T9"/>
              </a:gdLst>
              <a:cxnLst>
                <a:cxn ang="0">
                  <a:pos x="T0" y="T1"/>
                </a:cxn>
                <a:cxn ang="0">
                  <a:pos x="T2" y="T3"/>
                </a:cxn>
                <a:cxn ang="0">
                  <a:pos x="T4" y="T5"/>
                </a:cxn>
                <a:cxn ang="0">
                  <a:pos x="T6" y="T7"/>
                </a:cxn>
                <a:cxn ang="0">
                  <a:pos x="T8" y="T9"/>
                </a:cxn>
              </a:cxnLst>
              <a:rect b="b" l="0" r="r" t="0"/>
              <a:pathLst>
                <a:path h="151" w="280">
                  <a:moveTo>
                    <a:pt x="280" y="117"/>
                  </a:moveTo>
                  <a:lnTo>
                    <a:pt x="146" y="151"/>
                  </a:lnTo>
                  <a:lnTo>
                    <a:pt x="0" y="33"/>
                  </a:lnTo>
                  <a:lnTo>
                    <a:pt x="134" y="0"/>
                  </a:lnTo>
                  <a:lnTo>
                    <a:pt x="280" y="117"/>
                  </a:lnTo>
                  <a:close/>
                </a:path>
              </a:pathLst>
            </a:custGeom>
            <a:solidFill>
              <a:schemeClr val="accent3"/>
            </a:solidFill>
            <a:ln>
              <a:noFill/>
            </a:ln>
          </p:spPr>
          <p:txBody>
            <a:bodyPr anchor="t" anchorCtr="0" bIns="45720" compatLnSpc="1" lIns="91440" numCol="1" rIns="91440" tIns="45720" vert="horz" wrap="square"/>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rgbClr val="080808"/>
                </a:solidFill>
                <a:effectLst/>
                <a:uLnTx/>
                <a:uFillTx/>
              </a:endParaRPr>
            </a:p>
          </p:txBody>
        </p:sp>
        <p:sp>
          <p:nvSpPr>
            <p:cNvPr id="79" name="Freeform 12"/>
            <p:cNvSpPr/>
            <p:nvPr/>
          </p:nvSpPr>
          <p:spPr bwMode="auto">
            <a:xfrm>
              <a:off x="1720850" y="1417638"/>
              <a:ext cx="238125" cy="404813"/>
            </a:xfrm>
            <a:custGeom>
              <a:gdLst>
                <a:gd fmla="*/ 146 w 150" name="T0"/>
                <a:gd fmla="*/ 255 h 255" name="T1"/>
                <a:gd fmla="*/ 150 w 150" name="T2"/>
                <a:gd fmla="*/ 117 h 255" name="T3"/>
                <a:gd fmla="*/ 4 w 150" name="T4"/>
                <a:gd fmla="*/ 0 h 255" name="T5"/>
                <a:gd fmla="*/ 0 w 150" name="T6"/>
                <a:gd fmla="*/ 138 h 255" name="T7"/>
                <a:gd fmla="*/ 146 w 150" name="T8"/>
                <a:gd fmla="*/ 255 h 255" name="T9"/>
              </a:gdLst>
              <a:cxnLst>
                <a:cxn ang="0">
                  <a:pos x="T0" y="T1"/>
                </a:cxn>
                <a:cxn ang="0">
                  <a:pos x="T2" y="T3"/>
                </a:cxn>
                <a:cxn ang="0">
                  <a:pos x="T4" y="T5"/>
                </a:cxn>
                <a:cxn ang="0">
                  <a:pos x="T6" y="T7"/>
                </a:cxn>
                <a:cxn ang="0">
                  <a:pos x="T8" y="T9"/>
                </a:cxn>
              </a:cxnLst>
              <a:rect b="b" l="0" r="r" t="0"/>
              <a:pathLst>
                <a:path h="255" w="150">
                  <a:moveTo>
                    <a:pt x="146" y="255"/>
                  </a:moveTo>
                  <a:lnTo>
                    <a:pt x="150" y="117"/>
                  </a:lnTo>
                  <a:lnTo>
                    <a:pt x="4" y="0"/>
                  </a:lnTo>
                  <a:lnTo>
                    <a:pt x="0" y="138"/>
                  </a:lnTo>
                  <a:lnTo>
                    <a:pt x="146" y="255"/>
                  </a:lnTo>
                  <a:close/>
                </a:path>
              </a:pathLst>
            </a:custGeom>
            <a:solidFill>
              <a:schemeClr val="accent3">
                <a:lumMod val="60000"/>
                <a:lumOff val="40000"/>
              </a:schemeClr>
            </a:solidFill>
            <a:ln>
              <a:noFill/>
            </a:ln>
          </p:spPr>
          <p:txBody>
            <a:bodyPr anchor="t" anchorCtr="0" bIns="45720" compatLnSpc="1" lIns="91440" numCol="1" rIns="91440" tIns="45720" vert="horz" wrap="square"/>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rgbClr val="080808"/>
                </a:solidFill>
                <a:effectLst/>
                <a:uLnTx/>
                <a:uFillTx/>
              </a:endParaRPr>
            </a:p>
          </p:txBody>
        </p:sp>
        <p:sp>
          <p:nvSpPr>
            <p:cNvPr id="80" name="Freeform 13"/>
            <p:cNvSpPr/>
            <p:nvPr/>
          </p:nvSpPr>
          <p:spPr bwMode="auto">
            <a:xfrm>
              <a:off x="1660525" y="1577976"/>
              <a:ext cx="1174750" cy="965200"/>
            </a:xfrm>
            <a:custGeom>
              <a:gdLst>
                <a:gd fmla="*/ 772 w 795" name="T0"/>
                <a:gd fmla="*/ 654 h 654" name="T1"/>
                <a:gd fmla="*/ 759 w 795" name="T2"/>
                <a:gd fmla="*/ 649 h 654" name="T3"/>
                <a:gd fmla="*/ 10 w 795" name="T4"/>
                <a:gd fmla="*/ 39 h 654" name="T5"/>
                <a:gd fmla="*/ 7 w 795" name="T6"/>
                <a:gd fmla="*/ 10 h 654" name="T7"/>
                <a:gd fmla="*/ 36 w 795" name="T8"/>
                <a:gd fmla="*/ 8 h 654" name="T9"/>
                <a:gd fmla="*/ 785 w 795" name="T10"/>
                <a:gd fmla="*/ 618 h 654" name="T11"/>
                <a:gd fmla="*/ 788 w 795" name="T12"/>
                <a:gd fmla="*/ 646 h 654" name="T13"/>
                <a:gd fmla="*/ 772 w 795" name="T14"/>
                <a:gd fmla="*/ 654 h 654"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654" w="795">
                  <a:moveTo>
                    <a:pt x="772" y="654"/>
                  </a:moveTo>
                  <a:cubicBezTo>
                    <a:pt x="768" y="654"/>
                    <a:pt x="763" y="652"/>
                    <a:pt x="759" y="649"/>
                  </a:cubicBezTo>
                  <a:cubicBezTo>
                    <a:pt x="10" y="39"/>
                    <a:pt x="10" y="39"/>
                    <a:pt x="10" y="39"/>
                  </a:cubicBezTo>
                  <a:cubicBezTo>
                    <a:pt x="1" y="32"/>
                    <a:pt x="0" y="19"/>
                    <a:pt x="7" y="10"/>
                  </a:cubicBezTo>
                  <a:cubicBezTo>
                    <a:pt x="14" y="2"/>
                    <a:pt x="27" y="0"/>
                    <a:pt x="36" y="8"/>
                  </a:cubicBezTo>
                  <a:cubicBezTo>
                    <a:pt x="785" y="618"/>
                    <a:pt x="785" y="618"/>
                    <a:pt x="785" y="618"/>
                  </a:cubicBezTo>
                  <a:cubicBezTo>
                    <a:pt x="794" y="625"/>
                    <a:pt x="795" y="638"/>
                    <a:pt x="788" y="646"/>
                  </a:cubicBezTo>
                  <a:cubicBezTo>
                    <a:pt x="784" y="651"/>
                    <a:pt x="778" y="654"/>
                    <a:pt x="772" y="654"/>
                  </a:cubicBezTo>
                  <a:close/>
                </a:path>
              </a:pathLst>
            </a:custGeom>
            <a:solidFill>
              <a:schemeClr val="tx1">
                <a:lumMod val="75000"/>
                <a:lumOff val="25000"/>
              </a:schemeClr>
            </a:solidFill>
            <a:ln>
              <a:noFill/>
            </a:ln>
          </p:spPr>
          <p:txBody>
            <a:bodyPr anchor="t" anchorCtr="0" bIns="45720" compatLnSpc="1" lIns="91440" numCol="1" rIns="91440" tIns="45720" vert="horz" wrap="square"/>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rgbClr val="080808"/>
                </a:solidFill>
                <a:effectLst/>
                <a:uLnTx/>
                <a:uFillTx/>
              </a:endParaRPr>
            </a:p>
          </p:txBody>
        </p:sp>
        <p:sp>
          <p:nvSpPr>
            <p:cNvPr id="81" name="Freeform 14"/>
            <p:cNvSpPr/>
            <p:nvPr/>
          </p:nvSpPr>
          <p:spPr bwMode="auto">
            <a:xfrm>
              <a:off x="2600325" y="2459038"/>
              <a:ext cx="280987" cy="119063"/>
            </a:xfrm>
            <a:custGeom>
              <a:gdLst>
                <a:gd fmla="*/ 0 w 177" name="T0"/>
                <a:gd fmla="*/ 12 h 75" name="T1"/>
                <a:gd fmla="*/ 177 w 177" name="T2"/>
                <a:gd fmla="*/ 75 h 75" name="T3"/>
                <a:gd fmla="*/ 85 w 177" name="T4"/>
                <a:gd fmla="*/ 0 h 75" name="T5"/>
                <a:gd fmla="*/ 0 w 177" name="T6"/>
                <a:gd fmla="*/ 12 h 75" name="T7"/>
              </a:gdLst>
              <a:cxnLst>
                <a:cxn ang="0">
                  <a:pos x="T0" y="T1"/>
                </a:cxn>
                <a:cxn ang="0">
                  <a:pos x="T2" y="T3"/>
                </a:cxn>
                <a:cxn ang="0">
                  <a:pos x="T4" y="T5"/>
                </a:cxn>
                <a:cxn ang="0">
                  <a:pos x="T6" y="T7"/>
                </a:cxn>
              </a:cxnLst>
              <a:rect b="b" l="0" r="r" t="0"/>
              <a:pathLst>
                <a:path h="75" w="177">
                  <a:moveTo>
                    <a:pt x="0" y="12"/>
                  </a:moveTo>
                  <a:lnTo>
                    <a:pt x="177" y="75"/>
                  </a:lnTo>
                  <a:lnTo>
                    <a:pt x="85" y="0"/>
                  </a:lnTo>
                  <a:lnTo>
                    <a:pt x="0" y="12"/>
                  </a:lnTo>
                  <a:close/>
                </a:path>
              </a:pathLst>
            </a:custGeom>
            <a:solidFill>
              <a:schemeClr val="bg1">
                <a:lumMod val="65000"/>
              </a:schemeClr>
            </a:solidFill>
            <a:ln>
              <a:noFill/>
            </a:ln>
          </p:spPr>
          <p:txBody>
            <a:bodyPr anchor="t" anchorCtr="0" bIns="45720" compatLnSpc="1" lIns="91440" numCol="1" rIns="91440" tIns="45720" vert="horz" wrap="square"/>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rgbClr val="080808"/>
                </a:solidFill>
                <a:effectLst/>
                <a:uLnTx/>
                <a:uFillTx/>
              </a:endParaRPr>
            </a:p>
          </p:txBody>
        </p:sp>
        <p:sp>
          <p:nvSpPr>
            <p:cNvPr id="82" name="Freeform 15"/>
            <p:cNvSpPr/>
            <p:nvPr/>
          </p:nvSpPr>
          <p:spPr bwMode="auto">
            <a:xfrm>
              <a:off x="2725738" y="2324101"/>
              <a:ext cx="155575" cy="254000"/>
            </a:xfrm>
            <a:custGeom>
              <a:gdLst>
                <a:gd fmla="*/ 6 w 98" name="T0"/>
                <a:gd fmla="*/ 85 h 160" name="T1"/>
                <a:gd fmla="*/ 98 w 98" name="T2"/>
                <a:gd fmla="*/ 160 h 160" name="T3"/>
                <a:gd fmla="*/ 0 w 98" name="T4"/>
                <a:gd fmla="*/ 0 h 160" name="T5"/>
                <a:gd fmla="*/ 6 w 98" name="T6"/>
                <a:gd fmla="*/ 85 h 160" name="T7"/>
              </a:gdLst>
              <a:cxnLst>
                <a:cxn ang="0">
                  <a:pos x="T0" y="T1"/>
                </a:cxn>
                <a:cxn ang="0">
                  <a:pos x="T2" y="T3"/>
                </a:cxn>
                <a:cxn ang="0">
                  <a:pos x="T4" y="T5"/>
                </a:cxn>
                <a:cxn ang="0">
                  <a:pos x="T6" y="T7"/>
                </a:cxn>
              </a:cxnLst>
              <a:rect b="b" l="0" r="r" t="0"/>
              <a:pathLst>
                <a:path h="160" w="98">
                  <a:moveTo>
                    <a:pt x="6" y="85"/>
                  </a:moveTo>
                  <a:lnTo>
                    <a:pt x="98" y="160"/>
                  </a:lnTo>
                  <a:lnTo>
                    <a:pt x="0" y="0"/>
                  </a:lnTo>
                  <a:lnTo>
                    <a:pt x="6" y="85"/>
                  </a:lnTo>
                  <a:close/>
                </a:path>
              </a:pathLst>
            </a:custGeom>
            <a:solidFill>
              <a:schemeClr val="bg1">
                <a:lumMod val="95000"/>
              </a:schemeClr>
            </a:solidFill>
            <a:ln>
              <a:noFill/>
            </a:ln>
          </p:spPr>
          <p:txBody>
            <a:bodyPr anchor="t" anchorCtr="0" bIns="45720" compatLnSpc="1" lIns="91440" numCol="1" rIns="91440" tIns="45720" vert="horz" wrap="square"/>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rgbClr val="080808"/>
                </a:solidFill>
                <a:effectLst/>
                <a:uLnTx/>
                <a:uFillTx/>
              </a:endParaRPr>
            </a:p>
          </p:txBody>
        </p:sp>
      </p:grpSp>
      <p:sp>
        <p:nvSpPr>
          <p:cNvPr id="83" name="原创设计师QQ598969553             _11"/>
          <p:cNvSpPr/>
          <p:nvPr/>
        </p:nvSpPr>
        <p:spPr bwMode="auto">
          <a:xfrm flipV="1">
            <a:off x="3675226" y="2714959"/>
            <a:ext cx="868858" cy="817151"/>
          </a:xfrm>
          <a:custGeom>
            <a:rect b="b" l="l" r="r" t="t"/>
            <a:pathLst>
              <a:path h="1291466" w="1373187">
                <a:moveTo>
                  <a:pt x="1373186" y="1291466"/>
                </a:moveTo>
                <a:lnTo>
                  <a:pt x="1316220" y="1239784"/>
                </a:lnTo>
                <a:lnTo>
                  <a:pt x="1316221" y="1239784"/>
                </a:lnTo>
                <a:lnTo>
                  <a:pt x="1373187" y="1291466"/>
                </a:lnTo>
                <a:lnTo>
                  <a:pt x="1217612" y="1008792"/>
                </a:lnTo>
                <a:lnTo>
                  <a:pt x="1224267" y="1113714"/>
                </a:lnTo>
                <a:cubicBezTo>
                  <a:pt x="1123585" y="1022574"/>
                  <a:pt x="907850" y="827283"/>
                  <a:pt x="445585" y="408824"/>
                </a:cubicBezTo>
                <a:lnTo>
                  <a:pt x="450849" y="206706"/>
                </a:lnTo>
                <a:lnTo>
                  <a:pt x="219074" y="0"/>
                </a:lnTo>
                <a:lnTo>
                  <a:pt x="213889" y="199085"/>
                </a:lnTo>
                <a:lnTo>
                  <a:pt x="205595" y="191578"/>
                </a:lnTo>
                <a:cubicBezTo>
                  <a:pt x="192296" y="178438"/>
                  <a:pt x="173086" y="181723"/>
                  <a:pt x="162743" y="194863"/>
                </a:cubicBezTo>
                <a:cubicBezTo>
                  <a:pt x="152399" y="209645"/>
                  <a:pt x="153877" y="230996"/>
                  <a:pt x="167176" y="242494"/>
                </a:cubicBezTo>
                <a:cubicBezTo>
                  <a:pt x="167176" y="242494"/>
                  <a:pt x="167176" y="242494"/>
                  <a:pt x="169337" y="244450"/>
                </a:cubicBezTo>
                <a:lnTo>
                  <a:pt x="178874" y="253084"/>
                </a:lnTo>
                <a:lnTo>
                  <a:pt x="0" y="302108"/>
                </a:lnTo>
                <a:lnTo>
                  <a:pt x="231775" y="510580"/>
                </a:lnTo>
                <a:lnTo>
                  <a:pt x="408272" y="460742"/>
                </a:lnTo>
                <a:cubicBezTo>
                  <a:pt x="557041" y="595413"/>
                  <a:pt x="797608" y="813183"/>
                  <a:pt x="1186619" y="1165328"/>
                </a:cubicBezTo>
                <a:lnTo>
                  <a:pt x="1092199" y="1180163"/>
                </a:lnTo>
                <a:close/>
              </a:path>
            </a:pathLst>
          </a:custGeom>
          <a:solidFill>
            <a:schemeClr val="bg1">
              <a:lumMod val="65000"/>
              <a:alpha val="10000"/>
            </a:schemeClr>
          </a:solidFill>
          <a:ln>
            <a:noFill/>
          </a:ln>
        </p:spPr>
        <p:txBody>
          <a:bodyPr anchor="t" anchorCtr="0" bIns="45720" compatLnSpc="1" lIns="91440" numCol="1" rIns="91440" tIns="45720" vert="horz" wrap="square"/>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rgbClr val="080808"/>
              </a:solidFill>
              <a:effectLst/>
              <a:uLnTx/>
              <a:uFillTx/>
            </a:endParaRPr>
          </a:p>
        </p:txBody>
      </p:sp>
      <p:sp>
        <p:nvSpPr>
          <p:cNvPr id="2" name="原创设计师QQ598969553             _12"/>
          <p:cNvSpPr/>
          <p:nvPr/>
        </p:nvSpPr>
        <p:spPr>
          <a:xfrm>
            <a:off x="2701762" y="1638301"/>
            <a:ext cx="631890" cy="631888"/>
          </a:xfrm>
          <a:prstGeom prst="diamond">
            <a:avLst/>
          </a:prstGeom>
          <a:solidFill>
            <a:schemeClr val="accent1"/>
          </a:solidFill>
          <a:ln algn="ctr" cap="flat" cmpd="sng" w="25400">
            <a:noFill/>
            <a:prstDash val="solid"/>
          </a:ln>
          <a:effectLst/>
        </p:spPr>
        <p:txBody>
          <a:bodyPr anchor="ctr" bIns="0" lIns="0" rIns="0" rtlCol="0" tIns="0"/>
          <a:lstStyle/>
          <a:p>
            <a:pPr algn="ctr"/>
            <a:r>
              <a:rPr altLang="zh-CN" kern="0" lang="en-US">
                <a:solidFill>
                  <a:srgbClr val="F8F8F8"/>
                </a:solidFill>
                <a:latin typeface="Calibri"/>
                <a:ea typeface="宋体"/>
              </a:rPr>
              <a:t>01</a:t>
            </a:r>
          </a:p>
        </p:txBody>
      </p:sp>
      <p:sp>
        <p:nvSpPr>
          <p:cNvPr id="28" name="原创设计师QQ598969553             _13"/>
          <p:cNvSpPr/>
          <p:nvPr/>
        </p:nvSpPr>
        <p:spPr>
          <a:xfrm>
            <a:off x="5731301" y="1638301"/>
            <a:ext cx="631890" cy="631888"/>
          </a:xfrm>
          <a:prstGeom prst="diamond">
            <a:avLst/>
          </a:prstGeom>
          <a:solidFill>
            <a:schemeClr val="accent3"/>
          </a:solidFill>
          <a:ln algn="ctr" cap="flat" cmpd="sng" w="25400">
            <a:noFill/>
            <a:prstDash val="solid"/>
          </a:ln>
          <a:effectLst/>
        </p:spPr>
        <p:txBody>
          <a:bodyPr anchor="ctr" bIns="0" lIns="0" rIns="0" rtlCol="0" tIns="0"/>
          <a:lstStyle/>
          <a:p>
            <a:pPr algn="ctr"/>
            <a:r>
              <a:rPr altLang="zh-CN" kern="0" lang="en-US">
                <a:solidFill>
                  <a:srgbClr val="F8F8F8"/>
                </a:solidFill>
                <a:latin typeface="Calibri"/>
                <a:ea typeface="宋体"/>
              </a:rPr>
              <a:t>03</a:t>
            </a:r>
          </a:p>
        </p:txBody>
      </p:sp>
      <p:sp>
        <p:nvSpPr>
          <p:cNvPr id="29" name="原创设计师QQ598969553             _14"/>
          <p:cNvSpPr/>
          <p:nvPr/>
        </p:nvSpPr>
        <p:spPr>
          <a:xfrm>
            <a:off x="2701762" y="3269468"/>
            <a:ext cx="631890" cy="631888"/>
          </a:xfrm>
          <a:prstGeom prst="diamond">
            <a:avLst/>
          </a:prstGeom>
          <a:solidFill>
            <a:schemeClr val="accent2"/>
          </a:solidFill>
          <a:ln algn="ctr" cap="flat" cmpd="sng" w="25400">
            <a:noFill/>
            <a:prstDash val="solid"/>
          </a:ln>
          <a:effectLst/>
        </p:spPr>
        <p:txBody>
          <a:bodyPr anchor="ctr" bIns="0" lIns="0" rIns="0" rtlCol="0" tIns="0"/>
          <a:lstStyle/>
          <a:p>
            <a:pPr algn="ctr"/>
            <a:r>
              <a:rPr altLang="zh-CN" kern="0" lang="en-US">
                <a:solidFill>
                  <a:srgbClr val="F8F8F8"/>
                </a:solidFill>
                <a:latin typeface="Calibri"/>
                <a:ea typeface="宋体"/>
              </a:rPr>
              <a:t>02</a:t>
            </a:r>
          </a:p>
        </p:txBody>
      </p:sp>
      <p:sp>
        <p:nvSpPr>
          <p:cNvPr id="30" name="原创设计师QQ598969553             _15"/>
          <p:cNvSpPr/>
          <p:nvPr/>
        </p:nvSpPr>
        <p:spPr>
          <a:xfrm>
            <a:off x="5731301" y="3269468"/>
            <a:ext cx="631890" cy="631888"/>
          </a:xfrm>
          <a:prstGeom prst="diamond">
            <a:avLst/>
          </a:prstGeom>
          <a:solidFill>
            <a:schemeClr val="accent4"/>
          </a:solidFill>
          <a:ln algn="ctr" cap="flat" cmpd="sng" w="25400">
            <a:noFill/>
            <a:prstDash val="solid"/>
          </a:ln>
          <a:effectLst/>
        </p:spPr>
        <p:txBody>
          <a:bodyPr anchor="ctr" bIns="0" lIns="0" rIns="0" rtlCol="0" tIns="0"/>
          <a:lstStyle/>
          <a:p>
            <a:pPr algn="ctr"/>
            <a:r>
              <a:rPr altLang="zh-CN" kern="0" lang="en-US">
                <a:solidFill>
                  <a:srgbClr val="F8F8F8"/>
                </a:solidFill>
                <a:latin typeface="Calibri"/>
                <a:ea typeface="宋体"/>
              </a:rPr>
              <a:t>04</a:t>
            </a:r>
          </a:p>
        </p:txBody>
      </p:sp>
      <p:pic>
        <p:nvPicPr>
          <p:cNvPr id="27" name="Picture 64"/>
          <p:cNvPicPr>
            <a:picLocks noChangeAspect="1" noChangeShapeType="1" noGrp="1" noMove="1" noResize="1" noRot="1" noSelect="1"/>
          </p:cNvPicPr>
          <p:nvPr/>
        </p:nvPicPr>
        <p:blipFill>
          <a:blip r:embed="rId3">
            <a:extLst>
              <a:ext uri="{28A0092B-C50C-407E-A947-70E740481C1C}">
                <a14:useLocalDpi val="0"/>
              </a:ext>
            </a:extLst>
          </a:blip>
          <a:stretch>
            <a:fillRect/>
          </a:stretch>
        </p:blipFill>
        <p:spPr bwMode="auto">
          <a:xfrm>
            <a:off x="3582988" y="17705388"/>
            <a:ext cx="1978025" cy="51117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Tree>
    <p:extLst>
      <p:ext uri="{BB962C8B-B14F-4D97-AF65-F5344CB8AC3E}">
        <p14:creationId val="923190210"/>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 presetSubtype="8">
                                  <p:stCondLst>
                                    <p:cond delay="0"/>
                                  </p:stCondLst>
                                  <p:childTnLst>
                                    <p:set>
                                      <p:cBhvr>
                                        <p:cTn dur="1" fill="hold" id="6">
                                          <p:stCondLst>
                                            <p:cond delay="0"/>
                                          </p:stCondLst>
                                        </p:cTn>
                                        <p:tgtEl>
                                          <p:spTgt spid="41"/>
                                        </p:tgtEl>
                                        <p:attrNameLst>
                                          <p:attrName>style.visibility</p:attrName>
                                        </p:attrNameLst>
                                      </p:cBhvr>
                                      <p:to>
                                        <p:strVal val="visible"/>
                                      </p:to>
                                    </p:set>
                                    <p:anim calcmode="lin" valueType="num">
                                      <p:cBhvr additive="base">
                                        <p:cTn dur="500" fill="hold" id="7"/>
                                        <p:tgtEl>
                                          <p:spTgt spid="41"/>
                                        </p:tgtEl>
                                        <p:attrNameLst>
                                          <p:attrName>ppt_x</p:attrName>
                                        </p:attrNameLst>
                                      </p:cBhvr>
                                      <p:tavLst>
                                        <p:tav tm="0">
                                          <p:val>
                                            <p:strVal val="0-#ppt_w/2"/>
                                          </p:val>
                                        </p:tav>
                                        <p:tav tm="100000">
                                          <p:val>
                                            <p:strVal val="#ppt_x"/>
                                          </p:val>
                                        </p:tav>
                                      </p:tavLst>
                                    </p:anim>
                                    <p:anim calcmode="lin" valueType="num">
                                      <p:cBhvr additive="base">
                                        <p:cTn dur="500" fill="hold" id="8"/>
                                        <p:tgtEl>
                                          <p:spTgt spid="41"/>
                                        </p:tgtEl>
                                        <p:attrNameLst>
                                          <p:attrName>ppt_y</p:attrName>
                                        </p:attrNameLst>
                                      </p:cBhvr>
                                      <p:tavLst>
                                        <p:tav tm="0">
                                          <p:val>
                                            <p:strVal val="#ppt_y"/>
                                          </p:val>
                                        </p:tav>
                                        <p:tav tm="100000">
                                          <p:val>
                                            <p:strVal val="#ppt_y"/>
                                          </p:val>
                                        </p:tav>
                                      </p:tavLst>
                                    </p:anim>
                                  </p:childTnLst>
                                </p:cTn>
                              </p:par>
                              <p:par>
                                <p:cTn fill="hold" grpId="1" id="9" nodeType="withEffect" presetClass="emph" presetID="35" presetSubtype="0" repeatCount="3000">
                                  <p:stCondLst>
                                    <p:cond delay="400"/>
                                  </p:stCondLst>
                                  <p:childTnLst>
                                    <p:anim calcmode="discrete" valueType="str">
                                      <p:cBhvr>
                                        <p:cTn dur="100" fill="hold" id="10"/>
                                        <p:tgtEl>
                                          <p:spTgt spid="41"/>
                                        </p:tgtEl>
                                        <p:attrNameLst>
                                          <p:attrName>style.visibility</p:attrName>
                                        </p:attrNameLst>
                                      </p:cBhvr>
                                      <p:tavLst>
                                        <p:tav tm="0">
                                          <p:val>
                                            <p:strVal val="hidden"/>
                                          </p:val>
                                        </p:tav>
                                        <p:tav tm="50000">
                                          <p:val>
                                            <p:strVal val="visible"/>
                                          </p:val>
                                        </p:tav>
                                      </p:tavLst>
                                    </p:anim>
                                  </p:childTnLst>
                                </p:cTn>
                              </p:par>
                              <p:par>
                                <p:cTn fill="hold" grpId="0" id="11" nodeType="withEffect" presetClass="entr" presetID="2" presetSubtype="8">
                                  <p:stCondLst>
                                    <p:cond delay="200"/>
                                  </p:stCondLst>
                                  <p:childTnLst>
                                    <p:set>
                                      <p:cBhvr>
                                        <p:cTn dur="1" fill="hold" id="12">
                                          <p:stCondLst>
                                            <p:cond delay="0"/>
                                          </p:stCondLst>
                                        </p:cTn>
                                        <p:tgtEl>
                                          <p:spTgt spid="40"/>
                                        </p:tgtEl>
                                        <p:attrNameLst>
                                          <p:attrName>style.visibility</p:attrName>
                                        </p:attrNameLst>
                                      </p:cBhvr>
                                      <p:to>
                                        <p:strVal val="visible"/>
                                      </p:to>
                                    </p:set>
                                    <p:anim calcmode="lin" valueType="num">
                                      <p:cBhvr additive="base">
                                        <p:cTn dur="500" fill="hold" id="13"/>
                                        <p:tgtEl>
                                          <p:spTgt spid="40"/>
                                        </p:tgtEl>
                                        <p:attrNameLst>
                                          <p:attrName>ppt_x</p:attrName>
                                        </p:attrNameLst>
                                      </p:cBhvr>
                                      <p:tavLst>
                                        <p:tav tm="0">
                                          <p:val>
                                            <p:strVal val="0-#ppt_w/2"/>
                                          </p:val>
                                        </p:tav>
                                        <p:tav tm="100000">
                                          <p:val>
                                            <p:strVal val="#ppt_x"/>
                                          </p:val>
                                        </p:tav>
                                      </p:tavLst>
                                    </p:anim>
                                    <p:anim calcmode="lin" valueType="num">
                                      <p:cBhvr additive="base">
                                        <p:cTn dur="500" fill="hold" id="14"/>
                                        <p:tgtEl>
                                          <p:spTgt spid="40"/>
                                        </p:tgtEl>
                                        <p:attrNameLst>
                                          <p:attrName>ppt_y</p:attrName>
                                        </p:attrNameLst>
                                      </p:cBhvr>
                                      <p:tavLst>
                                        <p:tav tm="0">
                                          <p:val>
                                            <p:strVal val="#ppt_y"/>
                                          </p:val>
                                        </p:tav>
                                        <p:tav tm="100000">
                                          <p:val>
                                            <p:strVal val="#ppt_y"/>
                                          </p:val>
                                        </p:tav>
                                      </p:tavLst>
                                    </p:anim>
                                  </p:childTnLst>
                                </p:cTn>
                              </p:par>
                              <p:par>
                                <p:cTn fill="hold" grpId="1" id="15" nodeType="withEffect" presetClass="emph" presetID="35" presetSubtype="0" repeatCount="3000">
                                  <p:stCondLst>
                                    <p:cond delay="600"/>
                                  </p:stCondLst>
                                  <p:childTnLst>
                                    <p:anim calcmode="discrete" valueType="str">
                                      <p:cBhvr>
                                        <p:cTn dur="100" fill="hold" id="16"/>
                                        <p:tgtEl>
                                          <p:spTgt spid="40"/>
                                        </p:tgtEl>
                                        <p:attrNameLst>
                                          <p:attrName>style.visibility</p:attrName>
                                        </p:attrNameLst>
                                      </p:cBhvr>
                                      <p:tavLst>
                                        <p:tav tm="0">
                                          <p:val>
                                            <p:strVal val="hidden"/>
                                          </p:val>
                                        </p:tav>
                                        <p:tav tm="50000">
                                          <p:val>
                                            <p:strVal val="visible"/>
                                          </p:val>
                                        </p:tav>
                                      </p:tavLst>
                                    </p:anim>
                                  </p:childTnLst>
                                </p:cTn>
                              </p:par>
                              <p:par>
                                <p:cTn fill="hold" grpId="0" id="17" nodeType="withEffect" presetClass="entr" presetID="47" presetSubtype="0">
                                  <p:stCondLst>
                                    <p:cond delay="700"/>
                                  </p:stCondLst>
                                  <p:childTnLst>
                                    <p:set>
                                      <p:cBhvr>
                                        <p:cTn dur="1" fill="hold" id="18">
                                          <p:stCondLst>
                                            <p:cond delay="0"/>
                                          </p:stCondLst>
                                        </p:cTn>
                                        <p:tgtEl>
                                          <p:spTgt spid="42"/>
                                        </p:tgtEl>
                                        <p:attrNameLst>
                                          <p:attrName>style.visibility</p:attrName>
                                        </p:attrNameLst>
                                      </p:cBhvr>
                                      <p:to>
                                        <p:strVal val="visible"/>
                                      </p:to>
                                    </p:set>
                                    <p:animEffect filter="fade" transition="in">
                                      <p:cBhvr>
                                        <p:cTn dur="300" id="19"/>
                                        <p:tgtEl>
                                          <p:spTgt spid="42"/>
                                        </p:tgtEl>
                                      </p:cBhvr>
                                    </p:animEffect>
                                    <p:anim calcmode="lin" valueType="num">
                                      <p:cBhvr>
                                        <p:cTn dur="300" fill="hold" id="20"/>
                                        <p:tgtEl>
                                          <p:spTgt spid="42"/>
                                        </p:tgtEl>
                                        <p:attrNameLst>
                                          <p:attrName>ppt_x</p:attrName>
                                        </p:attrNameLst>
                                      </p:cBhvr>
                                      <p:tavLst>
                                        <p:tav tm="0">
                                          <p:val>
                                            <p:strVal val="#ppt_x"/>
                                          </p:val>
                                        </p:tav>
                                        <p:tav tm="100000">
                                          <p:val>
                                            <p:strVal val="#ppt_x"/>
                                          </p:val>
                                        </p:tav>
                                      </p:tavLst>
                                    </p:anim>
                                    <p:anim calcmode="lin" valueType="num">
                                      <p:cBhvr>
                                        <p:cTn dur="300" fill="hold" id="21"/>
                                        <p:tgtEl>
                                          <p:spTgt spid="42"/>
                                        </p:tgtEl>
                                        <p:attrNameLst>
                                          <p:attrName>ppt_y</p:attrName>
                                        </p:attrNameLst>
                                      </p:cBhvr>
                                      <p:tavLst>
                                        <p:tav tm="0">
                                          <p:val>
                                            <p:strVal val="#ppt_y-.1"/>
                                          </p:val>
                                        </p:tav>
                                        <p:tav tm="100000">
                                          <p:val>
                                            <p:strVal val="#ppt_y"/>
                                          </p:val>
                                        </p:tav>
                                      </p:tavLst>
                                    </p:anim>
                                  </p:childTnLst>
                                </p:cTn>
                              </p:par>
                              <p:par>
                                <p:cTn fill="hold" grpId="0" id="22" nodeType="withEffect" presetClass="entr" presetID="42" presetSubtype="0">
                                  <p:stCondLst>
                                    <p:cond delay="700"/>
                                  </p:stCondLst>
                                  <p:childTnLst>
                                    <p:set>
                                      <p:cBhvr>
                                        <p:cTn dur="1" fill="hold" id="23">
                                          <p:stCondLst>
                                            <p:cond delay="0"/>
                                          </p:stCondLst>
                                        </p:cTn>
                                        <p:tgtEl>
                                          <p:spTgt spid="43"/>
                                        </p:tgtEl>
                                        <p:attrNameLst>
                                          <p:attrName>style.visibility</p:attrName>
                                        </p:attrNameLst>
                                      </p:cBhvr>
                                      <p:to>
                                        <p:strVal val="visible"/>
                                      </p:to>
                                    </p:set>
                                    <p:animEffect filter="fade" transition="in">
                                      <p:cBhvr>
                                        <p:cTn dur="300" id="24"/>
                                        <p:tgtEl>
                                          <p:spTgt spid="43"/>
                                        </p:tgtEl>
                                      </p:cBhvr>
                                    </p:animEffect>
                                    <p:anim calcmode="lin" valueType="num">
                                      <p:cBhvr>
                                        <p:cTn dur="300" fill="hold" id="25"/>
                                        <p:tgtEl>
                                          <p:spTgt spid="43"/>
                                        </p:tgtEl>
                                        <p:attrNameLst>
                                          <p:attrName>ppt_x</p:attrName>
                                        </p:attrNameLst>
                                      </p:cBhvr>
                                      <p:tavLst>
                                        <p:tav tm="0">
                                          <p:val>
                                            <p:strVal val="#ppt_x"/>
                                          </p:val>
                                        </p:tav>
                                        <p:tav tm="100000">
                                          <p:val>
                                            <p:strVal val="#ppt_x"/>
                                          </p:val>
                                        </p:tav>
                                      </p:tavLst>
                                    </p:anim>
                                    <p:anim calcmode="lin" valueType="num">
                                      <p:cBhvr>
                                        <p:cTn dur="300" fill="hold" id="26"/>
                                        <p:tgtEl>
                                          <p:spTgt spid="43"/>
                                        </p:tgtEl>
                                        <p:attrNameLst>
                                          <p:attrName>ppt_y</p:attrName>
                                        </p:attrNameLst>
                                      </p:cBhvr>
                                      <p:tavLst>
                                        <p:tav tm="0">
                                          <p:val>
                                            <p:strVal val="#ppt_y+.1"/>
                                          </p:val>
                                        </p:tav>
                                        <p:tav tm="100000">
                                          <p:val>
                                            <p:strVal val="#ppt_y"/>
                                          </p:val>
                                        </p:tav>
                                      </p:tavLst>
                                    </p:anim>
                                  </p:childTnLst>
                                </p:cTn>
                              </p:par>
                              <p:par>
                                <p:cTn fill="hold" id="27" nodeType="withEffect" presetClass="entr" presetID="53" presetSubtype="0">
                                  <p:stCondLst>
                                    <p:cond delay="1000"/>
                                  </p:stCondLst>
                                  <p:childTnLst>
                                    <p:set>
                                      <p:cBhvr>
                                        <p:cTn dur="1" fill="hold" id="28">
                                          <p:stCondLst>
                                            <p:cond delay="0"/>
                                          </p:stCondLst>
                                        </p:cTn>
                                        <p:tgtEl>
                                          <p:spTgt spid="71"/>
                                        </p:tgtEl>
                                        <p:attrNameLst>
                                          <p:attrName>style.visibility</p:attrName>
                                        </p:attrNameLst>
                                      </p:cBhvr>
                                      <p:to>
                                        <p:strVal val="visible"/>
                                      </p:to>
                                    </p:set>
                                    <p:anim calcmode="lin" valueType="num">
                                      <p:cBhvr>
                                        <p:cTn dur="500" fill="hold" id="29"/>
                                        <p:tgtEl>
                                          <p:spTgt spid="71"/>
                                        </p:tgtEl>
                                        <p:attrNameLst>
                                          <p:attrName>ppt_w</p:attrName>
                                        </p:attrNameLst>
                                      </p:cBhvr>
                                      <p:tavLst>
                                        <p:tav tm="0">
                                          <p:val>
                                            <p:fltVal val="0"/>
                                          </p:val>
                                        </p:tav>
                                        <p:tav tm="100000">
                                          <p:val>
                                            <p:strVal val="#ppt_w"/>
                                          </p:val>
                                        </p:tav>
                                      </p:tavLst>
                                    </p:anim>
                                    <p:anim calcmode="lin" valueType="num">
                                      <p:cBhvr>
                                        <p:cTn dur="500" fill="hold" id="30"/>
                                        <p:tgtEl>
                                          <p:spTgt spid="71"/>
                                        </p:tgtEl>
                                        <p:attrNameLst>
                                          <p:attrName>ppt_h</p:attrName>
                                        </p:attrNameLst>
                                      </p:cBhvr>
                                      <p:tavLst>
                                        <p:tav tm="0">
                                          <p:val>
                                            <p:fltVal val="0"/>
                                          </p:val>
                                        </p:tav>
                                        <p:tav tm="100000">
                                          <p:val>
                                            <p:strVal val="#ppt_h"/>
                                          </p:val>
                                        </p:tav>
                                      </p:tavLst>
                                    </p:anim>
                                    <p:animEffect filter="fade" transition="in">
                                      <p:cBhvr>
                                        <p:cTn dur="500" id="31"/>
                                        <p:tgtEl>
                                          <p:spTgt spid="71"/>
                                        </p:tgtEl>
                                      </p:cBhvr>
                                    </p:animEffect>
                                  </p:childTnLst>
                                </p:cTn>
                              </p:par>
                              <p:par>
                                <p:cTn fill="hold" id="32" nodeType="withEffect" presetClass="entr" presetID="2" presetSubtype="9">
                                  <p:stCondLst>
                                    <p:cond delay="1500"/>
                                  </p:stCondLst>
                                  <p:childTnLst>
                                    <p:set>
                                      <p:cBhvr>
                                        <p:cTn dur="1" fill="hold" id="33">
                                          <p:stCondLst>
                                            <p:cond delay="0"/>
                                          </p:stCondLst>
                                        </p:cTn>
                                        <p:tgtEl>
                                          <p:spTgt spid="77"/>
                                        </p:tgtEl>
                                        <p:attrNameLst>
                                          <p:attrName>style.visibility</p:attrName>
                                        </p:attrNameLst>
                                      </p:cBhvr>
                                      <p:to>
                                        <p:strVal val="visible"/>
                                      </p:to>
                                    </p:set>
                                    <p:anim calcmode="lin" valueType="num">
                                      <p:cBhvr additive="base">
                                        <p:cTn dur="250" fill="hold" id="34"/>
                                        <p:tgtEl>
                                          <p:spTgt spid="77"/>
                                        </p:tgtEl>
                                        <p:attrNameLst>
                                          <p:attrName>ppt_x</p:attrName>
                                        </p:attrNameLst>
                                      </p:cBhvr>
                                      <p:tavLst>
                                        <p:tav tm="0">
                                          <p:val>
                                            <p:strVal val="0-#ppt_w/2"/>
                                          </p:val>
                                        </p:tav>
                                        <p:tav tm="100000">
                                          <p:val>
                                            <p:strVal val="#ppt_x"/>
                                          </p:val>
                                        </p:tav>
                                      </p:tavLst>
                                    </p:anim>
                                    <p:anim calcmode="lin" valueType="num">
                                      <p:cBhvr additive="base">
                                        <p:cTn dur="250" fill="hold" id="35"/>
                                        <p:tgtEl>
                                          <p:spTgt spid="77"/>
                                        </p:tgtEl>
                                        <p:attrNameLst>
                                          <p:attrName>ppt_y</p:attrName>
                                        </p:attrNameLst>
                                      </p:cBhvr>
                                      <p:tavLst>
                                        <p:tav tm="0">
                                          <p:val>
                                            <p:strVal val="0-#ppt_h/2"/>
                                          </p:val>
                                        </p:tav>
                                        <p:tav tm="100000">
                                          <p:val>
                                            <p:strVal val="#ppt_y"/>
                                          </p:val>
                                        </p:tav>
                                      </p:tavLst>
                                    </p:anim>
                                  </p:childTnLst>
                                </p:cTn>
                              </p:par>
                              <p:par>
                                <p:cTn fill="hold" grpId="0" id="36" nodeType="withEffect" presetClass="entr" presetID="2" presetSubtype="12">
                                  <p:stCondLst>
                                    <p:cond delay="1500"/>
                                  </p:stCondLst>
                                  <p:childTnLst>
                                    <p:set>
                                      <p:cBhvr>
                                        <p:cTn dur="1" fill="hold" id="37">
                                          <p:stCondLst>
                                            <p:cond delay="0"/>
                                          </p:stCondLst>
                                        </p:cTn>
                                        <p:tgtEl>
                                          <p:spTgt spid="83"/>
                                        </p:tgtEl>
                                        <p:attrNameLst>
                                          <p:attrName>style.visibility</p:attrName>
                                        </p:attrNameLst>
                                      </p:cBhvr>
                                      <p:to>
                                        <p:strVal val="visible"/>
                                      </p:to>
                                    </p:set>
                                    <p:anim calcmode="lin" valueType="num">
                                      <p:cBhvr additive="base">
                                        <p:cTn dur="250" fill="hold" id="38"/>
                                        <p:tgtEl>
                                          <p:spTgt spid="83"/>
                                        </p:tgtEl>
                                        <p:attrNameLst>
                                          <p:attrName>ppt_x</p:attrName>
                                        </p:attrNameLst>
                                      </p:cBhvr>
                                      <p:tavLst>
                                        <p:tav tm="0">
                                          <p:val>
                                            <p:strVal val="0-#ppt_w/2"/>
                                          </p:val>
                                        </p:tav>
                                        <p:tav tm="100000">
                                          <p:val>
                                            <p:strVal val="#ppt_x"/>
                                          </p:val>
                                        </p:tav>
                                      </p:tavLst>
                                    </p:anim>
                                    <p:anim calcmode="lin" valueType="num">
                                      <p:cBhvr additive="base">
                                        <p:cTn dur="250" fill="hold" id="39"/>
                                        <p:tgtEl>
                                          <p:spTgt spid="83"/>
                                        </p:tgtEl>
                                        <p:attrNameLst>
                                          <p:attrName>ppt_y</p:attrName>
                                        </p:attrNameLst>
                                      </p:cBhvr>
                                      <p:tavLst>
                                        <p:tav tm="0">
                                          <p:val>
                                            <p:strVal val="1+#ppt_h/2"/>
                                          </p:val>
                                        </p:tav>
                                        <p:tav tm="100000">
                                          <p:val>
                                            <p:strVal val="#ppt_y"/>
                                          </p:val>
                                        </p:tav>
                                      </p:tavLst>
                                    </p:anim>
                                  </p:childTnLst>
                                </p:cTn>
                              </p:par>
                              <p:par>
                                <p:cTn fill="hold" grpId="0" id="40" nodeType="withEffect" presetClass="entr" presetID="53" presetSubtype="0">
                                  <p:stCondLst>
                                    <p:cond delay="1800"/>
                                  </p:stCondLst>
                                  <p:childTnLst>
                                    <p:set>
                                      <p:cBhvr>
                                        <p:cTn dur="1" fill="hold" id="41">
                                          <p:stCondLst>
                                            <p:cond delay="0"/>
                                          </p:stCondLst>
                                        </p:cTn>
                                        <p:tgtEl>
                                          <p:spTgt spid="2"/>
                                        </p:tgtEl>
                                        <p:attrNameLst>
                                          <p:attrName>style.visibility</p:attrName>
                                        </p:attrNameLst>
                                      </p:cBhvr>
                                      <p:to>
                                        <p:strVal val="visible"/>
                                      </p:to>
                                    </p:set>
                                    <p:anim calcmode="lin" valueType="num">
                                      <p:cBhvr>
                                        <p:cTn dur="500" fill="hold" id="42"/>
                                        <p:tgtEl>
                                          <p:spTgt spid="2"/>
                                        </p:tgtEl>
                                        <p:attrNameLst>
                                          <p:attrName>ppt_w</p:attrName>
                                        </p:attrNameLst>
                                      </p:cBhvr>
                                      <p:tavLst>
                                        <p:tav tm="0">
                                          <p:val>
                                            <p:fltVal val="0"/>
                                          </p:val>
                                        </p:tav>
                                        <p:tav tm="100000">
                                          <p:val>
                                            <p:strVal val="#ppt_w"/>
                                          </p:val>
                                        </p:tav>
                                      </p:tavLst>
                                    </p:anim>
                                    <p:anim calcmode="lin" valueType="num">
                                      <p:cBhvr>
                                        <p:cTn dur="500" fill="hold" id="43"/>
                                        <p:tgtEl>
                                          <p:spTgt spid="2"/>
                                        </p:tgtEl>
                                        <p:attrNameLst>
                                          <p:attrName>ppt_h</p:attrName>
                                        </p:attrNameLst>
                                      </p:cBhvr>
                                      <p:tavLst>
                                        <p:tav tm="0">
                                          <p:val>
                                            <p:fltVal val="0"/>
                                          </p:val>
                                        </p:tav>
                                        <p:tav tm="100000">
                                          <p:val>
                                            <p:strVal val="#ppt_h"/>
                                          </p:val>
                                        </p:tav>
                                      </p:tavLst>
                                    </p:anim>
                                    <p:animEffect filter="fade" transition="in">
                                      <p:cBhvr>
                                        <p:cTn dur="500" id="44"/>
                                        <p:tgtEl>
                                          <p:spTgt spid="2"/>
                                        </p:tgtEl>
                                      </p:cBhvr>
                                    </p:animEffect>
                                  </p:childTnLst>
                                </p:cTn>
                              </p:par>
                              <p:par>
                                <p:cTn fill="hold" grpId="0" id="45" nodeType="withEffect" presetClass="entr" presetID="2" presetSubtype="8">
                                  <p:stCondLst>
                                    <p:cond delay="2300"/>
                                  </p:stCondLst>
                                  <p:childTnLst>
                                    <p:set>
                                      <p:cBhvr>
                                        <p:cTn dur="1" fill="hold" id="46">
                                          <p:stCondLst>
                                            <p:cond delay="0"/>
                                          </p:stCondLst>
                                        </p:cTn>
                                        <p:tgtEl>
                                          <p:spTgt spid="84"/>
                                        </p:tgtEl>
                                        <p:attrNameLst>
                                          <p:attrName>style.visibility</p:attrName>
                                        </p:attrNameLst>
                                      </p:cBhvr>
                                      <p:to>
                                        <p:strVal val="visible"/>
                                      </p:to>
                                    </p:set>
                                    <p:anim calcmode="lin" valueType="num">
                                      <p:cBhvr additive="base">
                                        <p:cTn dur="500" fill="hold" id="47"/>
                                        <p:tgtEl>
                                          <p:spTgt spid="84"/>
                                        </p:tgtEl>
                                        <p:attrNameLst>
                                          <p:attrName>ppt_x</p:attrName>
                                        </p:attrNameLst>
                                      </p:cBhvr>
                                      <p:tavLst>
                                        <p:tav tm="0">
                                          <p:val>
                                            <p:strVal val="0-#ppt_w/2"/>
                                          </p:val>
                                        </p:tav>
                                        <p:tav tm="100000">
                                          <p:val>
                                            <p:strVal val="#ppt_x"/>
                                          </p:val>
                                        </p:tav>
                                      </p:tavLst>
                                    </p:anim>
                                    <p:anim calcmode="lin" valueType="num">
                                      <p:cBhvr additive="base">
                                        <p:cTn dur="500" fill="hold" id="48"/>
                                        <p:tgtEl>
                                          <p:spTgt spid="84"/>
                                        </p:tgtEl>
                                        <p:attrNameLst>
                                          <p:attrName>ppt_y</p:attrName>
                                        </p:attrNameLst>
                                      </p:cBhvr>
                                      <p:tavLst>
                                        <p:tav tm="0">
                                          <p:val>
                                            <p:strVal val="#ppt_y"/>
                                          </p:val>
                                        </p:tav>
                                        <p:tav tm="100000">
                                          <p:val>
                                            <p:strVal val="#ppt_y"/>
                                          </p:val>
                                        </p:tav>
                                      </p:tavLst>
                                    </p:anim>
                                  </p:childTnLst>
                                </p:cTn>
                              </p:par>
                              <p:par>
                                <p:cTn fill="hold" grpId="0" id="49" nodeType="withEffect" presetClass="entr" presetID="53" presetSubtype="0">
                                  <p:stCondLst>
                                    <p:cond delay="2300"/>
                                  </p:stCondLst>
                                  <p:childTnLst>
                                    <p:set>
                                      <p:cBhvr>
                                        <p:cTn dur="1" fill="hold" id="50">
                                          <p:stCondLst>
                                            <p:cond delay="0"/>
                                          </p:stCondLst>
                                        </p:cTn>
                                        <p:tgtEl>
                                          <p:spTgt spid="29"/>
                                        </p:tgtEl>
                                        <p:attrNameLst>
                                          <p:attrName>style.visibility</p:attrName>
                                        </p:attrNameLst>
                                      </p:cBhvr>
                                      <p:to>
                                        <p:strVal val="visible"/>
                                      </p:to>
                                    </p:set>
                                    <p:anim calcmode="lin" valueType="num">
                                      <p:cBhvr>
                                        <p:cTn dur="500" fill="hold" id="51"/>
                                        <p:tgtEl>
                                          <p:spTgt spid="29"/>
                                        </p:tgtEl>
                                        <p:attrNameLst>
                                          <p:attrName>ppt_w</p:attrName>
                                        </p:attrNameLst>
                                      </p:cBhvr>
                                      <p:tavLst>
                                        <p:tav tm="0">
                                          <p:val>
                                            <p:fltVal val="0"/>
                                          </p:val>
                                        </p:tav>
                                        <p:tav tm="100000">
                                          <p:val>
                                            <p:strVal val="#ppt_w"/>
                                          </p:val>
                                        </p:tav>
                                      </p:tavLst>
                                    </p:anim>
                                    <p:anim calcmode="lin" valueType="num">
                                      <p:cBhvr>
                                        <p:cTn dur="500" fill="hold" id="52"/>
                                        <p:tgtEl>
                                          <p:spTgt spid="29"/>
                                        </p:tgtEl>
                                        <p:attrNameLst>
                                          <p:attrName>ppt_h</p:attrName>
                                        </p:attrNameLst>
                                      </p:cBhvr>
                                      <p:tavLst>
                                        <p:tav tm="0">
                                          <p:val>
                                            <p:fltVal val="0"/>
                                          </p:val>
                                        </p:tav>
                                        <p:tav tm="100000">
                                          <p:val>
                                            <p:strVal val="#ppt_h"/>
                                          </p:val>
                                        </p:tav>
                                      </p:tavLst>
                                    </p:anim>
                                    <p:animEffect filter="fade" transition="in">
                                      <p:cBhvr>
                                        <p:cTn dur="500" id="53"/>
                                        <p:tgtEl>
                                          <p:spTgt spid="29"/>
                                        </p:tgtEl>
                                      </p:cBhvr>
                                    </p:animEffect>
                                  </p:childTnLst>
                                </p:cTn>
                              </p:par>
                              <p:par>
                                <p:cTn fill="hold" grpId="0" id="54" nodeType="withEffect" presetClass="entr" presetID="2" presetSubtype="8">
                                  <p:stCondLst>
                                    <p:cond delay="2800"/>
                                  </p:stCondLst>
                                  <p:childTnLst>
                                    <p:set>
                                      <p:cBhvr>
                                        <p:cTn dur="1" fill="hold" id="55">
                                          <p:stCondLst>
                                            <p:cond delay="0"/>
                                          </p:stCondLst>
                                        </p:cTn>
                                        <p:tgtEl>
                                          <p:spTgt spid="86"/>
                                        </p:tgtEl>
                                        <p:attrNameLst>
                                          <p:attrName>style.visibility</p:attrName>
                                        </p:attrNameLst>
                                      </p:cBhvr>
                                      <p:to>
                                        <p:strVal val="visible"/>
                                      </p:to>
                                    </p:set>
                                    <p:anim calcmode="lin" valueType="num">
                                      <p:cBhvr additive="base">
                                        <p:cTn dur="500" fill="hold" id="56"/>
                                        <p:tgtEl>
                                          <p:spTgt spid="86"/>
                                        </p:tgtEl>
                                        <p:attrNameLst>
                                          <p:attrName>ppt_x</p:attrName>
                                        </p:attrNameLst>
                                      </p:cBhvr>
                                      <p:tavLst>
                                        <p:tav tm="0">
                                          <p:val>
                                            <p:strVal val="0-#ppt_w/2"/>
                                          </p:val>
                                        </p:tav>
                                        <p:tav tm="100000">
                                          <p:val>
                                            <p:strVal val="#ppt_x"/>
                                          </p:val>
                                        </p:tav>
                                      </p:tavLst>
                                    </p:anim>
                                    <p:anim calcmode="lin" valueType="num">
                                      <p:cBhvr additive="base">
                                        <p:cTn dur="500" fill="hold" id="57"/>
                                        <p:tgtEl>
                                          <p:spTgt spid="86"/>
                                        </p:tgtEl>
                                        <p:attrNameLst>
                                          <p:attrName>ppt_y</p:attrName>
                                        </p:attrNameLst>
                                      </p:cBhvr>
                                      <p:tavLst>
                                        <p:tav tm="0">
                                          <p:val>
                                            <p:strVal val="#ppt_y"/>
                                          </p:val>
                                        </p:tav>
                                        <p:tav tm="100000">
                                          <p:val>
                                            <p:strVal val="#ppt_y"/>
                                          </p:val>
                                        </p:tav>
                                      </p:tavLst>
                                    </p:anim>
                                  </p:childTnLst>
                                </p:cTn>
                              </p:par>
                              <p:par>
                                <p:cTn fill="hold" grpId="0" id="58" nodeType="withEffect" presetClass="entr" presetID="53" presetSubtype="0">
                                  <p:stCondLst>
                                    <p:cond delay="2800"/>
                                  </p:stCondLst>
                                  <p:childTnLst>
                                    <p:set>
                                      <p:cBhvr>
                                        <p:cTn dur="1" fill="hold" id="59">
                                          <p:stCondLst>
                                            <p:cond delay="0"/>
                                          </p:stCondLst>
                                        </p:cTn>
                                        <p:tgtEl>
                                          <p:spTgt spid="28"/>
                                        </p:tgtEl>
                                        <p:attrNameLst>
                                          <p:attrName>style.visibility</p:attrName>
                                        </p:attrNameLst>
                                      </p:cBhvr>
                                      <p:to>
                                        <p:strVal val="visible"/>
                                      </p:to>
                                    </p:set>
                                    <p:anim calcmode="lin" valueType="num">
                                      <p:cBhvr>
                                        <p:cTn dur="500" fill="hold" id="60"/>
                                        <p:tgtEl>
                                          <p:spTgt spid="28"/>
                                        </p:tgtEl>
                                        <p:attrNameLst>
                                          <p:attrName>ppt_w</p:attrName>
                                        </p:attrNameLst>
                                      </p:cBhvr>
                                      <p:tavLst>
                                        <p:tav tm="0">
                                          <p:val>
                                            <p:fltVal val="0"/>
                                          </p:val>
                                        </p:tav>
                                        <p:tav tm="100000">
                                          <p:val>
                                            <p:strVal val="#ppt_w"/>
                                          </p:val>
                                        </p:tav>
                                      </p:tavLst>
                                    </p:anim>
                                    <p:anim calcmode="lin" valueType="num">
                                      <p:cBhvr>
                                        <p:cTn dur="500" fill="hold" id="61"/>
                                        <p:tgtEl>
                                          <p:spTgt spid="28"/>
                                        </p:tgtEl>
                                        <p:attrNameLst>
                                          <p:attrName>ppt_h</p:attrName>
                                        </p:attrNameLst>
                                      </p:cBhvr>
                                      <p:tavLst>
                                        <p:tav tm="0">
                                          <p:val>
                                            <p:fltVal val="0"/>
                                          </p:val>
                                        </p:tav>
                                        <p:tav tm="100000">
                                          <p:val>
                                            <p:strVal val="#ppt_h"/>
                                          </p:val>
                                        </p:tav>
                                      </p:tavLst>
                                    </p:anim>
                                    <p:animEffect filter="fade" transition="in">
                                      <p:cBhvr>
                                        <p:cTn dur="500" id="62"/>
                                        <p:tgtEl>
                                          <p:spTgt spid="28"/>
                                        </p:tgtEl>
                                      </p:cBhvr>
                                    </p:animEffect>
                                  </p:childTnLst>
                                </p:cTn>
                              </p:par>
                              <p:par>
                                <p:cTn fill="hold" grpId="0" id="63" nodeType="withEffect" presetClass="entr" presetID="2" presetSubtype="2">
                                  <p:stCondLst>
                                    <p:cond delay="3300"/>
                                  </p:stCondLst>
                                  <p:childTnLst>
                                    <p:set>
                                      <p:cBhvr>
                                        <p:cTn dur="1" fill="hold" id="64">
                                          <p:stCondLst>
                                            <p:cond delay="0"/>
                                          </p:stCondLst>
                                        </p:cTn>
                                        <p:tgtEl>
                                          <p:spTgt spid="88"/>
                                        </p:tgtEl>
                                        <p:attrNameLst>
                                          <p:attrName>style.visibility</p:attrName>
                                        </p:attrNameLst>
                                      </p:cBhvr>
                                      <p:to>
                                        <p:strVal val="visible"/>
                                      </p:to>
                                    </p:set>
                                    <p:anim calcmode="lin" valueType="num">
                                      <p:cBhvr additive="base">
                                        <p:cTn dur="500" fill="hold" id="65"/>
                                        <p:tgtEl>
                                          <p:spTgt spid="88"/>
                                        </p:tgtEl>
                                        <p:attrNameLst>
                                          <p:attrName>ppt_x</p:attrName>
                                        </p:attrNameLst>
                                      </p:cBhvr>
                                      <p:tavLst>
                                        <p:tav tm="0">
                                          <p:val>
                                            <p:strVal val="1+#ppt_w/2"/>
                                          </p:val>
                                        </p:tav>
                                        <p:tav tm="100000">
                                          <p:val>
                                            <p:strVal val="#ppt_x"/>
                                          </p:val>
                                        </p:tav>
                                      </p:tavLst>
                                    </p:anim>
                                    <p:anim calcmode="lin" valueType="num">
                                      <p:cBhvr additive="base">
                                        <p:cTn dur="500" fill="hold" id="66"/>
                                        <p:tgtEl>
                                          <p:spTgt spid="88"/>
                                        </p:tgtEl>
                                        <p:attrNameLst>
                                          <p:attrName>ppt_y</p:attrName>
                                        </p:attrNameLst>
                                      </p:cBhvr>
                                      <p:tavLst>
                                        <p:tav tm="0">
                                          <p:val>
                                            <p:strVal val="#ppt_y"/>
                                          </p:val>
                                        </p:tav>
                                        <p:tav tm="100000">
                                          <p:val>
                                            <p:strVal val="#ppt_y"/>
                                          </p:val>
                                        </p:tav>
                                      </p:tavLst>
                                    </p:anim>
                                  </p:childTnLst>
                                </p:cTn>
                              </p:par>
                              <p:par>
                                <p:cTn fill="hold" grpId="0" id="67" nodeType="withEffect" presetClass="entr" presetID="53" presetSubtype="0">
                                  <p:stCondLst>
                                    <p:cond delay="3300"/>
                                  </p:stCondLst>
                                  <p:childTnLst>
                                    <p:set>
                                      <p:cBhvr>
                                        <p:cTn dur="1" fill="hold" id="68">
                                          <p:stCondLst>
                                            <p:cond delay="0"/>
                                          </p:stCondLst>
                                        </p:cTn>
                                        <p:tgtEl>
                                          <p:spTgt spid="30"/>
                                        </p:tgtEl>
                                        <p:attrNameLst>
                                          <p:attrName>style.visibility</p:attrName>
                                        </p:attrNameLst>
                                      </p:cBhvr>
                                      <p:to>
                                        <p:strVal val="visible"/>
                                      </p:to>
                                    </p:set>
                                    <p:anim calcmode="lin" valueType="num">
                                      <p:cBhvr>
                                        <p:cTn dur="500" fill="hold" id="69"/>
                                        <p:tgtEl>
                                          <p:spTgt spid="30"/>
                                        </p:tgtEl>
                                        <p:attrNameLst>
                                          <p:attrName>ppt_w</p:attrName>
                                        </p:attrNameLst>
                                      </p:cBhvr>
                                      <p:tavLst>
                                        <p:tav tm="0">
                                          <p:val>
                                            <p:fltVal val="0"/>
                                          </p:val>
                                        </p:tav>
                                        <p:tav tm="100000">
                                          <p:val>
                                            <p:strVal val="#ppt_w"/>
                                          </p:val>
                                        </p:tav>
                                      </p:tavLst>
                                    </p:anim>
                                    <p:anim calcmode="lin" valueType="num">
                                      <p:cBhvr>
                                        <p:cTn dur="500" fill="hold" id="70"/>
                                        <p:tgtEl>
                                          <p:spTgt spid="30"/>
                                        </p:tgtEl>
                                        <p:attrNameLst>
                                          <p:attrName>ppt_h</p:attrName>
                                        </p:attrNameLst>
                                      </p:cBhvr>
                                      <p:tavLst>
                                        <p:tav tm="0">
                                          <p:val>
                                            <p:fltVal val="0"/>
                                          </p:val>
                                        </p:tav>
                                        <p:tav tm="100000">
                                          <p:val>
                                            <p:strVal val="#ppt_h"/>
                                          </p:val>
                                        </p:tav>
                                      </p:tavLst>
                                    </p:anim>
                                    <p:animEffect filter="fade" transition="in">
                                      <p:cBhvr>
                                        <p:cTn dur="500" id="71"/>
                                        <p:tgtEl>
                                          <p:spTgt spid="30"/>
                                        </p:tgtEl>
                                      </p:cBhvr>
                                    </p:animEffect>
                                  </p:childTnLst>
                                </p:cTn>
                              </p:par>
                              <p:par>
                                <p:cTn fill="hold" grpId="0" id="72" nodeType="withEffect" presetClass="entr" presetID="2" presetSubtype="2">
                                  <p:stCondLst>
                                    <p:cond delay="3800"/>
                                  </p:stCondLst>
                                  <p:childTnLst>
                                    <p:set>
                                      <p:cBhvr>
                                        <p:cTn dur="1" fill="hold" id="73">
                                          <p:stCondLst>
                                            <p:cond delay="0"/>
                                          </p:stCondLst>
                                        </p:cTn>
                                        <p:tgtEl>
                                          <p:spTgt spid="90"/>
                                        </p:tgtEl>
                                        <p:attrNameLst>
                                          <p:attrName>style.visibility</p:attrName>
                                        </p:attrNameLst>
                                      </p:cBhvr>
                                      <p:to>
                                        <p:strVal val="visible"/>
                                      </p:to>
                                    </p:set>
                                    <p:anim calcmode="lin" valueType="num">
                                      <p:cBhvr additive="base">
                                        <p:cTn dur="500" fill="hold" id="74"/>
                                        <p:tgtEl>
                                          <p:spTgt spid="90"/>
                                        </p:tgtEl>
                                        <p:attrNameLst>
                                          <p:attrName>ppt_x</p:attrName>
                                        </p:attrNameLst>
                                      </p:cBhvr>
                                      <p:tavLst>
                                        <p:tav tm="0">
                                          <p:val>
                                            <p:strVal val="1+#ppt_w/2"/>
                                          </p:val>
                                        </p:tav>
                                        <p:tav tm="100000">
                                          <p:val>
                                            <p:strVal val="#ppt_x"/>
                                          </p:val>
                                        </p:tav>
                                      </p:tavLst>
                                    </p:anim>
                                    <p:anim calcmode="lin" valueType="num">
                                      <p:cBhvr additive="base">
                                        <p:cTn dur="500" fill="hold" id="75"/>
                                        <p:tgtEl>
                                          <p:spTgt spid="90"/>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0"/>
      <p:bldP grpId="1" spid="40"/>
      <p:bldP grpId="0" spid="41"/>
      <p:bldP grpId="1" spid="41"/>
      <p:bldP grpId="0" spid="42"/>
      <p:bldP grpId="0" spid="43"/>
      <p:bldP grpId="0" spid="84"/>
      <p:bldP grpId="0" spid="86"/>
      <p:bldP grpId="0" spid="88"/>
      <p:bldP grpId="0" spid="90"/>
      <p:bldP grpId="0" spid="83"/>
      <p:bldP grpId="0" spid="2"/>
      <p:bldP grpId="0" spid="28"/>
      <p:bldP grpId="0" spid="29"/>
      <p:bldP grpId="0" spid="30"/>
    </p:bldLst>
  </p:timing>
</p:sld>
</file>

<file path=ppt/tags/tag1.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Lst>
</file>

<file path=ppt/theme/theme1.xml><?xml version="1.0" encoding="utf-8"?>
<a:theme xmlns:r="http://schemas.openxmlformats.org/officeDocument/2006/relationships" xmlns:a="http://schemas.openxmlformats.org/drawingml/2006/main" name="">
  <a:themeElements>
    <a:clrScheme name="自定义 10">
      <a:dk1>
        <a:sysClr val="windowText" lastClr="000000"/>
      </a:dk1>
      <a:lt1>
        <a:sysClr val="window" lastClr="FFFFFF"/>
      </a:lt1>
      <a:dk2>
        <a:srgbClr val="44546A"/>
      </a:dk2>
      <a:lt2>
        <a:srgbClr val="E7E6E6"/>
      </a:lt2>
      <a:accent1>
        <a:srgbClr val="0076DA"/>
      </a:accent1>
      <a:accent2>
        <a:srgbClr val="404040"/>
      </a:accent2>
      <a:accent3>
        <a:srgbClr val="0076DA"/>
      </a:accent3>
      <a:accent4>
        <a:srgbClr val="404040"/>
      </a:accent4>
      <a:accent5>
        <a:srgbClr val="0076DA"/>
      </a:accent5>
      <a:accent6>
        <a:srgbClr val="404040"/>
      </a:accent6>
      <a:hlink>
        <a:srgbClr val="0563C1"/>
      </a:hlink>
      <a:folHlink>
        <a:srgbClr val="954F72"/>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docProps/app.xml><?xml version="1.0" encoding="utf-8"?>
<Properties xmlns:vt="http://schemas.openxmlformats.org/officeDocument/2006/docPropsVTypes" xmlns="http://schemas.openxmlformats.org/officeDocument/2006/extended-properties">
  <Company>http://www.ypppt.com/</Company>
  <PresentationFormat>自定义</PresentationFormat>
  <Paragraphs>375</Paragraphs>
  <Slides>38</Slides>
  <Notes>38</Notes>
  <TotalTime>29</TotalTime>
  <HiddenSlides>0</HiddenSlides>
  <MMClips>0</MMClips>
  <ScaleCrop>0</ScaleCrop>
  <HeadingPairs>
    <vt:vector baseType="variant" size="6">
      <vt:variant>
        <vt:lpstr>Fonts used</vt:lpstr>
      </vt:variant>
      <vt:variant>
        <vt:i4>12</vt:i4>
      </vt:variant>
      <vt:variant>
        <vt:lpstr>Theme</vt:lpstr>
      </vt:variant>
      <vt:variant>
        <vt:i4>1</vt:i4>
      </vt:variant>
      <vt:variant>
        <vt:lpstr>Slide Titles</vt:lpstr>
      </vt:variant>
      <vt:variant>
        <vt:i4>38</vt:i4>
      </vt:variant>
    </vt:vector>
  </HeadingPairs>
  <TitlesOfParts>
    <vt:vector baseType="lpstr" size="51">
      <vt:lpstr>Arial</vt:lpstr>
      <vt:lpstr>Calibri</vt:lpstr>
      <vt:lpstr>Calibri Light</vt:lpstr>
      <vt:lpstr>AvantGarde Md BT</vt:lpstr>
      <vt:lpstr>微软雅黑</vt:lpstr>
      <vt:lpstr>华文细黑</vt:lpstr>
      <vt:lpstr>Impact</vt:lpstr>
      <vt:lpstr>宋体</vt:lpstr>
      <vt:lpstr>Wingdings</vt:lpstr>
      <vt:lpstr>Helvetica-Roman-SemiB</vt:lpstr>
      <vt:lpstr>SimSun-ExtB</vt:lpstr>
      <vt:lpstr>Helvetica</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2016-02-29T06:04:00Z</dcterms:created>
  <cp:lastModifiedBy>优品PPT</cp:lastModifiedBy>
  <dcterms:modified xsi:type="dcterms:W3CDTF">2021-08-20T11:21:23Z</dcterms:modified>
  <cp:revision>88</cp:revision>
  <dc:title>PowerPoint 演示文稿</dc:title>
</cp:coreProperties>
</file>

<file path=docProps/custom.xml><?xml version="1.0" encoding="utf-8"?>
<Properties xmlns:vt="http://schemas.openxmlformats.org/officeDocument/2006/docPropsVTypes" xmlns="http://schemas.openxmlformats.org/officeDocument/2006/custom-properties">
  <property fmtid="{D5CDD505-2E9C-101B-9397-08002B2CF9AE}" pid="2" name="KSOProductBuildVer">
    <vt:lpwstr>2052-10.1.0.5559</vt:lpwstr>
  </property>
</Properties>
</file>