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diagramColors+xml" PartName="/ppt/diagrams/colors1.xml"/>
  <Override ContentType="application/vnd.openxmlformats-officedocument.drawingml.diagramColors+xml" PartName="/ppt/diagrams/colors2.xml"/>
  <Override ContentType="application/vnd.openxmlformats-officedocument.drawingml.diagramColors+xml" PartName="/ppt/diagrams/colors3.xml"/>
  <Override ContentType="application/vnd.openxmlformats-officedocument.drawingml.diagramColors+xml" PartName="/ppt/diagrams/colors4.xml"/>
  <Override ContentType="application/vnd.openxmlformats-officedocument.drawingml.diagramColors+xml" PartName="/ppt/diagrams/colors5.xml"/>
  <Override ContentType="application/vnd.openxmlformats-officedocument.drawingml.diagramColors+xml" PartName="/ppt/diagrams/colors6.xml"/>
  <Override ContentType="application/vnd.openxmlformats-officedocument.drawingml.diagramColors+xml" PartName="/ppt/diagrams/colors7.xml"/>
  <Override ContentType="application/vnd.openxmlformats-officedocument.drawingml.diagramColors+xml" PartName="/ppt/diagrams/colors8.xml"/>
  <Override ContentType="application/vnd.openxmlformats-officedocument.drawingml.diagramColors+xml" PartName="/ppt/diagrams/colors9.xml"/>
  <Override ContentType="application/vnd.openxmlformats-officedocument.drawingml.diagramData+xml" PartName="/ppt/diagrams/data1.xml"/>
  <Override ContentType="application/vnd.openxmlformats-officedocument.drawingml.diagramData+xml" PartName="/ppt/diagrams/data2.xml"/>
  <Override ContentType="application/vnd.openxmlformats-officedocument.drawingml.diagramData+xml" PartName="/ppt/diagrams/data3.xml"/>
  <Override ContentType="application/vnd.openxmlformats-officedocument.drawingml.diagramData+xml" PartName="/ppt/diagrams/data4.xml"/>
  <Override ContentType="application/vnd.openxmlformats-officedocument.drawingml.diagramData+xml" PartName="/ppt/diagrams/data5.xml"/>
  <Override ContentType="application/vnd.openxmlformats-officedocument.drawingml.diagramData+xml" PartName="/ppt/diagrams/data6.xml"/>
  <Override ContentType="application/vnd.openxmlformats-officedocument.drawingml.diagramData+xml" PartName="/ppt/diagrams/data7.xml"/>
  <Override ContentType="application/vnd.openxmlformats-officedocument.drawingml.diagramData+xml" PartName="/ppt/diagrams/data8.xml"/>
  <Override ContentType="application/vnd.openxmlformats-officedocument.drawingml.diagramData+xml" PartName="/ppt/diagrams/data9.xml"/>
  <Override ContentType="application/vnd.ms-office.drawingml.diagramDrawing+xml" PartName="/ppt/diagrams/drawing1.xml"/>
  <Override ContentType="application/vnd.ms-office.drawingml.diagramDrawing+xml" PartName="/ppt/diagrams/drawing2.xml"/>
  <Override ContentType="application/vnd.ms-office.drawingml.diagramDrawing+xml" PartName="/ppt/diagrams/drawing3.xml"/>
  <Override ContentType="application/vnd.ms-office.drawingml.diagramDrawing+xml" PartName="/ppt/diagrams/drawing4.xml"/>
  <Override ContentType="application/vnd.ms-office.drawingml.diagramDrawing+xml" PartName="/ppt/diagrams/drawing5.xml"/>
  <Override ContentType="application/vnd.ms-office.drawingml.diagramDrawing+xml" PartName="/ppt/diagrams/drawing6.xml"/>
  <Override ContentType="application/vnd.ms-office.drawingml.diagramDrawing+xml" PartName="/ppt/diagrams/drawing7.xml"/>
  <Override ContentType="application/vnd.ms-office.drawingml.diagramDrawing+xml" PartName="/ppt/diagrams/drawing8.xml"/>
  <Override ContentType="application/vnd.ms-office.drawingml.diagramDrawing+xml" PartName="/ppt/diagrams/drawing9.xml"/>
  <Override ContentType="application/vnd.openxmlformats-officedocument.drawingml.diagramLayout+xml" PartName="/ppt/diagrams/layout1.xml"/>
  <Override ContentType="application/vnd.openxmlformats-officedocument.drawingml.diagramLayout+xml" PartName="/ppt/diagrams/layout2.xml"/>
  <Override ContentType="application/vnd.openxmlformats-officedocument.drawingml.diagramLayout+xml" PartName="/ppt/diagrams/layout3.xml"/>
  <Override ContentType="application/vnd.openxmlformats-officedocument.drawingml.diagramLayout+xml" PartName="/ppt/diagrams/layout4.xml"/>
  <Override ContentType="application/vnd.openxmlformats-officedocument.drawingml.diagramLayout+xml" PartName="/ppt/diagrams/layout5.xml"/>
  <Override ContentType="application/vnd.openxmlformats-officedocument.drawingml.diagramLayout+xml" PartName="/ppt/diagrams/layout6.xml"/>
  <Override ContentType="application/vnd.openxmlformats-officedocument.drawingml.diagramLayout+xml" PartName="/ppt/diagrams/layout7.xml"/>
  <Override ContentType="application/vnd.openxmlformats-officedocument.drawingml.diagramLayout+xml" PartName="/ppt/diagrams/layout8.xml"/>
  <Override ContentType="application/vnd.openxmlformats-officedocument.drawingml.diagramLayout+xml" PartName="/ppt/diagrams/layout9.xml"/>
  <Override ContentType="application/vnd.openxmlformats-officedocument.drawingml.diagramStyle+xml" PartName="/ppt/diagrams/quickStyle1.xml"/>
  <Override ContentType="application/vnd.openxmlformats-officedocument.drawingml.diagramStyle+xml" PartName="/ppt/diagrams/quickStyle2.xml"/>
  <Override ContentType="application/vnd.openxmlformats-officedocument.drawingml.diagramStyle+xml" PartName="/ppt/diagrams/quickStyle3.xml"/>
  <Override ContentType="application/vnd.openxmlformats-officedocument.drawingml.diagramStyle+xml" PartName="/ppt/diagrams/quickStyle4.xml"/>
  <Override ContentType="application/vnd.openxmlformats-officedocument.drawingml.diagramStyle+xml" PartName="/ppt/diagrams/quickStyle5.xml"/>
  <Override ContentType="application/vnd.openxmlformats-officedocument.drawingml.diagramStyle+xml" PartName="/ppt/diagrams/quickStyle6.xml"/>
  <Override ContentType="application/vnd.openxmlformats-officedocument.drawingml.diagramStyle+xml" PartName="/ppt/diagrams/quickStyle7.xml"/>
  <Override ContentType="application/vnd.openxmlformats-officedocument.drawingml.diagramStyle+xml" PartName="/ppt/diagrams/quickStyle8.xml"/>
  <Override ContentType="application/vnd.openxmlformats-officedocument.drawingml.diagramStyle+xml" PartName="/ppt/diagrams/quickStyle9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8" autoAdjust="0"/>
    <p:restoredTop sz="94932"/>
  </p:normalViewPr>
  <p:slideViewPr>
    <p:cSldViewPr snapToGrid="0" showGuides="1">
      <p:cViewPr varScale="1">
        <p:scale>
          <a:sx n="87" d="100"/>
          <a:sy n="87" d="100"/>
        </p:scale>
        <p:origin x="24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tags/tag1.xml" Type="http://schemas.openxmlformats.org/officeDocument/2006/relationships/tags"/><Relationship Id="rId22" Target="presProps.xml" Type="http://schemas.openxmlformats.org/officeDocument/2006/relationships/presProps"/><Relationship Id="rId23" Target="viewProps.xml" Type="http://schemas.openxmlformats.org/officeDocument/2006/relationships/viewProps"/><Relationship Id="rId24" Target="theme/theme1.xml" Type="http://schemas.openxmlformats.org/officeDocument/2006/relationships/theme"/><Relationship Id="rId25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diagrams/colors1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a="http://schemas.openxmlformats.org/drawingml/2006/main" xmlns:dgm="http://schemas.openxmlformats.org/drawingml/2006/diagram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a="http://schemas.openxmlformats.org/drawingml/2006/main" xmlns:dgm="http://schemas.openxmlformats.org/drawingml/2006/diagram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a="http://schemas.openxmlformats.org/drawingml/2006/main" xmlns:dgm="http://schemas.openxmlformats.org/drawingml/2006/diagram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2D38C83C-FFF9-4070-84B6-40B3F4E1AA5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59A2316F-407E-42C0-80BD-7EB28FAE3C23}" type="parTrans" cxnId="{7A1C8A3A-D0E4-4147-AABB-16F6EB0A6A12}">
      <dgm:prSet/>
      <dgm:spPr/>
      <dgm:t>
        <a:bodyPr/>
        <a:lstStyle/>
        <a:p>
          <a:endParaRPr lang="zh-CN" altLang="en-US"/>
        </a:p>
      </dgm:t>
    </dgm:pt>
    <dgm:pt modelId="{88274157-3072-477A-84B1-DD1E957EF3B3}">
      <dgm:prSet phldrT="[文本]" custT="1"/>
      <dgm:spPr>
        <a:solidFill>
          <a:srgbClr val="70AD47"/>
        </a:solidFill>
      </dgm:spPr>
      <dgm:t>
        <a:bodyPr/>
        <a:lstStyle/>
        <a:p>
          <a:pPr algn="l"/>
          <a:r>
            <a:rPr lang="zh-CN" altLang="en-US" sz="16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7AD3806B-4A8A-45FC-9B4B-5584FBFAA171}" type="sibTrans" cxnId="{7A1C8A3A-D0E4-4147-AABB-16F6EB0A6A12}">
      <dgm:prSet/>
      <dgm:spPr>
        <a:ln>
          <a:solidFill>
            <a:srgbClr val="70AD47"/>
          </a:solidFill>
        </a:ln>
      </dgm:spPr>
      <dgm:t>
        <a:bodyPr/>
        <a:lstStyle/>
        <a:p>
          <a:endParaRPr lang="zh-CN" altLang="en-US"/>
        </a:p>
      </dgm:t>
    </dgm:pt>
    <dgm:pt modelId="{332E1258-DEA2-40F5-BBD8-89758F3CEA30}" type="parTrans" cxnId="{60C42769-C0BF-4287-9BC7-28AB2BCFA0D4}">
      <dgm:prSet/>
      <dgm:spPr/>
      <dgm:t>
        <a:bodyPr/>
        <a:lstStyle/>
        <a:p>
          <a:endParaRPr lang="zh-CN" altLang="en-US"/>
        </a:p>
      </dgm:t>
    </dgm:pt>
    <dgm:pt modelId="{3939D99E-71A6-467D-A14D-BA07EEADF61B}">
      <dgm:prSet phldrT="[文本]" custT="1"/>
      <dgm:spPr>
        <a:solidFill>
          <a:srgbClr val="70AD47"/>
        </a:solidFill>
      </dgm:spPr>
      <dgm:t>
        <a:bodyPr/>
        <a:lstStyle/>
        <a:p>
          <a:pPr algn="l"/>
          <a:r>
            <a:rPr lang="zh-CN" altLang="en-US" sz="16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799E683E-3ECB-438D-9052-FBF79D037F68}" type="sibTrans" cxnId="{60C42769-C0BF-4287-9BC7-28AB2BCFA0D4}">
      <dgm:prSet/>
      <dgm:spPr/>
      <dgm:t>
        <a:bodyPr/>
        <a:lstStyle/>
        <a:p>
          <a:endParaRPr lang="zh-CN" altLang="en-US"/>
        </a:p>
      </dgm:t>
    </dgm:pt>
    <dgm:pt modelId="{DCD9087C-B013-41BA-A768-D8113D861EC5}" type="parTrans" cxnId="{09E6C01F-5235-4842-BDC8-4212AD0CA02F}">
      <dgm:prSet/>
      <dgm:spPr/>
      <dgm:t>
        <a:bodyPr/>
        <a:lstStyle/>
        <a:p>
          <a:endParaRPr lang="zh-CN" altLang="en-US"/>
        </a:p>
      </dgm:t>
    </dgm:pt>
    <dgm:pt modelId="{9C2CBF48-B917-4E79-90E4-60E34659B1A4}">
      <dgm:prSet phldrT="[文本]" custT="1"/>
      <dgm:spPr>
        <a:solidFill>
          <a:srgbClr val="70AD47"/>
        </a:solidFill>
      </dgm:spPr>
      <dgm:t>
        <a:bodyPr/>
        <a:lstStyle/>
        <a:p>
          <a:pPr algn="l"/>
          <a:r>
            <a:rPr lang="zh-CN" altLang="en-US" sz="16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7BED2EF5-D6A9-48F6-92C9-C04D824F7BF9}" type="sibTrans" cxnId="{09E6C01F-5235-4842-BDC8-4212AD0CA02F}">
      <dgm:prSet/>
      <dgm:spPr/>
      <dgm:t>
        <a:bodyPr/>
        <a:lstStyle/>
        <a:p>
          <a:endParaRPr lang="zh-CN" altLang="en-US"/>
        </a:p>
      </dgm:t>
    </dgm:pt>
    <dgm:pt modelId="{A641A474-1CA6-4404-AE76-7B762B2B1854}" type="pres">
      <dgm:prSet presAssocID="{2D38C83C-FFF9-4070-84B6-40B3F4E1AA56}" presName="Name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CN" altLang="en-US"/>
        </a:p>
      </dgm:t>
    </dgm:pt>
    <dgm:pt modelId="{F4BD204F-2DD7-4388-B641-2509E1B30C80}" type="pres">
      <dgm:prSet presAssocID="{2D38C83C-FFF9-4070-84B6-40B3F4E1AA56}" presName="Name1"/>
      <dgm:spPr/>
      <dgm:t>
        <a:bodyPr/>
        <a:lstStyle/>
        <a:p/>
      </dgm:t>
    </dgm:pt>
    <dgm:pt modelId="{F55EAADA-EF34-49F8-B3E0-60338BDE741A}" type="pres">
      <dgm:prSet presAssocID="{2D38C83C-FFF9-4070-84B6-40B3F4E1AA56}" presName="cycle"/>
      <dgm:spPr/>
      <dgm:t>
        <a:bodyPr/>
        <a:lstStyle/>
        <a:p/>
      </dgm:t>
    </dgm:pt>
    <dgm:pt modelId="{B4C40C1F-CA35-4B2B-82CA-4E1E1BB0FA0F}" type="pres">
      <dgm:prSet presAssocID="{2D38C83C-FFF9-4070-84B6-40B3F4E1AA56}" presName="srcNode" presStyleLbl="node1" presStyleCnt="5"/>
      <dgm:spPr/>
      <dgm:t>
        <a:bodyPr/>
        <a:lstStyle/>
        <a:p/>
      </dgm:t>
    </dgm:pt>
    <dgm:pt modelId="{4ABCEB0B-312C-401E-B18D-BCFA1A3F67E6}" type="pres">
      <dgm:prSet presAssocID="{2D38C83C-FFF9-4070-84B6-40B3F4E1AA56}" presName="conn" presStyleLbl="parChTrans1D2" presStyleCnt="1" custLinFactNeighborX="-26360" custLinFactNeighborY="-872"/>
      <dgm:spPr/>
      <dgm:t>
        <a:bodyPr/>
        <a:lstStyle/>
        <a:p>
          <a:endParaRPr lang="zh-CN" altLang="en-US"/>
        </a:p>
      </dgm:t>
    </dgm:pt>
    <dgm:pt modelId="{3DF2F2A6-93A7-42E4-A79E-29A3C2391056}" type="pres">
      <dgm:prSet presAssocID="{2D38C83C-FFF9-4070-84B6-40B3F4E1AA56}" presName="extraNode" presStyleLbl="node1" presStyleIdx="1" presStyleCnt="5"/>
      <dgm:spPr/>
      <dgm:t>
        <a:bodyPr/>
        <a:lstStyle/>
        <a:p/>
      </dgm:t>
    </dgm:pt>
    <dgm:pt modelId="{96B6D199-7B5A-4B8C-A116-F6A6CA016715}" type="pres">
      <dgm:prSet presAssocID="{2D38C83C-FFF9-4070-84B6-40B3F4E1AA56}" presName="dstNode" presStyleLbl="node1" presStyleIdx="1" presStyleCnt="5"/>
      <dgm:spPr/>
      <dgm:t>
        <a:bodyPr/>
        <a:lstStyle/>
        <a:p/>
      </dgm:t>
    </dgm:pt>
    <dgm:pt modelId="{47501BA4-F9AC-4CA8-9459-2B68CA8148D7}" type="pres">
      <dgm:prSet presAssocID="{88274157-3072-477A-84B1-DD1E957EF3B3}" presName="text_1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51CA99A-4E2A-4A5C-B79D-ED39ED26F891}" type="pres">
      <dgm:prSet presAssocID="{88274157-3072-477A-84B1-DD1E957EF3B3}" presName="accent_1"/>
      <dgm:spPr/>
      <dgm:t>
        <a:bodyPr/>
        <a:lstStyle/>
        <a:p/>
      </dgm:t>
    </dgm:pt>
    <dgm:pt modelId="{14A910C9-7885-4F13-B390-4D46BD64CEF0}" type="pres">
      <dgm:prSet presAssocID="{88274157-3072-477A-84B1-DD1E957EF3B3}" presName="accentRepeatNode" presStyleLbl="solidFgAcc1" presStyleCnt="3"/>
      <dgm:spPr>
        <a:ln>
          <a:solidFill>
            <a:schemeClr val="accent6"/>
          </a:solidFill>
        </a:ln>
      </dgm:spPr>
      <dgm:t>
        <a:bodyPr/>
        <a:lstStyle/>
        <a:p>
          <a:endParaRPr lang="zh-CN" altLang="en-US"/>
        </a:p>
      </dgm:t>
    </dgm:pt>
    <dgm:pt modelId="{5B895620-0412-493E-9594-331CD1B701B6}" type="pres">
      <dgm:prSet presAssocID="{3939D99E-71A6-467D-A14D-BA07EEADF61B}" presName="text_2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2EE230F-22C8-4984-8BEA-54A1582E03CB}" type="pres">
      <dgm:prSet presAssocID="{3939D99E-71A6-467D-A14D-BA07EEADF61B}" presName="accent_2"/>
      <dgm:spPr/>
      <dgm:t>
        <a:bodyPr/>
        <a:lstStyle/>
        <a:p/>
      </dgm:t>
    </dgm:pt>
    <dgm:pt modelId="{6B621534-7EDA-4022-8727-C00E012A2040}" type="pres">
      <dgm:prSet presAssocID="{3939D99E-71A6-467D-A14D-BA07EEADF61B}" presName="accentRepeatNode" presStyleLbl="solidFgAcc1" presStyleIdx="1" presStyleCnt="3"/>
      <dgm:spPr>
        <a:ln>
          <a:solidFill>
            <a:schemeClr val="accent6"/>
          </a:solidFill>
        </a:ln>
      </dgm:spPr>
      <dgm:t>
        <a:bodyPr/>
        <a:lstStyle/>
        <a:p>
          <a:endParaRPr lang="zh-CN" altLang="en-US"/>
        </a:p>
      </dgm:t>
    </dgm:pt>
    <dgm:pt modelId="{29ACA05C-7E6C-4086-A9AB-13AB98EEC72A}" type="pres">
      <dgm:prSet presAssocID="{9C2CBF48-B917-4E79-90E4-60E34659B1A4}" presName="text_3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0A1697A-AA3D-4013-A80B-90B19EBBD270}" type="pres">
      <dgm:prSet presAssocID="{9C2CBF48-B917-4E79-90E4-60E34659B1A4}" presName="accent_3"/>
      <dgm:spPr/>
      <dgm:t>
        <a:bodyPr/>
        <a:lstStyle/>
        <a:p/>
      </dgm:t>
    </dgm:pt>
    <dgm:pt modelId="{1FA4D9BB-8FFA-4C44-B306-E9577F99ADFD}" type="pres">
      <dgm:prSet presAssocID="{9C2CBF48-B917-4E79-90E4-60E34659B1A4}" presName="accentRepeatNode" presStyleLbl="solidFgAcc1" presStyleIdx="2" presStyleCnt="3"/>
      <dgm:spPr>
        <a:ln>
          <a:solidFill>
            <a:schemeClr val="accent6"/>
          </a:solidFill>
        </a:ln>
      </dgm:spPr>
      <dgm:t>
        <a:bodyPr/>
        <a:lstStyle/>
        <a:p>
          <a:endParaRPr lang="zh-CN" altLang="en-US"/>
        </a:p>
      </dgm:t>
    </dgm:pt>
  </dgm:ptLst>
  <dgm:cxnLst>
    <dgm:cxn modelId="{7A1C8A3A-D0E4-4147-AABB-16F6EB0A6A12}" srcId="{2D38C83C-FFF9-4070-84B6-40B3F4E1AA56}" destId="{88274157-3072-477A-84B1-DD1E957EF3B3}" srcOrd="0" destOrd="0" parTransId="{59A2316F-407E-42C0-80BD-7EB28FAE3C23}" sibTransId="{7AD3806B-4A8A-45FC-9B4B-5584FBFAA171}"/>
    <dgm:cxn modelId="{60C42769-C0BF-4287-9BC7-28AB2BCFA0D4}" srcId="{2D38C83C-FFF9-4070-84B6-40B3F4E1AA56}" destId="{3939D99E-71A6-467D-A14D-BA07EEADF61B}" srcOrd="1" destOrd="0" parTransId="{332E1258-DEA2-40F5-BBD8-89758F3CEA30}" sibTransId="{799E683E-3ECB-438D-9052-FBF79D037F68}"/>
    <dgm:cxn modelId="{09E6C01F-5235-4842-BDC8-4212AD0CA02F}" srcId="{2D38C83C-FFF9-4070-84B6-40B3F4E1AA56}" destId="{9C2CBF48-B917-4E79-90E4-60E34659B1A4}" srcOrd="2" destOrd="0" parTransId="{DCD9087C-B013-41BA-A768-D8113D861EC5}" sibTransId="{7BED2EF5-D6A9-48F6-92C9-C04D824F7BF9}"/>
    <dgm:cxn modelId="{F01CD2B6-9C11-429D-B260-F8E60202C69F}" type="presOf" srcId="{2D38C83C-FFF9-4070-84B6-40B3F4E1AA56}" destId="{A641A474-1CA6-4404-AE76-7B762B2B1854}" srcOrd="0" destOrd="0" presId="urn:microsoft.com/office/officeart/2008/layout/VerticalCurvedList"/>
    <dgm:cxn modelId="{24AEDF8C-074A-4D8A-8B41-0BFC1C5CA200}" type="presParOf" srcId="{A641A474-1CA6-4404-AE76-7B762B2B1854}" destId="{F4BD204F-2DD7-4388-B641-2509E1B30C80}" srcOrd="0" destOrd="0" presId="urn:microsoft.com/office/officeart/2008/layout/VerticalCurvedList"/>
    <dgm:cxn modelId="{56CBB2E8-3FDA-4EDF-A33E-6F675AC011F8}" type="presParOf" srcId="{F4BD204F-2DD7-4388-B641-2509E1B30C80}" destId="{F55EAADA-EF34-49F8-B3E0-60338BDE741A}" srcOrd="0" destOrd="0" presId="urn:microsoft.com/office/officeart/2008/layout/VerticalCurvedList"/>
    <dgm:cxn modelId="{2D8B893E-9C72-498F-B702-D33F282830F7}" type="presParOf" srcId="{F55EAADA-EF34-49F8-B3E0-60338BDE741A}" destId="{B4C40C1F-CA35-4B2B-82CA-4E1E1BB0FA0F}" srcOrd="0" destOrd="0" presId="urn:microsoft.com/office/officeart/2008/layout/VerticalCurvedList"/>
    <dgm:cxn modelId="{555098E3-51E3-4118-AC32-F8247A634726}" type="presParOf" srcId="{F55EAADA-EF34-49F8-B3E0-60338BDE741A}" destId="{4ABCEB0B-312C-401E-B18D-BCFA1A3F67E6}" srcOrd="1" destOrd="0" presId="urn:microsoft.com/office/officeart/2008/layout/VerticalCurvedList"/>
    <dgm:cxn modelId="{2C85ECD1-DCE0-46C8-A418-892C30F43E53}" type="presOf" srcId="{7AD3806B-4A8A-45FC-9B4B-5584FBFAA171}" destId="{4ABCEB0B-312C-401E-B18D-BCFA1A3F67E6}" srcOrd="0" destOrd="0" presId="urn:microsoft.com/office/officeart/2008/layout/VerticalCurvedList"/>
    <dgm:cxn modelId="{5875B91B-AED4-4FCF-B85D-A8F8C89D3FD5}" type="presParOf" srcId="{F55EAADA-EF34-49F8-B3E0-60338BDE741A}" destId="{3DF2F2A6-93A7-42E4-A79E-29A3C2391056}" srcOrd="2" destOrd="0" presId="urn:microsoft.com/office/officeart/2008/layout/VerticalCurvedList"/>
    <dgm:cxn modelId="{21D91C81-B0FB-49B8-A44F-81DB1E24C5F4}" type="presParOf" srcId="{F55EAADA-EF34-49F8-B3E0-60338BDE741A}" destId="{96B6D199-7B5A-4B8C-A116-F6A6CA016715}" srcOrd="3" destOrd="0" presId="urn:microsoft.com/office/officeart/2008/layout/VerticalCurvedList"/>
    <dgm:cxn modelId="{B0162111-0865-4F43-B5B4-E78CC6F56074}" type="presParOf" srcId="{F4BD204F-2DD7-4388-B641-2509E1B30C80}" destId="{47501BA4-F9AC-4CA8-9459-2B68CA8148D7}" srcOrd="1" destOrd="0" presId="urn:microsoft.com/office/officeart/2008/layout/VerticalCurvedList"/>
    <dgm:cxn modelId="{EDCF440E-534A-469E-ADE8-899A0D1EE79F}" type="presOf" srcId="{88274157-3072-477A-84B1-DD1E957EF3B3}" destId="{47501BA4-F9AC-4CA8-9459-2B68CA8148D7}" srcOrd="0" destOrd="0" presId="urn:microsoft.com/office/officeart/2008/layout/VerticalCurvedList"/>
    <dgm:cxn modelId="{E00D57FE-4525-47FC-B035-1B285B7C0F48}" type="presParOf" srcId="{F4BD204F-2DD7-4388-B641-2509E1B30C80}" destId="{251CA99A-4E2A-4A5C-B79D-ED39ED26F891}" srcOrd="2" destOrd="0" presId="urn:microsoft.com/office/officeart/2008/layout/VerticalCurvedList"/>
    <dgm:cxn modelId="{52C6BAF2-FA0D-4403-BE3A-706FB14AC264}" type="presParOf" srcId="{251CA99A-4E2A-4A5C-B79D-ED39ED26F891}" destId="{14A910C9-7885-4F13-B390-4D46BD64CEF0}" srcOrd="0" destOrd="0" presId="urn:microsoft.com/office/officeart/2008/layout/VerticalCurvedList"/>
    <dgm:cxn modelId="{26D51B2A-F7F3-46AC-BEFD-5A7D714CC7D9}" type="presParOf" srcId="{F4BD204F-2DD7-4388-B641-2509E1B30C80}" destId="{5B895620-0412-493E-9594-331CD1B701B6}" srcOrd="3" destOrd="0" presId="urn:microsoft.com/office/officeart/2008/layout/VerticalCurvedList"/>
    <dgm:cxn modelId="{C31EB7F7-80AC-4E28-8489-96FC1522F084}" type="presOf" srcId="{3939D99E-71A6-467D-A14D-BA07EEADF61B}" destId="{5B895620-0412-493E-9594-331CD1B701B6}" srcOrd="0" destOrd="0" presId="urn:microsoft.com/office/officeart/2008/layout/VerticalCurvedList"/>
    <dgm:cxn modelId="{903C3CA5-0769-489B-9A81-B7C27AD7521B}" type="presParOf" srcId="{F4BD204F-2DD7-4388-B641-2509E1B30C80}" destId="{02EE230F-22C8-4984-8BEA-54A1582E03CB}" srcOrd="4" destOrd="0" presId="urn:microsoft.com/office/officeart/2008/layout/VerticalCurvedList"/>
    <dgm:cxn modelId="{F6108609-B6EB-43AB-A871-AFB0FF08466F}" type="presParOf" srcId="{02EE230F-22C8-4984-8BEA-54A1582E03CB}" destId="{6B621534-7EDA-4022-8727-C00E012A2040}" srcOrd="0" destOrd="0" presId="urn:microsoft.com/office/officeart/2008/layout/VerticalCurvedList"/>
    <dgm:cxn modelId="{4AF30BE8-EA45-49AC-86B2-1639080F83E4}" type="presParOf" srcId="{F4BD204F-2DD7-4388-B641-2509E1B30C80}" destId="{29ACA05C-7E6C-4086-A9AB-13AB98EEC72A}" srcOrd="5" destOrd="0" presId="urn:microsoft.com/office/officeart/2008/layout/VerticalCurvedList"/>
    <dgm:cxn modelId="{939BFE3F-87F3-4397-AC5D-0F1F1F501CE1}" type="presOf" srcId="{9C2CBF48-B917-4E79-90E4-60E34659B1A4}" destId="{29ACA05C-7E6C-4086-A9AB-13AB98EEC72A}" srcOrd="0" destOrd="0" presId="urn:microsoft.com/office/officeart/2008/layout/VerticalCurvedList"/>
    <dgm:cxn modelId="{78F96CA8-684D-4405-95BE-C4D7A1491334}" type="presParOf" srcId="{F4BD204F-2DD7-4388-B641-2509E1B30C80}" destId="{10A1697A-AA3D-4013-A80B-90B19EBBD270}" srcOrd="6" destOrd="0" presId="urn:microsoft.com/office/officeart/2008/layout/VerticalCurvedList"/>
    <dgm:cxn modelId="{62299518-0100-4A7C-845B-787C6EDD68AB}" type="presParOf" srcId="{10A1697A-AA3D-4013-A80B-90B19EBBD270}" destId="{1FA4D9BB-8FFA-4C44-B306-E9577F99ADF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2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67C4070A-D1C7-4E90-9DD4-B5546C93AA33}" type="doc">
      <dgm:prSet loTypeId="urn:microsoft.com/office/officeart/2005/8/layout/hierarchy6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zh-CN" altLang="en-US"/>
        </a:p>
      </dgm:t>
    </dgm:pt>
    <dgm:pt modelId="{2AAF961C-34CE-4D48-BB24-8C42E97C20AD}" type="parTrans" cxnId="{5696BCF1-1699-4732-932A-953F11D80076}">
      <dgm:prSet/>
      <dgm:spPr/>
      <dgm:t>
        <a:bodyPr/>
        <a:lstStyle/>
        <a:p>
          <a:endParaRPr lang="zh-CN" altLang="en-US"/>
        </a:p>
      </dgm:t>
    </dgm:pt>
    <dgm:pt modelId="{00E59E4B-693F-4E0C-8F2C-58D56A9DC2DC}">
      <dgm:prSet phldrT="[文本]" custT="1"/>
      <dgm:spPr>
        <a:solidFill>
          <a:srgbClr val="70AD47"/>
        </a:solidFill>
        <a:ln>
          <a:noFill/>
        </a:ln>
      </dgm:spPr>
      <dgm:t>
        <a:bodyPr/>
        <a:lstStyle/>
        <a:p>
          <a:r>
            <a:rPr lang="zh-CN" altLang="en-US" sz="1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输入</a:t>
          </a:r>
          <a:endParaRPr lang="en-US" altLang="zh-CN" sz="1600" smtClean="0">
            <a:solidFill>
              <a:schemeClr val="bg1"/>
            </a:solidFill>
            <a:latin typeface="微软雅黑" panose="020b0503020204020204" pitchFamily="34" charset="-122"/>
            <a:ea typeface="微软雅黑" pitchFamily="34" charset="-122"/>
          </a:endParaRPr>
        </a:p>
        <a:p>
          <a:r>
            <a:rPr lang="zh-CN" altLang="en-US" sz="1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分论点</a:t>
          </a:r>
          <a:r>
            <a:rPr lang="en-US" altLang="zh-CN" sz="1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3</a:t>
          </a:r>
          <a:endParaRPr lang="zh-CN" altLang="en-US" sz="1600">
            <a:solidFill>
              <a:schemeClr val="bg1"/>
            </a:solidFill>
            <a:latin typeface="微软雅黑" panose="020b0503020204020204" pitchFamily="34" charset="-122"/>
            <a:ea typeface="微软雅黑" pitchFamily="34" charset="-122"/>
          </a:endParaRPr>
        </a:p>
      </dgm:t>
    </dgm:pt>
    <dgm:pt modelId="{9822B576-EBD7-41AD-BB78-F0C433A7056D}" type="parTrans" cxnId="{9BC8AAA4-EFD8-44DC-A330-DB526AD8A1BC}">
      <dgm:prSet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349B0FA3-E61D-42E3-A0AF-AC6DA270D80A}">
      <dgm:prSet phldrT="[文本]" custT="1"/>
      <dgm:spPr>
        <a:solidFill>
          <a:srgbClr val="70AD47"/>
        </a:solidFill>
        <a:ln>
          <a:noFill/>
        </a:ln>
      </dgm:spPr>
      <dgm:t>
        <a:bodyPr/>
        <a:lstStyle/>
        <a:p>
          <a:r>
            <a:rPr lang="zh-CN" altLang="en-US" sz="16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48FB06E7-C175-415D-876F-DE64D0B6254B}" type="parTrans" cxnId="{108056F3-E0BF-4F2D-B14B-3E3A3A2D5247}">
      <dgm:prSet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F4E0609F-121E-486F-A3F2-9FD1714FBDD8}">
      <dgm:prSet phldrT="[文本]" custT="1"/>
      <dgm:spPr>
        <a:solidFill>
          <a:srgbClr val="70AD47"/>
        </a:solidFill>
        <a:ln>
          <a:noFill/>
        </a:ln>
      </dgm:spPr>
      <dgm:t>
        <a:bodyPr/>
        <a:lstStyle/>
        <a:p>
          <a:r>
            <a:rPr lang="zh-CN" altLang="en-US" sz="16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5C7252DE-8120-4BBD-9C7D-45B2FABC868F}" type="sibTrans" cxnId="{108056F3-E0BF-4F2D-B14B-3E3A3A2D5247}">
      <dgm:prSet/>
      <dgm:spPr/>
      <dgm:t>
        <a:bodyPr/>
        <a:lstStyle/>
        <a:p>
          <a:endParaRPr lang="zh-CN" altLang="en-US"/>
        </a:p>
      </dgm:t>
    </dgm:pt>
    <dgm:pt modelId="{A168E0FD-A7C8-4316-BB42-C0CF56523909}" type="parTrans" cxnId="{3DD7DB31-70FF-4A58-BEB0-70BACC301F04}">
      <dgm:prSet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E1A171F9-B50B-4DB0-8CF6-2552077C237D}">
      <dgm:prSet phldrT="[文本]" custT="1"/>
      <dgm:spPr>
        <a:solidFill>
          <a:srgbClr val="70AD47"/>
        </a:solidFill>
        <a:ln>
          <a:noFill/>
        </a:ln>
      </dgm:spPr>
      <dgm:t>
        <a:bodyPr/>
        <a:lstStyle/>
        <a:p>
          <a:r>
            <a:rPr lang="zh-CN" altLang="en-US" sz="16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56D811F9-39CD-48DE-B761-86453E53CE2D}" type="sibTrans" cxnId="{3DD7DB31-70FF-4A58-BEB0-70BACC301F04}">
      <dgm:prSet/>
      <dgm:spPr/>
      <dgm:t>
        <a:bodyPr/>
        <a:lstStyle/>
        <a:p>
          <a:endParaRPr lang="zh-CN" altLang="en-US"/>
        </a:p>
      </dgm:t>
    </dgm:pt>
    <dgm:pt modelId="{BFB2CB96-BFA7-4FBC-8DA6-497A4B5AF92D}" type="sibTrans" cxnId="{9BC8AAA4-EFD8-44DC-A330-DB526AD8A1BC}">
      <dgm:prSet/>
      <dgm:spPr/>
      <dgm:t>
        <a:bodyPr/>
        <a:lstStyle/>
        <a:p>
          <a:endParaRPr lang="zh-CN" altLang="en-US"/>
        </a:p>
      </dgm:t>
    </dgm:pt>
    <dgm:pt modelId="{971CDD0E-BAC4-4862-836F-F85509B1289F}" type="parTrans" cxnId="{1EB1646D-9274-423B-BF75-95258248EED6}">
      <dgm:prSet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66EEC4F8-19FA-4187-9C59-447DF6E8B33E}">
      <dgm:prSet phldrT="[文本]" custT="1"/>
      <dgm:spPr>
        <a:solidFill>
          <a:srgbClr val="70AD47"/>
        </a:solidFill>
        <a:ln>
          <a:noFill/>
        </a:ln>
      </dgm:spPr>
      <dgm:t>
        <a:bodyPr/>
        <a:lstStyle/>
        <a:p>
          <a:r>
            <a:rPr lang="zh-CN" altLang="en-US" sz="16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2A40A963-FFFE-43B9-8C86-8B9B8F85FB45}" type="parTrans" cxnId="{2F10E2CE-CB0B-40AE-8E1F-762A3D886C2A}">
      <dgm:prSet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05DE3C47-1EE7-4306-ABB0-1BE67ABA9E78}">
      <dgm:prSet phldrT="[文本]" custT="1"/>
      <dgm:spPr>
        <a:solidFill>
          <a:srgbClr val="70AD47"/>
        </a:solidFill>
        <a:ln>
          <a:noFill/>
        </a:ln>
      </dgm:spPr>
      <dgm:t>
        <a:bodyPr/>
        <a:lstStyle/>
        <a:p>
          <a:r>
            <a:rPr lang="zh-CN" altLang="en-US" sz="16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1EDAB7AD-A514-4BBC-9439-E3E39FD8E40F}" type="sibTrans" cxnId="{2F10E2CE-CB0B-40AE-8E1F-762A3D886C2A}">
      <dgm:prSet/>
      <dgm:spPr/>
      <dgm:t>
        <a:bodyPr/>
        <a:lstStyle/>
        <a:p>
          <a:endParaRPr lang="zh-CN" altLang="en-US"/>
        </a:p>
      </dgm:t>
    </dgm:pt>
    <dgm:pt modelId="{3C59A353-FDEE-4407-82B4-FDA723F08A0E}" type="parTrans" cxnId="{20C902A9-5EAC-460F-9BF1-BB3CFFB1E15C}">
      <dgm:prSet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zh-CN" altLang="en-US"/>
        </a:p>
      </dgm:t>
    </dgm:pt>
    <dgm:pt modelId="{7083E85B-1E1C-423E-98A8-3DF045F1E14E}">
      <dgm:prSet phldrT="[文本]" custT="1"/>
      <dgm:spPr>
        <a:solidFill>
          <a:srgbClr val="70AD47"/>
        </a:solidFill>
        <a:ln>
          <a:noFill/>
        </a:ln>
      </dgm:spPr>
      <dgm:t>
        <a:bodyPr/>
        <a:lstStyle/>
        <a:p>
          <a:r>
            <a:rPr lang="zh-CN" altLang="en-US" sz="16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AA4A59CB-C07E-4129-86FA-BD3CB526AEC3}" type="sibTrans" cxnId="{20C902A9-5EAC-460F-9BF1-BB3CFFB1E15C}">
      <dgm:prSet/>
      <dgm:spPr/>
      <dgm:t>
        <a:bodyPr/>
        <a:lstStyle/>
        <a:p>
          <a:endParaRPr lang="zh-CN" altLang="en-US"/>
        </a:p>
      </dgm:t>
    </dgm:pt>
    <dgm:pt modelId="{D96102A3-47F3-461B-BCCC-11E2611912A9}" type="sibTrans" cxnId="{1EB1646D-9274-423B-BF75-95258248EED6}">
      <dgm:prSet/>
      <dgm:spPr/>
      <dgm:t>
        <a:bodyPr/>
        <a:lstStyle/>
        <a:p>
          <a:endParaRPr lang="zh-CN" altLang="en-US"/>
        </a:p>
      </dgm:t>
    </dgm:pt>
    <dgm:pt modelId="{68E58053-8C5E-4925-ACCF-7428D05F3A30}" type="sibTrans" cxnId="{5696BCF1-1699-4732-932A-953F11D80076}">
      <dgm:prSet/>
      <dgm:spPr/>
      <dgm:t>
        <a:bodyPr/>
        <a:lstStyle/>
        <a:p>
          <a:endParaRPr lang="zh-CN" altLang="en-US"/>
        </a:p>
      </dgm:t>
    </dgm:pt>
    <dgm:pt modelId="{46025BDA-C817-4BDF-8B02-D11764D3EE08}" type="parTrans" cxnId="{5CE3CED9-B08B-41AA-8896-4D60C8C5EFD3}">
      <dgm:prSet/>
      <dgm:spPr/>
      <dgm:t>
        <a:bodyPr/>
        <a:lstStyle/>
        <a:p>
          <a:endParaRPr lang="zh-CN" altLang="en-US"/>
        </a:p>
      </dgm:t>
    </dgm:pt>
    <dgm:pt modelId="{610FED31-B1E3-4B00-B378-FA454EA47D16}">
      <dgm:prSet phldrT="[文本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zh-CN" altLang="en-US" sz="3200" smtClean="0">
              <a:latin typeface="微软雅黑" panose="020b0503020204020204" pitchFamily="34" charset="-122"/>
              <a:ea typeface="微软雅黑" panose="020b0503020204020204" pitchFamily="34" charset="-122"/>
            </a:rPr>
            <a:t>一层</a:t>
          </a:r>
          <a:endParaRPr lang="zh-CN" altLang="en-US" sz="3200">
            <a:latin typeface="微软雅黑" panose="020b0503020204020204" pitchFamily="34" charset="-122"/>
            <a:ea typeface="微软雅黑" pitchFamily="34" charset="-122"/>
          </a:endParaRPr>
        </a:p>
      </dgm:t>
    </dgm:pt>
    <dgm:pt modelId="{2784B0BC-B1F7-4D2D-A150-EFF546B048EE}" type="sibTrans" cxnId="{5CE3CED9-B08B-41AA-8896-4D60C8C5EFD3}">
      <dgm:prSet/>
      <dgm:spPr/>
      <dgm:t>
        <a:bodyPr/>
        <a:lstStyle/>
        <a:p>
          <a:endParaRPr lang="zh-CN" altLang="en-US"/>
        </a:p>
      </dgm:t>
    </dgm:pt>
    <dgm:pt modelId="{B1EA2ECF-DD3A-4E71-80A7-604B6735FB0E}" type="parTrans" cxnId="{731C615F-F307-429B-BDE9-160CE7817100}">
      <dgm:prSet/>
      <dgm:spPr/>
      <dgm:t>
        <a:bodyPr/>
        <a:lstStyle/>
        <a:p>
          <a:endParaRPr lang="zh-CN" altLang="en-US"/>
        </a:p>
      </dgm:t>
    </dgm:pt>
    <dgm:pt modelId="{739CDD98-352D-4246-81D4-F64C3FF68F78}">
      <dgm:prSet phldrT="[文本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zh-CN" altLang="en-US" sz="3200" smtClean="0">
              <a:latin typeface="微软雅黑" panose="020b0503020204020204" pitchFamily="34" charset="-122"/>
              <a:ea typeface="微软雅黑" panose="020b0503020204020204" pitchFamily="34" charset="-122"/>
            </a:rPr>
            <a:t>二层</a:t>
          </a:r>
          <a:endParaRPr lang="zh-CN" altLang="en-US" sz="32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A6C17F88-7D87-4B1F-84A6-467D0696BB06}" type="sibTrans" cxnId="{731C615F-F307-429B-BDE9-160CE7817100}">
      <dgm:prSet/>
      <dgm:spPr/>
      <dgm:t>
        <a:bodyPr/>
        <a:lstStyle/>
        <a:p>
          <a:endParaRPr lang="zh-CN" altLang="en-US"/>
        </a:p>
      </dgm:t>
    </dgm:pt>
    <dgm:pt modelId="{6B4F8120-403E-47FB-9558-794C391A9CCC}" type="parTrans" cxnId="{B0A24674-E800-4DD3-BA67-024A6A7F9F74}">
      <dgm:prSet/>
      <dgm:spPr/>
      <dgm:t>
        <a:bodyPr/>
        <a:lstStyle/>
        <a:p>
          <a:endParaRPr lang="zh-CN" altLang="en-US"/>
        </a:p>
      </dgm:t>
    </dgm:pt>
    <dgm:pt modelId="{227A2B47-D0C1-41A5-949D-B25978AFF666}">
      <dgm:prSet phldrT="[文本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zh-CN" altLang="en-US" sz="3200" smtClean="0">
              <a:latin typeface="微软雅黑" panose="020b0503020204020204" pitchFamily="34" charset="-122"/>
              <a:ea typeface="微软雅黑" panose="020b0503020204020204" pitchFamily="34" charset="-122"/>
            </a:rPr>
            <a:t>三层</a:t>
          </a:r>
          <a:endParaRPr lang="zh-CN" altLang="en-US" sz="32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73C19C2B-00C5-4DC4-8DFE-620C0090E99C}" type="sibTrans" cxnId="{B0A24674-E800-4DD3-BA67-024A6A7F9F74}">
      <dgm:prSet/>
      <dgm:spPr/>
      <dgm:t>
        <a:bodyPr/>
        <a:lstStyle/>
        <a:p>
          <a:endParaRPr lang="zh-CN" altLang="en-US"/>
        </a:p>
      </dgm:t>
    </dgm:pt>
    <dgm:pt modelId="{9EA89D35-3BC9-4AC6-B988-D8FFF0F6153A}" type="pres">
      <dgm:prSet presAssocID="{67C4070A-D1C7-4E90-9DD4-B5546C93AA33}" presName="mainComposite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81B93A9-E133-4B4F-9D16-0799AB2607B2}" type="pres">
      <dgm:prSet presAssocID="{67C4070A-D1C7-4E90-9DD4-B5546C93AA33}" presName="hierFlow"/>
      <dgm:spPr/>
      <dgm:t>
        <a:bodyPr/>
        <a:lstStyle/>
        <a:p/>
      </dgm:t>
    </dgm:pt>
    <dgm:pt modelId="{873DC04E-B87F-4391-9CE4-0DA0A4CFBE4A}" type="pres">
      <dgm:prSet presAssocID="{67C4070A-D1C7-4E90-9DD4-B5546C93AA33}" presName="firstBuf"/>
      <dgm:spPr/>
      <dgm:t>
        <a:bodyPr/>
        <a:lstStyle/>
        <a:p/>
      </dgm:t>
    </dgm:pt>
    <dgm:pt modelId="{F17519D9-3E45-4347-8BCB-AB9A62453CEF}" type="pres">
      <dgm:prSet presAssocID="{67C4070A-D1C7-4E90-9DD4-B5546C93AA33}" presName="hierChild1">
        <dgm:presLayoutVars>
          <dgm:chPref val="1"/>
          <dgm:animOne val="branch"/>
          <dgm:animLvl val="lvl"/>
        </dgm:presLayoutVars>
      </dgm:prSet>
      <dgm:spPr/>
      <dgm:t>
        <a:bodyPr/>
        <a:lstStyle/>
        <a:p/>
      </dgm:t>
    </dgm:pt>
    <dgm:pt modelId="{3C388F80-64B5-40ED-8C34-D86AE8B546D6}" type="pres">
      <dgm:prSet presAssocID="{00E59E4B-693F-4E0C-8F2C-58D56A9DC2DC}" presName="Name14"/>
      <dgm:spPr/>
      <dgm:t>
        <a:bodyPr/>
        <a:lstStyle/>
        <a:p/>
      </dgm:t>
    </dgm:pt>
    <dgm:pt modelId="{8DA21B75-9D88-4518-B609-700E7952E84F}" type="pres">
      <dgm:prSet presAssocID="{00E59E4B-693F-4E0C-8F2C-58D56A9DC2DC}" presName="level1Shape" presStyleLbl="node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B265BAF-3822-4C90-B318-8A5D28F7399D}" type="pres">
      <dgm:prSet presAssocID="{00E59E4B-693F-4E0C-8F2C-58D56A9DC2DC}" presName="hierChild2"/>
      <dgm:spPr/>
      <dgm:t>
        <a:bodyPr/>
        <a:lstStyle/>
        <a:p/>
      </dgm:t>
    </dgm:pt>
    <dgm:pt modelId="{9E51145E-BFBE-4FF7-85DF-D9A8BDDB4D25}" type="pres">
      <dgm:prSet presAssocID="{9822B576-EBD7-41AD-BB78-F0C433A7056D}" presName="Name19" presStyleLbl="parChTrans1D2" presStyleCnt="2"/>
      <dgm:spPr/>
      <dgm:t>
        <a:bodyPr/>
        <a:lstStyle/>
        <a:p>
          <a:endParaRPr lang="zh-CN" altLang="en-US"/>
        </a:p>
      </dgm:t>
    </dgm:pt>
    <dgm:pt modelId="{48E5F1B7-FB84-46EC-82F9-B7A8639E6BE1}" type="pres">
      <dgm:prSet presAssocID="{349B0FA3-E61D-42E3-A0AF-AC6DA270D80A}" presName="Name21"/>
      <dgm:spPr/>
      <dgm:t>
        <a:bodyPr/>
        <a:lstStyle/>
        <a:p/>
      </dgm:t>
    </dgm:pt>
    <dgm:pt modelId="{0393EAC2-8419-466D-BAD2-797656EFB86F}" type="pres">
      <dgm:prSet presAssocID="{349B0FA3-E61D-42E3-A0AF-AC6DA270D80A}" presName="level2Shape" presStyleLbl="node2" presStyleCnt="2"/>
      <dgm:spPr/>
      <dgm:t>
        <a:bodyPr/>
        <a:lstStyle/>
        <a:p>
          <a:endParaRPr lang="zh-CN" altLang="en-US"/>
        </a:p>
      </dgm:t>
    </dgm:pt>
    <dgm:pt modelId="{1AC584E3-A6B0-4EA8-84B3-4F343EB22EFE}" type="pres">
      <dgm:prSet presAssocID="{349B0FA3-E61D-42E3-A0AF-AC6DA270D80A}" presName="hierChild3"/>
      <dgm:spPr/>
      <dgm:t>
        <a:bodyPr/>
        <a:lstStyle/>
        <a:p/>
      </dgm:t>
    </dgm:pt>
    <dgm:pt modelId="{03EF3BAD-17CC-43B9-BD29-8A527E77CB1F}" type="pres">
      <dgm:prSet presAssocID="{48FB06E7-C175-415D-876F-DE64D0B6254B}" presName="Name19" presStyleLbl="parChTrans1D3" presStyleCnt="4"/>
      <dgm:spPr/>
      <dgm:t>
        <a:bodyPr/>
        <a:lstStyle/>
        <a:p>
          <a:endParaRPr lang="zh-CN" altLang="en-US"/>
        </a:p>
      </dgm:t>
    </dgm:pt>
    <dgm:pt modelId="{988B0530-9916-4634-A2E4-99FC77C9A56E}" type="pres">
      <dgm:prSet presAssocID="{F4E0609F-121E-486F-A3F2-9FD1714FBDD8}" presName="Name21"/>
      <dgm:spPr/>
      <dgm:t>
        <a:bodyPr/>
        <a:lstStyle/>
        <a:p/>
      </dgm:t>
    </dgm:pt>
    <dgm:pt modelId="{FCE2E2AD-1F53-4F6C-A357-09F6A7A98508}" type="pres">
      <dgm:prSet presAssocID="{F4E0609F-121E-486F-A3F2-9FD1714FBDD8}" presName="level2Shape" presStyleLbl="node3" presStyleCnt="4"/>
      <dgm:spPr/>
      <dgm:t>
        <a:bodyPr/>
        <a:lstStyle/>
        <a:p>
          <a:endParaRPr lang="zh-CN" altLang="en-US"/>
        </a:p>
      </dgm:t>
    </dgm:pt>
    <dgm:pt modelId="{04715032-0210-4EF8-89C5-4E4B887E583C}" type="pres">
      <dgm:prSet presAssocID="{F4E0609F-121E-486F-A3F2-9FD1714FBDD8}" presName="hierChild3"/>
      <dgm:spPr/>
      <dgm:t>
        <a:bodyPr/>
        <a:lstStyle/>
        <a:p/>
      </dgm:t>
    </dgm:pt>
    <dgm:pt modelId="{6923BEFA-D246-4C3E-B864-B62863A08076}" type="pres">
      <dgm:prSet presAssocID="{A168E0FD-A7C8-4316-BB42-C0CF56523909}" presName="Name19" presStyleLbl="parChTrans1D3" presStyleIdx="1" presStyleCnt="4"/>
      <dgm:spPr/>
      <dgm:t>
        <a:bodyPr/>
        <a:lstStyle/>
        <a:p>
          <a:endParaRPr lang="zh-CN" altLang="en-US"/>
        </a:p>
      </dgm:t>
    </dgm:pt>
    <dgm:pt modelId="{15CF7598-0B23-4FF7-B2A8-CCA3DDDCFE7B}" type="pres">
      <dgm:prSet presAssocID="{E1A171F9-B50B-4DB0-8CF6-2552077C237D}" presName="Name21"/>
      <dgm:spPr/>
      <dgm:t>
        <a:bodyPr/>
        <a:lstStyle/>
        <a:p/>
      </dgm:t>
    </dgm:pt>
    <dgm:pt modelId="{7AB3EEC2-A1A5-4166-96FE-15D921F65B6C}" type="pres">
      <dgm:prSet presAssocID="{E1A171F9-B50B-4DB0-8CF6-2552077C237D}" presName="level2Shape" presStyleLbl="node3" presStyleIdx="1" presStyleCnt="4"/>
      <dgm:spPr/>
      <dgm:t>
        <a:bodyPr/>
        <a:lstStyle/>
        <a:p>
          <a:endParaRPr lang="zh-CN" altLang="en-US"/>
        </a:p>
      </dgm:t>
    </dgm:pt>
    <dgm:pt modelId="{833AED56-F4BE-43DE-BA8C-C86B5836E7BF}" type="pres">
      <dgm:prSet presAssocID="{E1A171F9-B50B-4DB0-8CF6-2552077C237D}" presName="hierChild3"/>
      <dgm:spPr/>
      <dgm:t>
        <a:bodyPr/>
        <a:lstStyle/>
        <a:p/>
      </dgm:t>
    </dgm:pt>
    <dgm:pt modelId="{68238F1A-C9CA-47A9-A5E8-D4DEB2B91BF6}" type="pres">
      <dgm:prSet presAssocID="{971CDD0E-BAC4-4862-836F-F85509B1289F}" presName="Name19" presStyleLbl="parChTrans1D2" presStyleIdx="1" presStyleCnt="2"/>
      <dgm:spPr/>
      <dgm:t>
        <a:bodyPr/>
        <a:lstStyle/>
        <a:p>
          <a:endParaRPr lang="zh-CN" altLang="en-US"/>
        </a:p>
      </dgm:t>
    </dgm:pt>
    <dgm:pt modelId="{1386DB1F-EE62-49B8-B910-F79622C9A427}" type="pres">
      <dgm:prSet presAssocID="{66EEC4F8-19FA-4187-9C59-447DF6E8B33E}" presName="Name21"/>
      <dgm:spPr/>
      <dgm:t>
        <a:bodyPr/>
        <a:lstStyle/>
        <a:p/>
      </dgm:t>
    </dgm:pt>
    <dgm:pt modelId="{05134264-07B5-421C-9D0C-BAEE7D5CD6C7}" type="pres">
      <dgm:prSet presAssocID="{66EEC4F8-19FA-4187-9C59-447DF6E8B33E}" presName="level2Shape" presStyleLbl="node2" presStyleIdx="1" presStyleCnt="2"/>
      <dgm:spPr/>
      <dgm:t>
        <a:bodyPr/>
        <a:lstStyle/>
        <a:p>
          <a:endParaRPr lang="zh-CN" altLang="en-US"/>
        </a:p>
      </dgm:t>
    </dgm:pt>
    <dgm:pt modelId="{4A47DF64-377B-4411-BB7A-FCDD534AE470}" type="pres">
      <dgm:prSet presAssocID="{66EEC4F8-19FA-4187-9C59-447DF6E8B33E}" presName="hierChild3"/>
      <dgm:spPr/>
      <dgm:t>
        <a:bodyPr/>
        <a:lstStyle/>
        <a:p/>
      </dgm:t>
    </dgm:pt>
    <dgm:pt modelId="{5EF8E1C6-FA2C-4731-BC5E-9DBD3D823736}" type="pres">
      <dgm:prSet presAssocID="{2A40A963-FFFE-43B9-8C86-8B9B8F85FB45}" presName="Name19" presStyleLbl="parChTrans1D3" presStyleIdx="2" presStyleCnt="4"/>
      <dgm:spPr/>
      <dgm:t>
        <a:bodyPr/>
        <a:lstStyle/>
        <a:p>
          <a:endParaRPr lang="zh-CN" altLang="en-US"/>
        </a:p>
      </dgm:t>
    </dgm:pt>
    <dgm:pt modelId="{CD27DBE7-95E8-4ACA-B981-1DE3268C6619}" type="pres">
      <dgm:prSet presAssocID="{05DE3C47-1EE7-4306-ABB0-1BE67ABA9E78}" presName="Name21"/>
      <dgm:spPr/>
      <dgm:t>
        <a:bodyPr/>
        <a:lstStyle/>
        <a:p/>
      </dgm:t>
    </dgm:pt>
    <dgm:pt modelId="{6A4BF578-7B2C-49F6-84A3-1D3C706308EE}" type="pres">
      <dgm:prSet presAssocID="{05DE3C47-1EE7-4306-ABB0-1BE67ABA9E78}" presName="level2Shape" presStyleLbl="node3" presStyleIdx="2" presStyleCnt="4"/>
      <dgm:spPr/>
      <dgm:t>
        <a:bodyPr/>
        <a:lstStyle/>
        <a:p>
          <a:endParaRPr lang="zh-CN" altLang="en-US"/>
        </a:p>
      </dgm:t>
    </dgm:pt>
    <dgm:pt modelId="{267C4D47-7E0B-40DB-95F2-3B3CF5FFC200}" type="pres">
      <dgm:prSet presAssocID="{05DE3C47-1EE7-4306-ABB0-1BE67ABA9E78}" presName="hierChild3"/>
      <dgm:spPr/>
      <dgm:t>
        <a:bodyPr/>
        <a:lstStyle/>
        <a:p/>
      </dgm:t>
    </dgm:pt>
    <dgm:pt modelId="{949181D8-74F2-4D57-B090-5E96937D71C0}" type="pres">
      <dgm:prSet presAssocID="{3C59A353-FDEE-4407-82B4-FDA723F08A0E}" presName="Name19" presStyleLbl="parChTrans1D3" presStyleIdx="3" presStyleCnt="4"/>
      <dgm:spPr/>
      <dgm:t>
        <a:bodyPr/>
        <a:lstStyle/>
        <a:p>
          <a:endParaRPr lang="zh-CN" altLang="en-US"/>
        </a:p>
      </dgm:t>
    </dgm:pt>
    <dgm:pt modelId="{197D9324-BFA6-417A-A9B1-8247B5E861CB}" type="pres">
      <dgm:prSet presAssocID="{7083E85B-1E1C-423E-98A8-3DF045F1E14E}" presName="Name21"/>
      <dgm:spPr/>
      <dgm:t>
        <a:bodyPr/>
        <a:lstStyle/>
        <a:p/>
      </dgm:t>
    </dgm:pt>
    <dgm:pt modelId="{B4035C76-8123-4829-9764-D341DCCC1A0B}" type="pres">
      <dgm:prSet presAssocID="{7083E85B-1E1C-423E-98A8-3DF045F1E14E}" presName="level2Shape" presStyleLbl="node3" presStyleIdx="3" presStyleCnt="4"/>
      <dgm:spPr/>
      <dgm:t>
        <a:bodyPr/>
        <a:lstStyle/>
        <a:p>
          <a:endParaRPr lang="zh-CN" altLang="en-US"/>
        </a:p>
      </dgm:t>
    </dgm:pt>
    <dgm:pt modelId="{907FC1A3-A204-4CC0-A8AF-F1DA37BD1F9A}" type="pres">
      <dgm:prSet presAssocID="{7083E85B-1E1C-423E-98A8-3DF045F1E14E}" presName="hierChild3"/>
      <dgm:spPr/>
      <dgm:t>
        <a:bodyPr/>
        <a:lstStyle/>
        <a:p/>
      </dgm:t>
    </dgm:pt>
    <dgm:pt modelId="{FC093F9C-3B34-423E-9E3E-FA99CD976E51}" type="pres">
      <dgm:prSet presAssocID="{67C4070A-D1C7-4E90-9DD4-B5546C93AA33}" presName="bgShapesFlow"/>
      <dgm:spPr/>
      <dgm:t>
        <a:bodyPr/>
        <a:lstStyle/>
        <a:p/>
      </dgm:t>
    </dgm:pt>
    <dgm:pt modelId="{1E4F4BA5-F327-42ED-AC2B-F5277B7771DE}" type="pres">
      <dgm:prSet presAssocID="{610FED31-B1E3-4B00-B378-FA454EA47D16}" presName="rectComp"/>
      <dgm:spPr/>
      <dgm:t>
        <a:bodyPr/>
        <a:lstStyle/>
        <a:p/>
      </dgm:t>
    </dgm:pt>
    <dgm:pt modelId="{3869E8A0-398F-4ADB-B87F-DF6224012866}" type="pres">
      <dgm:prSet presAssocID="{610FED31-B1E3-4B00-B378-FA454EA47D16}" presName="bgRect" presStyleLbl="bgShp" presStyleCnt="3"/>
      <dgm:spPr/>
      <dgm:t>
        <a:bodyPr/>
        <a:lstStyle/>
        <a:p>
          <a:endParaRPr lang="zh-CN" altLang="en-US"/>
        </a:p>
      </dgm:t>
    </dgm:pt>
    <dgm:pt modelId="{4E0C36B1-6982-4617-B1CD-78DA608FEFBA}" type="pres">
      <dgm:prSet presAssocID="{610FED31-B1E3-4B00-B378-FA454EA47D16}" presName="bgRectTx" presStyleLbl="bgShp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C5872A1-1EC9-4AD3-8D64-FD53DFA67865}" type="pres">
      <dgm:prSet presAssocID="{610FED31-B1E3-4B00-B378-FA454EA47D16}" presName="spComp"/>
      <dgm:spPr/>
      <dgm:t>
        <a:bodyPr/>
        <a:lstStyle/>
        <a:p/>
      </dgm:t>
    </dgm:pt>
    <dgm:pt modelId="{68679CB6-54FB-4FD4-BE6D-927231801B52}" type="pres">
      <dgm:prSet presAssocID="{610FED31-B1E3-4B00-B378-FA454EA47D16}" presName="vSp"/>
      <dgm:spPr/>
      <dgm:t>
        <a:bodyPr/>
        <a:lstStyle/>
        <a:p/>
      </dgm:t>
    </dgm:pt>
    <dgm:pt modelId="{B7EC131D-48E2-4508-9E78-5BF09A3E5F44}" type="pres">
      <dgm:prSet presAssocID="{739CDD98-352D-4246-81D4-F64C3FF68F78}" presName="rectComp"/>
      <dgm:spPr/>
      <dgm:t>
        <a:bodyPr/>
        <a:lstStyle/>
        <a:p/>
      </dgm:t>
    </dgm:pt>
    <dgm:pt modelId="{F365DFA6-1714-496B-91DD-E53364D67615}" type="pres">
      <dgm:prSet presAssocID="{739CDD98-352D-4246-81D4-F64C3FF68F78}" presName="bgRect" presStyleLbl="bgShp" presStyleIdx="1" presStyleCnt="3"/>
      <dgm:spPr/>
      <dgm:t>
        <a:bodyPr/>
        <a:lstStyle/>
        <a:p>
          <a:endParaRPr lang="zh-CN" altLang="en-US"/>
        </a:p>
      </dgm:t>
    </dgm:pt>
    <dgm:pt modelId="{ECC0656C-F979-4C22-8A76-D6FDF8205E2D}" type="pres">
      <dgm:prSet presAssocID="{739CDD98-352D-4246-81D4-F64C3FF68F78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2E794DA-6752-4A7B-A947-2F3FF7D6C36B}" type="pres">
      <dgm:prSet presAssocID="{739CDD98-352D-4246-81D4-F64C3FF68F78}" presName="spComp"/>
      <dgm:spPr/>
      <dgm:t>
        <a:bodyPr/>
        <a:lstStyle/>
        <a:p/>
      </dgm:t>
    </dgm:pt>
    <dgm:pt modelId="{5D266C1E-8089-44FE-9B93-77E626D3E510}" type="pres">
      <dgm:prSet presAssocID="{739CDD98-352D-4246-81D4-F64C3FF68F78}" presName="vSp"/>
      <dgm:spPr/>
      <dgm:t>
        <a:bodyPr/>
        <a:lstStyle/>
        <a:p/>
      </dgm:t>
    </dgm:pt>
    <dgm:pt modelId="{9CA52C14-7703-4302-A692-A2B3761A0B6B}" type="pres">
      <dgm:prSet presAssocID="{227A2B47-D0C1-41A5-949D-B25978AFF666}" presName="rectComp"/>
      <dgm:spPr/>
      <dgm:t>
        <a:bodyPr/>
        <a:lstStyle/>
        <a:p/>
      </dgm:t>
    </dgm:pt>
    <dgm:pt modelId="{59DBC8C8-9A95-46FB-82B6-ECD7EAD57A46}" type="pres">
      <dgm:prSet presAssocID="{227A2B47-D0C1-41A5-949D-B25978AFF666}" presName="bgRect" presStyleLbl="bgShp" presStyleIdx="2" presStyleCnt="3"/>
      <dgm:spPr/>
      <dgm:t>
        <a:bodyPr/>
        <a:lstStyle/>
        <a:p>
          <a:endParaRPr lang="zh-CN" altLang="en-US"/>
        </a:p>
      </dgm:t>
    </dgm:pt>
    <dgm:pt modelId="{6B438DD5-A5C2-48B3-A11E-8EF2440FDE6F}" type="pres">
      <dgm:prSet presAssocID="{227A2B47-D0C1-41A5-949D-B25978AFF666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696BCF1-1699-4732-932A-953F11D80076}" srcId="{67C4070A-D1C7-4E90-9DD4-B5546C93AA33}" destId="{00E59E4B-693F-4E0C-8F2C-58D56A9DC2DC}" srcOrd="0" destOrd="0" parTransId="{2AAF961C-34CE-4D48-BB24-8C42E97C20AD}" sibTransId="{68E58053-8C5E-4925-ACCF-7428D05F3A30}"/>
    <dgm:cxn modelId="{9BC8AAA4-EFD8-44DC-A330-DB526AD8A1BC}" srcId="{00E59E4B-693F-4E0C-8F2C-58D56A9DC2DC}" destId="{349B0FA3-E61D-42E3-A0AF-AC6DA270D80A}" srcOrd="0" destOrd="0" parTransId="{9822B576-EBD7-41AD-BB78-F0C433A7056D}" sibTransId="{BFB2CB96-BFA7-4FBC-8DA6-497A4B5AF92D}"/>
    <dgm:cxn modelId="{108056F3-E0BF-4F2D-B14B-3E3A3A2D5247}" srcId="{349B0FA3-E61D-42E3-A0AF-AC6DA270D80A}" destId="{F4E0609F-121E-486F-A3F2-9FD1714FBDD8}" srcOrd="0" destOrd="0" parTransId="{48FB06E7-C175-415D-876F-DE64D0B6254B}" sibTransId="{5C7252DE-8120-4BBD-9C7D-45B2FABC868F}"/>
    <dgm:cxn modelId="{3DD7DB31-70FF-4A58-BEB0-70BACC301F04}" srcId="{349B0FA3-E61D-42E3-A0AF-AC6DA270D80A}" destId="{E1A171F9-B50B-4DB0-8CF6-2552077C237D}" srcOrd="1" destOrd="0" parTransId="{A168E0FD-A7C8-4316-BB42-C0CF56523909}" sibTransId="{56D811F9-39CD-48DE-B761-86453E53CE2D}"/>
    <dgm:cxn modelId="{1EB1646D-9274-423B-BF75-95258248EED6}" srcId="{00E59E4B-693F-4E0C-8F2C-58D56A9DC2DC}" destId="{66EEC4F8-19FA-4187-9C59-447DF6E8B33E}" srcOrd="1" destOrd="0" parTransId="{971CDD0E-BAC4-4862-836F-F85509B1289F}" sibTransId="{D96102A3-47F3-461B-BCCC-11E2611912A9}"/>
    <dgm:cxn modelId="{2F10E2CE-CB0B-40AE-8E1F-762A3D886C2A}" srcId="{66EEC4F8-19FA-4187-9C59-447DF6E8B33E}" destId="{05DE3C47-1EE7-4306-ABB0-1BE67ABA9E78}" srcOrd="0" destOrd="0" parTransId="{2A40A963-FFFE-43B9-8C86-8B9B8F85FB45}" sibTransId="{1EDAB7AD-A514-4BBC-9439-E3E39FD8E40F}"/>
    <dgm:cxn modelId="{20C902A9-5EAC-460F-9BF1-BB3CFFB1E15C}" srcId="{66EEC4F8-19FA-4187-9C59-447DF6E8B33E}" destId="{7083E85B-1E1C-423E-98A8-3DF045F1E14E}" srcOrd="1" destOrd="0" parTransId="{3C59A353-FDEE-4407-82B4-FDA723F08A0E}" sibTransId="{AA4A59CB-C07E-4129-86FA-BD3CB526AEC3}"/>
    <dgm:cxn modelId="{5CE3CED9-B08B-41AA-8896-4D60C8C5EFD3}" srcId="{67C4070A-D1C7-4E90-9DD4-B5546C93AA33}" destId="{610FED31-B1E3-4B00-B378-FA454EA47D16}" srcOrd="1" destOrd="0" parTransId="{46025BDA-C817-4BDF-8B02-D11764D3EE08}" sibTransId="{2784B0BC-B1F7-4D2D-A150-EFF546B048EE}"/>
    <dgm:cxn modelId="{731C615F-F307-429B-BDE9-160CE7817100}" srcId="{67C4070A-D1C7-4E90-9DD4-B5546C93AA33}" destId="{739CDD98-352D-4246-81D4-F64C3FF68F78}" srcOrd="2" destOrd="0" parTransId="{B1EA2ECF-DD3A-4E71-80A7-604B6735FB0E}" sibTransId="{A6C17F88-7D87-4B1F-84A6-467D0696BB06}"/>
    <dgm:cxn modelId="{B0A24674-E800-4DD3-BA67-024A6A7F9F74}" srcId="{67C4070A-D1C7-4E90-9DD4-B5546C93AA33}" destId="{227A2B47-D0C1-41A5-949D-B25978AFF666}" srcOrd="3" destOrd="0" parTransId="{6B4F8120-403E-47FB-9558-794C391A9CCC}" sibTransId="{73C19C2B-00C5-4DC4-8DFE-620C0090E99C}"/>
    <dgm:cxn modelId="{52FDD235-FAEE-42BB-8362-7D094471D1B3}" type="presOf" srcId="{67C4070A-D1C7-4E90-9DD4-B5546C93AA33}" destId="{9EA89D35-3BC9-4AC6-B988-D8FFF0F6153A}" srcOrd="0" destOrd="0" presId="urn:microsoft.com/office/officeart/2005/8/layout/hierarchy6"/>
    <dgm:cxn modelId="{94043ED7-E781-4B24-8394-D80A354163F4}" type="presParOf" srcId="{9EA89D35-3BC9-4AC6-B988-D8FFF0F6153A}" destId="{B81B93A9-E133-4B4F-9D16-0799AB2607B2}" srcOrd="0" destOrd="0" presId="urn:microsoft.com/office/officeart/2005/8/layout/hierarchy6"/>
    <dgm:cxn modelId="{14DFE4C2-19C2-4C9B-A0B9-59B42D4E50B1}" type="presParOf" srcId="{B81B93A9-E133-4B4F-9D16-0799AB2607B2}" destId="{873DC04E-B87F-4391-9CE4-0DA0A4CFBE4A}" srcOrd="0" destOrd="0" presId="urn:microsoft.com/office/officeart/2005/8/layout/hierarchy6"/>
    <dgm:cxn modelId="{03257ABC-4278-42B3-9436-DF391771F870}" type="presParOf" srcId="{B81B93A9-E133-4B4F-9D16-0799AB2607B2}" destId="{F17519D9-3E45-4347-8BCB-AB9A62453CEF}" srcOrd="1" destOrd="0" presId="urn:microsoft.com/office/officeart/2005/8/layout/hierarchy6"/>
    <dgm:cxn modelId="{7FEC4E2A-CEA6-47E2-8970-9DDAFD94500C}" type="presParOf" srcId="{F17519D9-3E45-4347-8BCB-AB9A62453CEF}" destId="{3C388F80-64B5-40ED-8C34-D86AE8B546D6}" srcOrd="0" destOrd="0" presId="urn:microsoft.com/office/officeart/2005/8/layout/hierarchy6"/>
    <dgm:cxn modelId="{30156C97-07E3-44C9-A641-54EB65AEB8B3}" type="presParOf" srcId="{3C388F80-64B5-40ED-8C34-D86AE8B546D6}" destId="{8DA21B75-9D88-4518-B609-700E7952E84F}" srcOrd="0" destOrd="0" presId="urn:microsoft.com/office/officeart/2005/8/layout/hierarchy6"/>
    <dgm:cxn modelId="{25092497-E42F-4DD7-BAE0-493DA5F25FBF}" type="presOf" srcId="{00E59E4B-693F-4E0C-8F2C-58D56A9DC2DC}" destId="{8DA21B75-9D88-4518-B609-700E7952E84F}" srcOrd="0" destOrd="0" presId="urn:microsoft.com/office/officeart/2005/8/layout/hierarchy6"/>
    <dgm:cxn modelId="{E740BE07-E178-40AF-A0D0-50B55093BD9D}" type="presParOf" srcId="{3C388F80-64B5-40ED-8C34-D86AE8B546D6}" destId="{4B265BAF-3822-4C90-B318-8A5D28F7399D}" srcOrd="1" destOrd="0" presId="urn:microsoft.com/office/officeart/2005/8/layout/hierarchy6"/>
    <dgm:cxn modelId="{E3B91E27-DFD9-4DE8-B3B1-27A355B86A89}" type="presParOf" srcId="{4B265BAF-3822-4C90-B318-8A5D28F7399D}" destId="{9E51145E-BFBE-4FF7-85DF-D9A8BDDB4D25}" srcOrd="0" destOrd="0" presId="urn:microsoft.com/office/officeart/2005/8/layout/hierarchy6"/>
    <dgm:cxn modelId="{6CC388AA-F2C2-4515-9F87-8F6880D3E546}" type="presOf" srcId="{9822B576-EBD7-41AD-BB78-F0C433A7056D}" destId="{9E51145E-BFBE-4FF7-85DF-D9A8BDDB4D25}" srcOrd="0" destOrd="0" presId="urn:microsoft.com/office/officeart/2005/8/layout/hierarchy6"/>
    <dgm:cxn modelId="{AF989BE1-A7F2-4AF0-81F8-D7799029E9E0}" type="presParOf" srcId="{4B265BAF-3822-4C90-B318-8A5D28F7399D}" destId="{48E5F1B7-FB84-46EC-82F9-B7A8639E6BE1}" srcOrd="1" destOrd="0" presId="urn:microsoft.com/office/officeart/2005/8/layout/hierarchy6"/>
    <dgm:cxn modelId="{AE53C58B-BE46-4D4D-9BFA-254496207BCE}" type="presParOf" srcId="{48E5F1B7-FB84-46EC-82F9-B7A8639E6BE1}" destId="{0393EAC2-8419-466D-BAD2-797656EFB86F}" srcOrd="0" destOrd="0" presId="urn:microsoft.com/office/officeart/2005/8/layout/hierarchy6"/>
    <dgm:cxn modelId="{76306BBC-E577-4B1A-A6A2-75BFFC3BDE2C}" type="presOf" srcId="{349B0FA3-E61D-42E3-A0AF-AC6DA270D80A}" destId="{0393EAC2-8419-466D-BAD2-797656EFB86F}" srcOrd="0" destOrd="0" presId="urn:microsoft.com/office/officeart/2005/8/layout/hierarchy6"/>
    <dgm:cxn modelId="{3DD861B3-51B0-4FF2-8574-121952EB0B5F}" type="presParOf" srcId="{48E5F1B7-FB84-46EC-82F9-B7A8639E6BE1}" destId="{1AC584E3-A6B0-4EA8-84B3-4F343EB22EFE}" srcOrd="1" destOrd="0" presId="urn:microsoft.com/office/officeart/2005/8/layout/hierarchy6"/>
    <dgm:cxn modelId="{9EF2606C-94BB-4F1B-A91F-AA996E08F04B}" type="presParOf" srcId="{1AC584E3-A6B0-4EA8-84B3-4F343EB22EFE}" destId="{03EF3BAD-17CC-43B9-BD29-8A527E77CB1F}" srcOrd="0" destOrd="0" presId="urn:microsoft.com/office/officeart/2005/8/layout/hierarchy6"/>
    <dgm:cxn modelId="{F41E88CF-7FBB-4D82-B892-17DF5D59876A}" type="presOf" srcId="{48FB06E7-C175-415D-876F-DE64D0B6254B}" destId="{03EF3BAD-17CC-43B9-BD29-8A527E77CB1F}" srcOrd="0" destOrd="0" presId="urn:microsoft.com/office/officeart/2005/8/layout/hierarchy6"/>
    <dgm:cxn modelId="{E9DE1038-B13A-473E-A4A1-4DCE2FABF825}" type="presParOf" srcId="{1AC584E3-A6B0-4EA8-84B3-4F343EB22EFE}" destId="{988B0530-9916-4634-A2E4-99FC77C9A56E}" srcOrd="1" destOrd="0" presId="urn:microsoft.com/office/officeart/2005/8/layout/hierarchy6"/>
    <dgm:cxn modelId="{B4A9817E-E1B9-4882-AFE2-71D47A6CF821}" type="presParOf" srcId="{988B0530-9916-4634-A2E4-99FC77C9A56E}" destId="{FCE2E2AD-1F53-4F6C-A357-09F6A7A98508}" srcOrd="0" destOrd="0" presId="urn:microsoft.com/office/officeart/2005/8/layout/hierarchy6"/>
    <dgm:cxn modelId="{27E96AA8-9485-487E-A7AC-A1015AF0DCBA}" type="presOf" srcId="{F4E0609F-121E-486F-A3F2-9FD1714FBDD8}" destId="{FCE2E2AD-1F53-4F6C-A357-09F6A7A98508}" srcOrd="0" destOrd="0" presId="urn:microsoft.com/office/officeart/2005/8/layout/hierarchy6"/>
    <dgm:cxn modelId="{58727147-478D-4692-919E-CBCFD0F9615C}" type="presParOf" srcId="{988B0530-9916-4634-A2E4-99FC77C9A56E}" destId="{04715032-0210-4EF8-89C5-4E4B887E583C}" srcOrd="1" destOrd="0" presId="urn:microsoft.com/office/officeart/2005/8/layout/hierarchy6"/>
    <dgm:cxn modelId="{E911882C-70CB-4129-B519-E479B696C135}" type="presParOf" srcId="{1AC584E3-A6B0-4EA8-84B3-4F343EB22EFE}" destId="{6923BEFA-D246-4C3E-B864-B62863A08076}" srcOrd="2" destOrd="0" presId="urn:microsoft.com/office/officeart/2005/8/layout/hierarchy6"/>
    <dgm:cxn modelId="{0A261DCA-3002-43F8-8310-50DA2A8BDB34}" type="presOf" srcId="{A168E0FD-A7C8-4316-BB42-C0CF56523909}" destId="{6923BEFA-D246-4C3E-B864-B62863A08076}" srcOrd="0" destOrd="0" presId="urn:microsoft.com/office/officeart/2005/8/layout/hierarchy6"/>
    <dgm:cxn modelId="{07363B1B-092B-4E29-AC70-D7F8F1788D2B}" type="presParOf" srcId="{1AC584E3-A6B0-4EA8-84B3-4F343EB22EFE}" destId="{15CF7598-0B23-4FF7-B2A8-CCA3DDDCFE7B}" srcOrd="3" destOrd="0" presId="urn:microsoft.com/office/officeart/2005/8/layout/hierarchy6"/>
    <dgm:cxn modelId="{1C8B80E7-D170-4AFF-ACCE-0BF59E3EC2C6}" type="presParOf" srcId="{15CF7598-0B23-4FF7-B2A8-CCA3DDDCFE7B}" destId="{7AB3EEC2-A1A5-4166-96FE-15D921F65B6C}" srcOrd="0" destOrd="0" presId="urn:microsoft.com/office/officeart/2005/8/layout/hierarchy6"/>
    <dgm:cxn modelId="{36B4AF1D-5953-4ABF-A5DD-93A2C7303D93}" type="presOf" srcId="{E1A171F9-B50B-4DB0-8CF6-2552077C237D}" destId="{7AB3EEC2-A1A5-4166-96FE-15D921F65B6C}" srcOrd="0" destOrd="0" presId="urn:microsoft.com/office/officeart/2005/8/layout/hierarchy6"/>
    <dgm:cxn modelId="{2262C69A-8196-4A92-B927-C3E4510E6A2E}" type="presParOf" srcId="{15CF7598-0B23-4FF7-B2A8-CCA3DDDCFE7B}" destId="{833AED56-F4BE-43DE-BA8C-C86B5836E7BF}" srcOrd="1" destOrd="0" presId="urn:microsoft.com/office/officeart/2005/8/layout/hierarchy6"/>
    <dgm:cxn modelId="{2D9BA808-7FBC-43EE-9446-7FEF8AA0DFD4}" type="presParOf" srcId="{4B265BAF-3822-4C90-B318-8A5D28F7399D}" destId="{68238F1A-C9CA-47A9-A5E8-D4DEB2B91BF6}" srcOrd="2" destOrd="0" presId="urn:microsoft.com/office/officeart/2005/8/layout/hierarchy6"/>
    <dgm:cxn modelId="{DADB116A-E3D7-4033-AAA8-0C693AF81D46}" type="presOf" srcId="{971CDD0E-BAC4-4862-836F-F85509B1289F}" destId="{68238F1A-C9CA-47A9-A5E8-D4DEB2B91BF6}" srcOrd="0" destOrd="0" presId="urn:microsoft.com/office/officeart/2005/8/layout/hierarchy6"/>
    <dgm:cxn modelId="{6515A309-D14F-4C53-AD32-8B4D5B83C4D1}" type="presParOf" srcId="{4B265BAF-3822-4C90-B318-8A5D28F7399D}" destId="{1386DB1F-EE62-49B8-B910-F79622C9A427}" srcOrd="3" destOrd="0" presId="urn:microsoft.com/office/officeart/2005/8/layout/hierarchy6"/>
    <dgm:cxn modelId="{1BE90C65-2F30-409E-9B9A-4D9833E17C75}" type="presParOf" srcId="{1386DB1F-EE62-49B8-B910-F79622C9A427}" destId="{05134264-07B5-421C-9D0C-BAEE7D5CD6C7}" srcOrd="0" destOrd="0" presId="urn:microsoft.com/office/officeart/2005/8/layout/hierarchy6"/>
    <dgm:cxn modelId="{14D47B7A-20AE-4C5B-8FEB-CCC333CF6499}" type="presOf" srcId="{66EEC4F8-19FA-4187-9C59-447DF6E8B33E}" destId="{05134264-07B5-421C-9D0C-BAEE7D5CD6C7}" srcOrd="0" destOrd="0" presId="urn:microsoft.com/office/officeart/2005/8/layout/hierarchy6"/>
    <dgm:cxn modelId="{15D77260-5593-43E4-9D5C-F4A3EA3CBAD9}" type="presParOf" srcId="{1386DB1F-EE62-49B8-B910-F79622C9A427}" destId="{4A47DF64-377B-4411-BB7A-FCDD534AE470}" srcOrd="1" destOrd="0" presId="urn:microsoft.com/office/officeart/2005/8/layout/hierarchy6"/>
    <dgm:cxn modelId="{62E130E3-E78E-447B-85C8-265FCD01B3B4}" type="presParOf" srcId="{4A47DF64-377B-4411-BB7A-FCDD534AE470}" destId="{5EF8E1C6-FA2C-4731-BC5E-9DBD3D823736}" srcOrd="0" destOrd="0" presId="urn:microsoft.com/office/officeart/2005/8/layout/hierarchy6"/>
    <dgm:cxn modelId="{4F196C49-E7E8-41D8-858B-47E27B3E5AFA}" type="presOf" srcId="{2A40A963-FFFE-43B9-8C86-8B9B8F85FB45}" destId="{5EF8E1C6-FA2C-4731-BC5E-9DBD3D823736}" srcOrd="0" destOrd="0" presId="urn:microsoft.com/office/officeart/2005/8/layout/hierarchy6"/>
    <dgm:cxn modelId="{4E79A25F-AE38-4CD1-9E05-BB7C80C51A09}" type="presParOf" srcId="{4A47DF64-377B-4411-BB7A-FCDD534AE470}" destId="{CD27DBE7-95E8-4ACA-B981-1DE3268C6619}" srcOrd="1" destOrd="0" presId="urn:microsoft.com/office/officeart/2005/8/layout/hierarchy6"/>
    <dgm:cxn modelId="{DFBADB21-C887-408C-A83D-0D911CA240B9}" type="presParOf" srcId="{CD27DBE7-95E8-4ACA-B981-1DE3268C6619}" destId="{6A4BF578-7B2C-49F6-84A3-1D3C706308EE}" srcOrd="0" destOrd="0" presId="urn:microsoft.com/office/officeart/2005/8/layout/hierarchy6"/>
    <dgm:cxn modelId="{8C5CF358-2BCF-4CBA-86AA-BEA0F184E438}" type="presOf" srcId="{05DE3C47-1EE7-4306-ABB0-1BE67ABA9E78}" destId="{6A4BF578-7B2C-49F6-84A3-1D3C706308EE}" srcOrd="0" destOrd="0" presId="urn:microsoft.com/office/officeart/2005/8/layout/hierarchy6"/>
    <dgm:cxn modelId="{8AA33A9C-730D-445D-8440-8419090525D1}" type="presParOf" srcId="{CD27DBE7-95E8-4ACA-B981-1DE3268C6619}" destId="{267C4D47-7E0B-40DB-95F2-3B3CF5FFC200}" srcOrd="1" destOrd="0" presId="urn:microsoft.com/office/officeart/2005/8/layout/hierarchy6"/>
    <dgm:cxn modelId="{01B919EC-C121-4685-B27A-2B9381F2FE27}" type="presParOf" srcId="{4A47DF64-377B-4411-BB7A-FCDD534AE470}" destId="{949181D8-74F2-4D57-B090-5E96937D71C0}" srcOrd="2" destOrd="0" presId="urn:microsoft.com/office/officeart/2005/8/layout/hierarchy6"/>
    <dgm:cxn modelId="{7AEC41A4-B1AB-4D3F-A5BC-B4464A21814B}" type="presOf" srcId="{3C59A353-FDEE-4407-82B4-FDA723F08A0E}" destId="{949181D8-74F2-4D57-B090-5E96937D71C0}" srcOrd="0" destOrd="0" presId="urn:microsoft.com/office/officeart/2005/8/layout/hierarchy6"/>
    <dgm:cxn modelId="{503D50BF-A8EF-4E30-B46E-2B80D30AF435}" type="presParOf" srcId="{4A47DF64-377B-4411-BB7A-FCDD534AE470}" destId="{197D9324-BFA6-417A-A9B1-8247B5E861CB}" srcOrd="3" destOrd="0" presId="urn:microsoft.com/office/officeart/2005/8/layout/hierarchy6"/>
    <dgm:cxn modelId="{CE119BCF-1B19-4E41-9337-08769EE45A76}" type="presParOf" srcId="{197D9324-BFA6-417A-A9B1-8247B5E861CB}" destId="{B4035C76-8123-4829-9764-D341DCCC1A0B}" srcOrd="0" destOrd="0" presId="urn:microsoft.com/office/officeart/2005/8/layout/hierarchy6"/>
    <dgm:cxn modelId="{134C8F1D-4587-43C6-B333-2E2DC3F4619B}" type="presOf" srcId="{7083E85B-1E1C-423E-98A8-3DF045F1E14E}" destId="{B4035C76-8123-4829-9764-D341DCCC1A0B}" srcOrd="0" destOrd="0" presId="urn:microsoft.com/office/officeart/2005/8/layout/hierarchy6"/>
    <dgm:cxn modelId="{862D6E4C-3E24-4FF0-8128-A39B09E28A3A}" type="presParOf" srcId="{197D9324-BFA6-417A-A9B1-8247B5E861CB}" destId="{907FC1A3-A204-4CC0-A8AF-F1DA37BD1F9A}" srcOrd="1" destOrd="0" presId="urn:microsoft.com/office/officeart/2005/8/layout/hierarchy6"/>
    <dgm:cxn modelId="{86F3035A-3794-4E97-ACA2-A57B159BC4B9}" type="presParOf" srcId="{9EA89D35-3BC9-4AC6-B988-D8FFF0F6153A}" destId="{FC093F9C-3B34-423E-9E3E-FA99CD976E51}" srcOrd="1" destOrd="0" presId="urn:microsoft.com/office/officeart/2005/8/layout/hierarchy6"/>
    <dgm:cxn modelId="{2669E0DE-774D-4D1F-AAE6-5ECA8EEA5C78}" type="presParOf" srcId="{FC093F9C-3B34-423E-9E3E-FA99CD976E51}" destId="{1E4F4BA5-F327-42ED-AC2B-F5277B7771DE}" srcOrd="0" destOrd="0" presId="urn:microsoft.com/office/officeart/2005/8/layout/hierarchy6"/>
    <dgm:cxn modelId="{5FCD1533-85A6-40EB-B6D1-79F4D2518F4C}" type="presParOf" srcId="{1E4F4BA5-F327-42ED-AC2B-F5277B7771DE}" destId="{3869E8A0-398F-4ADB-B87F-DF6224012866}" srcOrd="0" destOrd="0" presId="urn:microsoft.com/office/officeart/2005/8/layout/hierarchy6"/>
    <dgm:cxn modelId="{92D9107F-DCDC-476D-A9C0-A7022363B13D}" type="presOf" srcId="{610FED31-B1E3-4B00-B378-FA454EA47D16}" destId="{3869E8A0-398F-4ADB-B87F-DF6224012866}" srcOrd="0" destOrd="0" presId="urn:microsoft.com/office/officeart/2005/8/layout/hierarchy6"/>
    <dgm:cxn modelId="{92AFD503-5B0C-4634-BB6F-AEADC493369F}" type="presParOf" srcId="{1E4F4BA5-F327-42ED-AC2B-F5277B7771DE}" destId="{4E0C36B1-6982-4617-B1CD-78DA608FEFBA}" srcOrd="1" destOrd="0" presId="urn:microsoft.com/office/officeart/2005/8/layout/hierarchy6"/>
    <dgm:cxn modelId="{AC8CE58C-B885-4796-B1F8-630605B8917A}" type="presOf" srcId="{610FED31-B1E3-4B00-B378-FA454EA47D16}" destId="{4E0C36B1-6982-4617-B1CD-78DA608FEFBA}" srcOrd="1" destOrd="0" presId="urn:microsoft.com/office/officeart/2005/8/layout/hierarchy6"/>
    <dgm:cxn modelId="{2D2C923A-4962-454F-8175-6C4DEC6EED80}" type="presParOf" srcId="{FC093F9C-3B34-423E-9E3E-FA99CD976E51}" destId="{8C5872A1-1EC9-4AD3-8D64-FD53DFA67865}" srcOrd="1" destOrd="0" presId="urn:microsoft.com/office/officeart/2005/8/layout/hierarchy6"/>
    <dgm:cxn modelId="{36BD3C4D-4C7F-4C55-86B8-1217822BA2F6}" type="presParOf" srcId="{8C5872A1-1EC9-4AD3-8D64-FD53DFA67865}" destId="{68679CB6-54FB-4FD4-BE6D-927231801B52}" srcOrd="0" destOrd="0" presId="urn:microsoft.com/office/officeart/2005/8/layout/hierarchy6"/>
    <dgm:cxn modelId="{1C76E019-178C-4E11-8B6A-8A1EAEB25BDF}" type="presParOf" srcId="{FC093F9C-3B34-423E-9E3E-FA99CD976E51}" destId="{B7EC131D-48E2-4508-9E78-5BF09A3E5F44}" srcOrd="2" destOrd="0" presId="urn:microsoft.com/office/officeart/2005/8/layout/hierarchy6"/>
    <dgm:cxn modelId="{2A3F5FBD-B4AF-4890-BAB4-44E3D846B19A}" type="presParOf" srcId="{B7EC131D-48E2-4508-9E78-5BF09A3E5F44}" destId="{F365DFA6-1714-496B-91DD-E53364D67615}" srcOrd="0" destOrd="0" presId="urn:microsoft.com/office/officeart/2005/8/layout/hierarchy6"/>
    <dgm:cxn modelId="{5157B1E5-FEBE-4E36-A427-E8259366E78F}" type="presOf" srcId="{739CDD98-352D-4246-81D4-F64C3FF68F78}" destId="{F365DFA6-1714-496B-91DD-E53364D67615}" srcOrd="0" destOrd="0" presId="urn:microsoft.com/office/officeart/2005/8/layout/hierarchy6"/>
    <dgm:cxn modelId="{5F6CC689-9170-41D9-A937-1B39CC03C478}" type="presParOf" srcId="{B7EC131D-48E2-4508-9E78-5BF09A3E5F44}" destId="{ECC0656C-F979-4C22-8A76-D6FDF8205E2D}" srcOrd="1" destOrd="0" presId="urn:microsoft.com/office/officeart/2005/8/layout/hierarchy6"/>
    <dgm:cxn modelId="{B26E8A35-2393-4CAB-B690-B389A7586BCB}" type="presOf" srcId="{739CDD98-352D-4246-81D4-F64C3FF68F78}" destId="{ECC0656C-F979-4C22-8A76-D6FDF8205E2D}" srcOrd="1" destOrd="0" presId="urn:microsoft.com/office/officeart/2005/8/layout/hierarchy6"/>
    <dgm:cxn modelId="{AF9D5332-E78B-4F71-A519-C67C791BF09C}" type="presParOf" srcId="{FC093F9C-3B34-423E-9E3E-FA99CD976E51}" destId="{C2E794DA-6752-4A7B-A947-2F3FF7D6C36B}" srcOrd="3" destOrd="0" presId="urn:microsoft.com/office/officeart/2005/8/layout/hierarchy6"/>
    <dgm:cxn modelId="{A0A47E25-70EF-44CE-ABFE-93CFC9DFD952}" type="presParOf" srcId="{C2E794DA-6752-4A7B-A947-2F3FF7D6C36B}" destId="{5D266C1E-8089-44FE-9B93-77E626D3E510}" srcOrd="0" destOrd="0" presId="urn:microsoft.com/office/officeart/2005/8/layout/hierarchy6"/>
    <dgm:cxn modelId="{F446AFC5-0F0B-4D8C-8E56-EDF76E9D3F16}" type="presParOf" srcId="{FC093F9C-3B34-423E-9E3E-FA99CD976E51}" destId="{9CA52C14-7703-4302-A692-A2B3761A0B6B}" srcOrd="4" destOrd="0" presId="urn:microsoft.com/office/officeart/2005/8/layout/hierarchy6"/>
    <dgm:cxn modelId="{3C49D3B8-1535-4BF8-9F3D-3CE2B46B3981}" type="presParOf" srcId="{9CA52C14-7703-4302-A692-A2B3761A0B6B}" destId="{59DBC8C8-9A95-46FB-82B6-ECD7EAD57A46}" srcOrd="0" destOrd="0" presId="urn:microsoft.com/office/officeart/2005/8/layout/hierarchy6"/>
    <dgm:cxn modelId="{CBF93161-E809-4233-B359-3654E8EC4648}" type="presOf" srcId="{227A2B47-D0C1-41A5-949D-B25978AFF666}" destId="{59DBC8C8-9A95-46FB-82B6-ECD7EAD57A46}" srcOrd="0" destOrd="0" presId="urn:microsoft.com/office/officeart/2005/8/layout/hierarchy6"/>
    <dgm:cxn modelId="{4C7EAA51-148E-47A8-8C84-2BC4FCB13F4D}" type="presParOf" srcId="{9CA52C14-7703-4302-A692-A2B3761A0B6B}" destId="{6B438DD5-A5C2-48B3-A11E-8EF2440FDE6F}" srcOrd="1" destOrd="0" presId="urn:microsoft.com/office/officeart/2005/8/layout/hierarchy6"/>
    <dgm:cxn modelId="{9B372E71-1C95-4989-B1DF-9A5E1302D790}" type="presOf" srcId="{227A2B47-D0C1-41A5-949D-B25978AFF666}" destId="{6B438DD5-A5C2-48B3-A11E-8EF2440FDE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3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B92E8700-9E3B-4A5D-BA6E-A97D9A919C99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/>
      </dgm:t>
    </dgm:pt>
    <dgm:pt modelId="{CC2738AF-A1BD-4FEA-A012-4A2C30B4899A}" type="parTrans" cxnId="{6B22D812-0BB8-47B9-90B1-F0DFF867C739}">
      <dgm:prSet/>
      <dgm:spPr/>
      <dgm:t>
        <a:bodyPr/>
        <a:lstStyle/>
        <a:p>
          <a:endParaRPr lang="zh-CN" altLang="en-US"/>
        </a:p>
      </dgm:t>
    </dgm:pt>
    <dgm:pt modelId="{9AB301B1-0548-4C4C-B9FE-42D528008E14}">
      <dgm:prSet phldrT="[文本]" custT="1"/>
      <dgm:spPr>
        <a:solidFill>
          <a:schemeClr val="accent6"/>
        </a:solidFill>
      </dgm:spPr>
      <dgm:t>
        <a:bodyPr/>
        <a:lstStyle/>
        <a:p>
          <a:r>
            <a:rPr lang="zh-CN" altLang="en-US" sz="2400" smtClean="0"/>
            <a:t>理论</a:t>
          </a:r>
          <a:r>
            <a:rPr lang="en-US" altLang="zh-CN" sz="2400" smtClean="0"/>
            <a:t>3</a:t>
          </a:r>
          <a:endParaRPr lang="zh-CN" altLang="en-US" sz="2400"/>
        </a:p>
      </dgm:t>
    </dgm:pt>
    <dgm:pt modelId="{FD6A1F35-5202-4638-838C-D700377638EB}" type="sibTrans" cxnId="{6B22D812-0BB8-47B9-90B1-F0DFF867C739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zh-CN" altLang="en-US"/>
        </a:p>
      </dgm:t>
    </dgm:pt>
    <dgm:pt modelId="{CD3D24C9-8F43-4D19-806B-05E8E63220ED}" type="parTrans" cxnId="{D7462E2B-1ABB-44C2-98F6-112F43D84F3F}">
      <dgm:prSet/>
      <dgm:spPr/>
      <dgm:t>
        <a:bodyPr/>
        <a:lstStyle/>
        <a:p>
          <a:endParaRPr lang="zh-CN" altLang="en-US"/>
        </a:p>
      </dgm:t>
    </dgm:pt>
    <dgm:pt modelId="{2F7CFA37-B98C-4CF1-938B-FB96F706DD3D}">
      <dgm:prSet phldrT="[文本]" custT="1"/>
      <dgm:spPr>
        <a:solidFill>
          <a:schemeClr val="accent6"/>
        </a:solidFill>
      </dgm:spPr>
      <dgm:t>
        <a:bodyPr/>
        <a:lstStyle/>
        <a:p>
          <a:r>
            <a:rPr lang="zh-CN" altLang="en-US" sz="2000" smtClean="0"/>
            <a:t>理论</a:t>
          </a:r>
          <a:r>
            <a:rPr lang="en-US" altLang="zh-CN" sz="2000" smtClean="0"/>
            <a:t>2</a:t>
          </a:r>
          <a:endParaRPr lang="zh-CN" altLang="en-US" sz="2000"/>
        </a:p>
      </dgm:t>
    </dgm:pt>
    <dgm:pt modelId="{A8E5B181-2D9F-489C-A687-F7B72525DFAE}" type="sibTrans" cxnId="{D7462E2B-1ABB-44C2-98F6-112F43D84F3F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zh-CN" altLang="en-US"/>
        </a:p>
      </dgm:t>
    </dgm:pt>
    <dgm:pt modelId="{6E6980B8-2342-4723-A2E6-64032E6DF99B}" type="parTrans" cxnId="{869FF0AC-72BD-43B0-84EB-01B0A73E2337}">
      <dgm:prSet/>
      <dgm:spPr/>
      <dgm:t>
        <a:bodyPr/>
        <a:lstStyle/>
        <a:p>
          <a:endParaRPr lang="zh-CN" altLang="en-US"/>
        </a:p>
      </dgm:t>
    </dgm:pt>
    <dgm:pt modelId="{6AE2AC67-6323-45AC-90D8-73357E33E7BC}">
      <dgm:prSet phldrT="[文本]" custT="1"/>
      <dgm:spPr>
        <a:solidFill>
          <a:schemeClr val="accent6"/>
        </a:solidFill>
      </dgm:spPr>
      <dgm:t>
        <a:bodyPr/>
        <a:lstStyle/>
        <a:p>
          <a:r>
            <a:rPr lang="zh-CN" altLang="en-US" sz="2400" smtClean="0"/>
            <a:t>理论</a:t>
          </a:r>
          <a:r>
            <a:rPr lang="en-US" altLang="zh-CN" sz="2400" smtClean="0"/>
            <a:t>1</a:t>
          </a:r>
          <a:endParaRPr lang="zh-CN" altLang="en-US" sz="2400"/>
        </a:p>
      </dgm:t>
    </dgm:pt>
    <dgm:pt modelId="{BEB81D16-F5C8-4F97-BCB5-660E757D787B}" type="sibTrans" cxnId="{869FF0AC-72BD-43B0-84EB-01B0A73E2337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zh-CN" altLang="en-US"/>
        </a:p>
      </dgm:t>
    </dgm:pt>
    <dgm:pt modelId="{E34CBA86-2980-420C-AD66-85C8BC9D9F0D}" type="pres">
      <dgm:prSet presAssocID="{B92E8700-9E3B-4A5D-BA6E-A97D9A919C99}" presName="composite">
        <dgm:presLayoutVars>
          <dgm:chMax val="3"/>
          <dgm:animLvl val="lvl"/>
          <dgm:resizeHandles val="exact"/>
        </dgm:presLayoutVars>
      </dgm:prSet>
      <dgm:spPr/>
      <dgm:t>
        <a:bodyPr/>
        <a:lstStyle/>
        <a:p/>
      </dgm:t>
    </dgm:pt>
    <dgm:pt modelId="{1A46F9D0-2620-46E8-BD5C-3EB11E5AD34D}" type="pres">
      <dgm:prSet presAssocID="{9AB301B1-0548-4C4C-B9FE-42D528008E14}" presName="gear1" presStyleLbl="node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8B95811-CA13-4747-A2F3-8DCDC8D14774}" type="pres">
      <dgm:prSet presAssocID="{9AB301B1-0548-4C4C-B9FE-42D528008E14}" presName="gear1srcNode" presStyleLbl="node1" presStyleCnt="3"/>
      <dgm:spPr/>
      <dgm:t>
        <a:bodyPr/>
        <a:lstStyle/>
        <a:p>
          <a:endParaRPr lang="zh-CN" altLang="en-US"/>
        </a:p>
      </dgm:t>
    </dgm:pt>
    <dgm:pt modelId="{60F6A05E-ADC8-4099-9E7E-C545ED42615C}" type="pres">
      <dgm:prSet presAssocID="{9AB301B1-0548-4C4C-B9FE-42D528008E14}" presName="gear1dstNode" presStyleLbl="node1" presStyleCnt="3"/>
      <dgm:spPr/>
      <dgm:t>
        <a:bodyPr/>
        <a:lstStyle/>
        <a:p>
          <a:endParaRPr lang="zh-CN" altLang="en-US"/>
        </a:p>
      </dgm:t>
    </dgm:pt>
    <dgm:pt modelId="{F77C6702-5C81-4EB9-82D5-C5BF73E7DA11}" type="pres">
      <dgm:prSet presAssocID="{2F7CFA37-B98C-4CF1-938B-FB96F706DD3D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14B8F4B-A470-488C-9227-43050E7CDB4D}" type="pres">
      <dgm:prSet presAssocID="{2F7CFA37-B98C-4CF1-938B-FB96F706DD3D}" presName="gear2srcNode" presStyleLbl="node1" presStyleIdx="1" presStyleCnt="3"/>
      <dgm:spPr/>
      <dgm:t>
        <a:bodyPr/>
        <a:lstStyle/>
        <a:p>
          <a:endParaRPr lang="zh-CN" altLang="en-US"/>
        </a:p>
      </dgm:t>
    </dgm:pt>
    <dgm:pt modelId="{DAC3369B-09FC-4683-8484-9719DE34305F}" type="pres">
      <dgm:prSet presAssocID="{2F7CFA37-B98C-4CF1-938B-FB96F706DD3D}" presName="gear2dstNode" presStyleLbl="node1" presStyleIdx="1" presStyleCnt="3"/>
      <dgm:spPr/>
      <dgm:t>
        <a:bodyPr/>
        <a:lstStyle/>
        <a:p>
          <a:endParaRPr lang="zh-CN" altLang="en-US"/>
        </a:p>
      </dgm:t>
    </dgm:pt>
    <dgm:pt modelId="{A453174C-D23E-46F3-BD66-C4C152DFEA9C}" type="pres">
      <dgm:prSet presAssocID="{6AE2AC67-6323-45AC-90D8-73357E33E7BC}" presName="gear3" presStyleLbl="node1" presStyleIdx="2" presStyleCnt="3"/>
      <dgm:spPr/>
      <dgm:t>
        <a:bodyPr/>
        <a:lstStyle/>
        <a:p>
          <a:endParaRPr lang="zh-CN" altLang="en-US"/>
        </a:p>
      </dgm:t>
    </dgm:pt>
    <dgm:pt modelId="{7128ED74-92EB-4E70-88C4-14BA9F411CA5}" type="pres">
      <dgm:prSet presAssocID="{6AE2AC67-6323-45AC-90D8-73357E33E7B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D996143-111F-430B-B834-3483ABC3D3C4}" type="pres">
      <dgm:prSet presAssocID="{6AE2AC67-6323-45AC-90D8-73357E33E7BC}" presName="gear3srcNode" presStyleLbl="node1" presStyleIdx="2" presStyleCnt="3"/>
      <dgm:spPr/>
      <dgm:t>
        <a:bodyPr/>
        <a:lstStyle/>
        <a:p>
          <a:endParaRPr lang="zh-CN" altLang="en-US"/>
        </a:p>
      </dgm:t>
    </dgm:pt>
    <dgm:pt modelId="{F361310E-8427-4985-BC19-362BA2F2E4F3}" type="pres">
      <dgm:prSet presAssocID="{6AE2AC67-6323-45AC-90D8-73357E33E7BC}" presName="gear3dstNode" presStyleLbl="node1" presStyleIdx="2" presStyleCnt="3"/>
      <dgm:spPr/>
      <dgm:t>
        <a:bodyPr/>
        <a:lstStyle/>
        <a:p>
          <a:endParaRPr lang="zh-CN" altLang="en-US"/>
        </a:p>
      </dgm:t>
    </dgm:pt>
    <dgm:pt modelId="{3EC680A7-DC9B-48E2-85C8-DBB50C922866}" type="pres">
      <dgm:prSet presAssocID="{FD6A1F35-5202-4638-838C-D700377638EB}" presName="connector1" presStyleLbl="sibTrans2D1" presStyleCnt="3"/>
      <dgm:spPr/>
      <dgm:t>
        <a:bodyPr/>
        <a:lstStyle/>
        <a:p>
          <a:endParaRPr lang="zh-CN" altLang="en-US"/>
        </a:p>
      </dgm:t>
    </dgm:pt>
    <dgm:pt modelId="{6D626DAC-4A89-4841-88ED-EBCED8FB26D0}" type="pres">
      <dgm:prSet presAssocID="{A8E5B181-2D9F-489C-A687-F7B72525DFAE}" presName="connector2" presStyleLbl="sibTrans2D1" presStyleIdx="1" presStyleCnt="3"/>
      <dgm:spPr/>
      <dgm:t>
        <a:bodyPr/>
        <a:lstStyle/>
        <a:p>
          <a:endParaRPr lang="zh-CN" altLang="en-US"/>
        </a:p>
      </dgm:t>
    </dgm:pt>
    <dgm:pt modelId="{7007DBBC-FF80-4329-95EB-1FE5DA35BE03}" type="pres">
      <dgm:prSet presAssocID="{BEB81D16-F5C8-4F97-BCB5-660E757D787B}" presName="connector3" presStyleLbl="sibTrans2D1" presStyleIdx="2" presStyleCnt="3"/>
      <dgm:spPr/>
      <dgm:t>
        <a:bodyPr/>
        <a:lstStyle/>
        <a:p>
          <a:endParaRPr lang="zh-CN" altLang="en-US"/>
        </a:p>
      </dgm:t>
    </dgm:pt>
  </dgm:ptLst>
  <dgm:cxnLst>
    <dgm:cxn modelId="{6B22D812-0BB8-47B9-90B1-F0DFF867C739}" srcId="{B92E8700-9E3B-4A5D-BA6E-A97D9A919C99}" destId="{9AB301B1-0548-4C4C-B9FE-42D528008E14}" srcOrd="0" destOrd="0" parTransId="{CC2738AF-A1BD-4FEA-A012-4A2C30B4899A}" sibTransId="{FD6A1F35-5202-4638-838C-D700377638EB}"/>
    <dgm:cxn modelId="{D7462E2B-1ABB-44C2-98F6-112F43D84F3F}" srcId="{B92E8700-9E3B-4A5D-BA6E-A97D9A919C99}" destId="{2F7CFA37-B98C-4CF1-938B-FB96F706DD3D}" srcOrd="1" destOrd="0" parTransId="{CD3D24C9-8F43-4D19-806B-05E8E63220ED}" sibTransId="{A8E5B181-2D9F-489C-A687-F7B72525DFAE}"/>
    <dgm:cxn modelId="{869FF0AC-72BD-43B0-84EB-01B0A73E2337}" srcId="{B92E8700-9E3B-4A5D-BA6E-A97D9A919C99}" destId="{6AE2AC67-6323-45AC-90D8-73357E33E7BC}" srcOrd="2" destOrd="0" parTransId="{6E6980B8-2342-4723-A2E6-64032E6DF99B}" sibTransId="{BEB81D16-F5C8-4F97-BCB5-660E757D787B}"/>
    <dgm:cxn modelId="{97CEFA96-9CD7-4552-9DD5-A88A4FC2704F}" type="presOf" srcId="{B92E8700-9E3B-4A5D-BA6E-A97D9A919C99}" destId="{E34CBA86-2980-420C-AD66-85C8BC9D9F0D}" srcOrd="0" destOrd="0" presId="urn:microsoft.com/office/officeart/2005/8/layout/gear1"/>
    <dgm:cxn modelId="{A66AD8FE-A210-48F8-837C-AD2C96EF0256}" type="presParOf" srcId="{E34CBA86-2980-420C-AD66-85C8BC9D9F0D}" destId="{1A46F9D0-2620-46E8-BD5C-3EB11E5AD34D}" srcOrd="0" destOrd="0" presId="urn:microsoft.com/office/officeart/2005/8/layout/gear1"/>
    <dgm:cxn modelId="{668E1E49-9764-4B8B-841C-98F427E18E30}" type="presOf" srcId="{9AB301B1-0548-4C4C-B9FE-42D528008E14}" destId="{1A46F9D0-2620-46E8-BD5C-3EB11E5AD34D}" srcOrd="0" destOrd="0" presId="urn:microsoft.com/office/officeart/2005/8/layout/gear1"/>
    <dgm:cxn modelId="{E1BACFA1-FC7E-4CF6-BAF1-6703974BD3A6}" type="presParOf" srcId="{E34CBA86-2980-420C-AD66-85C8BC9D9F0D}" destId="{68B95811-CA13-4747-A2F3-8DCDC8D14774}" srcOrd="1" destOrd="0" presId="urn:microsoft.com/office/officeart/2005/8/layout/gear1"/>
    <dgm:cxn modelId="{1A9A8FA9-8234-4293-846A-2AAAFEA2DB58}" type="presOf" srcId="{9AB301B1-0548-4C4C-B9FE-42D528008E14}" destId="{68B95811-CA13-4747-A2F3-8DCDC8D14774}" srcOrd="1" destOrd="0" presId="urn:microsoft.com/office/officeart/2005/8/layout/gear1"/>
    <dgm:cxn modelId="{7A34F9FE-E2FE-4827-B716-EC382BC035A9}" type="presParOf" srcId="{E34CBA86-2980-420C-AD66-85C8BC9D9F0D}" destId="{60F6A05E-ADC8-4099-9E7E-C545ED42615C}" srcOrd="2" destOrd="0" presId="urn:microsoft.com/office/officeart/2005/8/layout/gear1"/>
    <dgm:cxn modelId="{81AE178F-BB2D-4A4D-BD40-316DD8308D07}" type="presOf" srcId="{9AB301B1-0548-4C4C-B9FE-42D528008E14}" destId="{60F6A05E-ADC8-4099-9E7E-C545ED42615C}" srcOrd="2" destOrd="0" presId="urn:microsoft.com/office/officeart/2005/8/layout/gear1"/>
    <dgm:cxn modelId="{8C2696D1-453D-445D-BE8E-15AEBFF3F71A}" type="presParOf" srcId="{E34CBA86-2980-420C-AD66-85C8BC9D9F0D}" destId="{F77C6702-5C81-4EB9-82D5-C5BF73E7DA11}" srcOrd="3" destOrd="0" presId="urn:microsoft.com/office/officeart/2005/8/layout/gear1"/>
    <dgm:cxn modelId="{DC50D8C4-B2E9-4157-9134-214EBA7EDD56}" type="presOf" srcId="{2F7CFA37-B98C-4CF1-938B-FB96F706DD3D}" destId="{F77C6702-5C81-4EB9-82D5-C5BF73E7DA11}" srcOrd="0" destOrd="0" presId="urn:microsoft.com/office/officeart/2005/8/layout/gear1"/>
    <dgm:cxn modelId="{0A8EE79C-4DB5-4025-8F0D-2486F34009E5}" type="presParOf" srcId="{E34CBA86-2980-420C-AD66-85C8BC9D9F0D}" destId="{914B8F4B-A470-488C-9227-43050E7CDB4D}" srcOrd="4" destOrd="0" presId="urn:microsoft.com/office/officeart/2005/8/layout/gear1"/>
    <dgm:cxn modelId="{40952F24-56CB-4CAC-9D9C-CDBA44C82D32}" type="presOf" srcId="{2F7CFA37-B98C-4CF1-938B-FB96F706DD3D}" destId="{914B8F4B-A470-488C-9227-43050E7CDB4D}" srcOrd="1" destOrd="0" presId="urn:microsoft.com/office/officeart/2005/8/layout/gear1"/>
    <dgm:cxn modelId="{748AE833-6820-43AE-9632-8230AFA2540B}" type="presParOf" srcId="{E34CBA86-2980-420C-AD66-85C8BC9D9F0D}" destId="{DAC3369B-09FC-4683-8484-9719DE34305F}" srcOrd="5" destOrd="0" presId="urn:microsoft.com/office/officeart/2005/8/layout/gear1"/>
    <dgm:cxn modelId="{5C9F2EAE-6117-4D10-AD43-4FDC98C619B3}" type="presOf" srcId="{2F7CFA37-B98C-4CF1-938B-FB96F706DD3D}" destId="{DAC3369B-09FC-4683-8484-9719DE34305F}" srcOrd="2" destOrd="0" presId="urn:microsoft.com/office/officeart/2005/8/layout/gear1"/>
    <dgm:cxn modelId="{A7443557-21C3-4901-AFA6-9BCDE95C8D69}" type="presParOf" srcId="{E34CBA86-2980-420C-AD66-85C8BC9D9F0D}" destId="{A453174C-D23E-46F3-BD66-C4C152DFEA9C}" srcOrd="6" destOrd="0" presId="urn:microsoft.com/office/officeart/2005/8/layout/gear1"/>
    <dgm:cxn modelId="{F364424F-59CF-4A6A-9D8A-4ED8EB58F093}" type="presOf" srcId="{6AE2AC67-6323-45AC-90D8-73357E33E7BC}" destId="{A453174C-D23E-46F3-BD66-C4C152DFEA9C}" srcOrd="0" destOrd="0" presId="urn:microsoft.com/office/officeart/2005/8/layout/gear1"/>
    <dgm:cxn modelId="{64699C48-492C-4705-85F3-B53BBB4DCD3F}" type="presParOf" srcId="{E34CBA86-2980-420C-AD66-85C8BC9D9F0D}" destId="{7128ED74-92EB-4E70-88C4-14BA9F411CA5}" srcOrd="7" destOrd="0" presId="urn:microsoft.com/office/officeart/2005/8/layout/gear1"/>
    <dgm:cxn modelId="{8E0D8339-C614-47CF-A096-D79AC224C2AF}" type="presOf" srcId="{6AE2AC67-6323-45AC-90D8-73357E33E7BC}" destId="{7128ED74-92EB-4E70-88C4-14BA9F411CA5}" srcOrd="1" destOrd="0" presId="urn:microsoft.com/office/officeart/2005/8/layout/gear1"/>
    <dgm:cxn modelId="{653394FE-A7D8-4A82-9F7D-AB102C5287BE}" type="presParOf" srcId="{E34CBA86-2980-420C-AD66-85C8BC9D9F0D}" destId="{DD996143-111F-430B-B834-3483ABC3D3C4}" srcOrd="8" destOrd="0" presId="urn:microsoft.com/office/officeart/2005/8/layout/gear1"/>
    <dgm:cxn modelId="{802CED91-DEAD-4398-81D9-0E144EB52C80}" type="presOf" srcId="{6AE2AC67-6323-45AC-90D8-73357E33E7BC}" destId="{DD996143-111F-430B-B834-3483ABC3D3C4}" srcOrd="2" destOrd="0" presId="urn:microsoft.com/office/officeart/2005/8/layout/gear1"/>
    <dgm:cxn modelId="{5801BC25-CE13-4346-AD0B-2AC0A8124421}" type="presParOf" srcId="{E34CBA86-2980-420C-AD66-85C8BC9D9F0D}" destId="{F361310E-8427-4985-BC19-362BA2F2E4F3}" srcOrd="9" destOrd="0" presId="urn:microsoft.com/office/officeart/2005/8/layout/gear1"/>
    <dgm:cxn modelId="{152F436A-D78C-4E42-BF33-0C292C79F8DA}" type="presOf" srcId="{6AE2AC67-6323-45AC-90D8-73357E33E7BC}" destId="{F361310E-8427-4985-BC19-362BA2F2E4F3}" srcOrd="3" destOrd="0" presId="urn:microsoft.com/office/officeart/2005/8/layout/gear1"/>
    <dgm:cxn modelId="{D31233B9-D2DE-4350-9A4C-5AED49191235}" type="presParOf" srcId="{E34CBA86-2980-420C-AD66-85C8BC9D9F0D}" destId="{3EC680A7-DC9B-48E2-85C8-DBB50C922866}" srcOrd="10" destOrd="0" presId="urn:microsoft.com/office/officeart/2005/8/layout/gear1"/>
    <dgm:cxn modelId="{8949BE96-96DC-43B9-99A8-BEFAA1DDE92C}" type="presOf" srcId="{FD6A1F35-5202-4638-838C-D700377638EB}" destId="{3EC680A7-DC9B-48E2-85C8-DBB50C922866}" srcOrd="0" destOrd="0" presId="urn:microsoft.com/office/officeart/2005/8/layout/gear1"/>
    <dgm:cxn modelId="{223D24E8-853C-4CEE-A568-48AF32AC595C}" type="presParOf" srcId="{E34CBA86-2980-420C-AD66-85C8BC9D9F0D}" destId="{6D626DAC-4A89-4841-88ED-EBCED8FB26D0}" srcOrd="11" destOrd="0" presId="urn:microsoft.com/office/officeart/2005/8/layout/gear1"/>
    <dgm:cxn modelId="{D073B682-BA86-4CDA-9EAB-0B940B25F3C9}" type="presOf" srcId="{A8E5B181-2D9F-489C-A687-F7B72525DFAE}" destId="{6D626DAC-4A89-4841-88ED-EBCED8FB26D0}" srcOrd="0" destOrd="0" presId="urn:microsoft.com/office/officeart/2005/8/layout/gear1"/>
    <dgm:cxn modelId="{D27A3C94-CF2C-4E39-84A5-3379D4256F1E}" type="presParOf" srcId="{E34CBA86-2980-420C-AD66-85C8BC9D9F0D}" destId="{7007DBBC-FF80-4329-95EB-1FE5DA35BE03}" srcOrd="12" destOrd="0" presId="urn:microsoft.com/office/officeart/2005/8/layout/gear1"/>
    <dgm:cxn modelId="{90CE00F2-B739-437B-8096-FF242D4594ED}" type="presOf" srcId="{BEB81D16-F5C8-4F97-BCB5-660E757D787B}" destId="{7007DBBC-FF80-4329-95EB-1FE5DA35BE03}" srcOrd="0" destOrd="0" presId="urn:microsoft.com/office/officeart/2005/8/layout/gear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4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607DB85D-1ADC-4C9E-9B8C-3280631F8EC2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0ABB3348-9639-44A4-8627-905BE2E7380F}" type="parTrans" cxnId="{CF4BA6F7-67D0-46E9-BD8F-36E33207C35A}">
      <dgm:prSet/>
      <dgm:spPr/>
      <dgm:t>
        <a:bodyPr/>
        <a:lstStyle/>
        <a:p>
          <a:endParaRPr lang="zh-CN" altLang="en-US"/>
        </a:p>
      </dgm:t>
    </dgm:pt>
    <dgm:pt modelId="{2DC1EB75-DDB5-483D-A9FB-B35DDB6DDB20}">
      <dgm:prSet phldrT="[文本]"/>
      <dgm:spPr>
        <a:solidFill>
          <a:schemeClr val="accent6">
            <a:lumMod val="40000"/>
            <a:lumOff val="60000"/>
          </a:schemeClr>
        </a:solidFill>
        <a:ln>
          <a:noFill/>
        </a:ln>
      </dgm:spPr>
      <dgm:t>
        <a:bodyPr/>
        <a:lstStyle/>
        <a:p>
          <a:pPr algn="l"/>
          <a:r>
            <a:rPr lang="zh-CN" altLang="en-US" smtClean="0">
              <a:latin typeface="微软雅黑" panose="020b0503020204020204" pitchFamily="34" charset="-122"/>
              <a:ea typeface="微软雅黑" panose="020b0503020204020204" pitchFamily="34" charset="-122"/>
            </a:rPr>
            <a:t>输入分析</a:t>
          </a:r>
          <a:endParaRPr lang="zh-CN" altLang="en-US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9D95718D-E7C4-4E88-8CF0-8BD207D58B57}" type="parTrans" cxnId="{5973C48D-B6A5-4612-B06E-0260F160906F}">
      <dgm:prSet/>
      <dgm:spPr/>
      <dgm:t>
        <a:bodyPr/>
        <a:lstStyle/>
        <a:p>
          <a:endParaRPr lang="zh-CN" altLang="en-US"/>
        </a:p>
      </dgm:t>
    </dgm:pt>
    <dgm:pt modelId="{50649F84-33DE-4E2D-8FAA-7DD4371637B3}">
      <dgm:prSet phldrT="[文本]" custT="1"/>
      <dgm:spPr>
        <a:ln>
          <a:noFill/>
        </a:ln>
      </dgm:spPr>
      <dgm:t>
        <a:bodyPr/>
        <a:lstStyle/>
        <a:p>
          <a:pPr>
            <a:lnSpc>
              <a:spcPct val="130000"/>
            </a:lnSpc>
          </a:pPr>
          <a:r>
            <a:rPr lang="en-US" altLang="zh-CN" sz="1000" smtClean="0">
              <a:solidFill>
                <a:schemeClr val="bg2">
                  <a:lumMod val="25000"/>
                </a:schemeClr>
              </a:solidFill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rPr>
            <a:t>This is a sample text.</a:t>
          </a:r>
          <a:endParaRPr lang="zh-CN" altLang="en-US" sz="1000">
            <a:solidFill>
              <a:schemeClr val="bg2">
                <a:lumMod val="25000"/>
              </a:schemeClr>
            </a:solidFill>
            <a:latin typeface="+mn-lt"/>
          </a:endParaRPr>
        </a:p>
      </dgm:t>
    </dgm:pt>
    <dgm:pt modelId="{79152B06-3645-4E99-BFB1-C8343B9F7B2E}" type="sibTrans" cxnId="{5973C48D-B6A5-4612-B06E-0260F160906F}">
      <dgm:prSet/>
      <dgm:spPr/>
      <dgm:t>
        <a:bodyPr/>
        <a:lstStyle/>
        <a:p>
          <a:endParaRPr lang="zh-CN" altLang="en-US"/>
        </a:p>
      </dgm:t>
    </dgm:pt>
    <dgm:pt modelId="{122FEEE1-3488-4913-9AB1-B204396C8D0B}" type="parTrans" cxnId="{11F3E73F-E364-421D-8E0F-20AD2DA26EE9}">
      <dgm:prSet/>
      <dgm:spPr/>
      <dgm:t>
        <a:bodyPr/>
        <a:lstStyle/>
        <a:p>
          <a:endParaRPr lang="zh-CN" altLang="en-US"/>
        </a:p>
      </dgm:t>
    </dgm:pt>
    <dgm:pt modelId="{D2809951-B051-49B0-8301-B638DB2BAF9B}">
      <dgm:prSet custT="1"/>
      <dgm:spPr>
        <a:ln>
          <a:noFill/>
        </a:ln>
      </dgm:spPr>
      <dgm:t>
        <a:bodyPr/>
        <a:lstStyle/>
        <a:p>
          <a:pPr>
            <a:lnSpc>
              <a:spcPct val="130000"/>
            </a:lnSpc>
          </a:pPr>
          <a:r>
            <a:rPr lang="en-US" altLang="zh-CN" sz="1000" smtClean="0">
              <a:solidFill>
                <a:schemeClr val="bg2">
                  <a:lumMod val="25000"/>
                </a:schemeClr>
              </a:solidFill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rPr>
            <a:t>Insert your desired text here.</a:t>
          </a:r>
          <a:endParaRPr lang="en-US" altLang="zh-CN" sz="1000">
            <a:solidFill>
              <a:schemeClr val="bg2">
                <a:lumMod val="25000"/>
              </a:schemeClr>
            </a:solidFill>
            <a:latin typeface="+mn-lt"/>
            <a:ea typeface="Arial Unicode MS" panose="020b0604020202020204" pitchFamily="34" charset="-122"/>
            <a:cs typeface="Arial Unicode MS" panose="020b0604020202020204" pitchFamily="34" charset="-122"/>
          </a:endParaRPr>
        </a:p>
      </dgm:t>
    </dgm:pt>
    <dgm:pt modelId="{9FD8C4B0-B9F6-4A51-B828-95AF27730558}" type="sibTrans" cxnId="{11F3E73F-E364-421D-8E0F-20AD2DA26EE9}">
      <dgm:prSet/>
      <dgm:spPr/>
      <dgm:t>
        <a:bodyPr/>
        <a:lstStyle/>
        <a:p>
          <a:endParaRPr lang="zh-CN" altLang="en-US"/>
        </a:p>
      </dgm:t>
    </dgm:pt>
    <dgm:pt modelId="{82F72D9B-EAC1-4F52-806D-B219362CF42B}" type="sibTrans" cxnId="{CF4BA6F7-67D0-46E9-BD8F-36E33207C35A}">
      <dgm:prSet/>
      <dgm:spPr/>
      <dgm:t>
        <a:bodyPr/>
        <a:lstStyle/>
        <a:p>
          <a:endParaRPr lang="zh-CN" altLang="en-US"/>
        </a:p>
      </dgm:t>
    </dgm:pt>
    <dgm:pt modelId="{13D92A45-E449-4757-9D1E-358239BB62E8}" type="parTrans" cxnId="{41D488B2-11F4-4DCD-AA8C-CBC77AC11606}">
      <dgm:prSet/>
      <dgm:spPr/>
      <dgm:t>
        <a:bodyPr/>
        <a:lstStyle/>
        <a:p>
          <a:endParaRPr lang="zh-CN" altLang="en-US"/>
        </a:p>
      </dgm:t>
    </dgm:pt>
    <dgm:pt modelId="{632AF066-8205-4589-9871-83CBA3F8DDF5}">
      <dgm:prSet phldrT="[文本]"/>
      <dgm:spPr>
        <a:solidFill>
          <a:schemeClr val="accent6">
            <a:lumMod val="75000"/>
          </a:schemeClr>
        </a:solidFill>
        <a:ln>
          <a:noFill/>
        </a:ln>
      </dgm:spPr>
      <dgm:t>
        <a:bodyPr/>
        <a:lstStyle/>
        <a:p>
          <a:r>
            <a:rPr lang="zh-CN" altLang="en-US" smtClean="0">
              <a:latin typeface="微软雅黑" panose="020b0503020204020204" pitchFamily="34" charset="-122"/>
              <a:ea typeface="微软雅黑" panose="020b0503020204020204" pitchFamily="34" charset="-122"/>
            </a:rPr>
            <a:t>输入分析</a:t>
          </a:r>
          <a:r>
            <a:rPr lang="en-US" altLang="zh-CN" smtClean="0">
              <a:latin typeface="微软雅黑" panose="020b0503020204020204" pitchFamily="34" charset="-122"/>
              <a:ea typeface="微软雅黑" panose="020b0503020204020204" pitchFamily="34" charset="-122"/>
            </a:rPr>
            <a:t>2</a:t>
          </a:r>
          <a:endParaRPr lang="zh-CN" altLang="en-US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11DAC129-9F70-497C-B6B5-38ACF8893500}" type="parTrans" cxnId="{F5440D47-36EB-448E-B975-589C8E36E668}">
      <dgm:prSet/>
      <dgm:spPr/>
      <dgm:t>
        <a:bodyPr/>
        <a:lstStyle/>
        <a:p>
          <a:endParaRPr lang="zh-CN" altLang="en-US"/>
        </a:p>
      </dgm:t>
    </dgm:pt>
    <dgm:pt modelId="{008A6792-DF52-48C5-9343-33205AEE2E1F}">
      <dgm:prSet phldrT="[文本]" custT="1"/>
      <dgm:spPr>
        <a:ln>
          <a:noFill/>
        </a:ln>
      </dgm:spPr>
      <dgm:t>
        <a:bodyPr/>
        <a:lstStyle/>
        <a:p>
          <a:pPr>
            <a:lnSpc>
              <a:spcPct val="130000"/>
            </a:lnSpc>
          </a:pPr>
          <a:r>
            <a:rPr lang="en-US" altLang="zh-CN" sz="1000" smtClean="0">
              <a:solidFill>
                <a:schemeClr val="bg2">
                  <a:lumMod val="25000"/>
                </a:schemeClr>
              </a:solidFill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rPr>
            <a:t>This is a sample text.</a:t>
          </a:r>
          <a:endParaRPr lang="zh-CN" altLang="en-US" sz="1000">
            <a:solidFill>
              <a:schemeClr val="bg2">
                <a:lumMod val="25000"/>
              </a:schemeClr>
            </a:solidFill>
            <a:latin typeface="+mn-lt"/>
          </a:endParaRPr>
        </a:p>
      </dgm:t>
    </dgm:pt>
    <dgm:pt modelId="{27797F15-9382-4D77-9747-A638B2DBC82C}" type="sibTrans" cxnId="{F5440D47-36EB-448E-B975-589C8E36E668}">
      <dgm:prSet/>
      <dgm:spPr/>
      <dgm:t>
        <a:bodyPr/>
        <a:lstStyle/>
        <a:p>
          <a:endParaRPr lang="zh-CN" altLang="en-US"/>
        </a:p>
      </dgm:t>
    </dgm:pt>
    <dgm:pt modelId="{6384C58E-914A-4BA4-BB49-6A5BAC08E997}" type="parTrans" cxnId="{A305806D-10F6-46F5-A201-A4EBEE3689CA}">
      <dgm:prSet/>
      <dgm:spPr/>
      <dgm:t>
        <a:bodyPr/>
        <a:lstStyle/>
        <a:p>
          <a:endParaRPr lang="zh-CN" altLang="en-US"/>
        </a:p>
      </dgm:t>
    </dgm:pt>
    <dgm:pt modelId="{7A306129-7878-4153-9DF5-92F3D432E410}">
      <dgm:prSet custT="1"/>
      <dgm:spPr>
        <a:ln>
          <a:noFill/>
        </a:ln>
      </dgm:spPr>
      <dgm:t>
        <a:bodyPr/>
        <a:lstStyle/>
        <a:p>
          <a:pPr>
            <a:lnSpc>
              <a:spcPct val="130000"/>
            </a:lnSpc>
          </a:pPr>
          <a:r>
            <a:rPr lang="en-US" altLang="zh-CN" sz="1000" smtClean="0">
              <a:solidFill>
                <a:schemeClr val="bg2">
                  <a:lumMod val="25000"/>
                </a:schemeClr>
              </a:solidFill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rPr>
            <a:t>Insert your desired text here.</a:t>
          </a:r>
          <a:endParaRPr lang="en-US" altLang="zh-CN" sz="1000">
            <a:solidFill>
              <a:schemeClr val="bg2">
                <a:lumMod val="25000"/>
              </a:schemeClr>
            </a:solidFill>
            <a:latin typeface="+mn-lt"/>
            <a:ea typeface="Arial Unicode MS" panose="020b0604020202020204" pitchFamily="34" charset="-122"/>
            <a:cs typeface="Arial Unicode MS" panose="020b0604020202020204" pitchFamily="34" charset="-122"/>
          </a:endParaRPr>
        </a:p>
      </dgm:t>
    </dgm:pt>
    <dgm:pt modelId="{187E2B46-4BA0-4617-9FA4-A711C1D555DF}" type="sibTrans" cxnId="{A305806D-10F6-46F5-A201-A4EBEE3689CA}">
      <dgm:prSet/>
      <dgm:spPr/>
      <dgm:t>
        <a:bodyPr/>
        <a:lstStyle/>
        <a:p>
          <a:endParaRPr lang="zh-CN" altLang="en-US"/>
        </a:p>
      </dgm:t>
    </dgm:pt>
    <dgm:pt modelId="{3DC698D3-63CD-4062-9FE3-C675C261BF4C}" type="sibTrans" cxnId="{41D488B2-11F4-4DCD-AA8C-CBC77AC11606}">
      <dgm:prSet/>
      <dgm:spPr/>
      <dgm:t>
        <a:bodyPr/>
        <a:lstStyle/>
        <a:p>
          <a:endParaRPr lang="zh-CN" altLang="en-US"/>
        </a:p>
      </dgm:t>
    </dgm:pt>
    <dgm:pt modelId="{057AEE06-BA9F-4F08-830D-A162B81E7403}" type="parTrans" cxnId="{71C7E481-7B7D-4341-8606-7C243ADA365B}">
      <dgm:prSet/>
      <dgm:spPr/>
      <dgm:t>
        <a:bodyPr/>
        <a:lstStyle/>
        <a:p>
          <a:endParaRPr lang="zh-CN" altLang="en-US"/>
        </a:p>
      </dgm:t>
    </dgm:pt>
    <dgm:pt modelId="{1CEEEFB5-4341-421F-BAF4-A7F62F41C4D7}">
      <dgm:prSet phldrT="[文本]"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r>
            <a:rPr lang="zh-CN" altLang="en-US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r>
            <a:rPr lang="en-US" altLang="zh-CN" smtClean="0">
              <a:latin typeface="微软雅黑" panose="020b0503020204020204" pitchFamily="34" charset="-122"/>
              <a:ea typeface="微软雅黑" panose="020b0503020204020204" pitchFamily="34" charset="-122"/>
            </a:rPr>
            <a:t>3</a:t>
          </a:r>
          <a:endParaRPr lang="zh-CN" altLang="en-US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8529EF8D-8568-4773-A33B-F7B97EF777E6}" type="parTrans" cxnId="{AFD186FA-BC03-40E6-B268-ED91266C7C33}">
      <dgm:prSet/>
      <dgm:spPr/>
      <dgm:t>
        <a:bodyPr/>
        <a:lstStyle/>
        <a:p>
          <a:endParaRPr lang="zh-CN" altLang="en-US"/>
        </a:p>
      </dgm:t>
    </dgm:pt>
    <dgm:pt modelId="{BC3F3538-C3BF-496A-8AAF-99AD7EB1DAE8}">
      <dgm:prSet phldrT="[文本]" custT="1"/>
      <dgm:spPr>
        <a:ln>
          <a:noFill/>
        </a:ln>
      </dgm:spPr>
      <dgm:t>
        <a:bodyPr/>
        <a:lstStyle/>
        <a:p>
          <a:pPr>
            <a:lnSpc>
              <a:spcPct val="130000"/>
            </a:lnSpc>
          </a:pPr>
          <a:r>
            <a:rPr lang="en-US" altLang="zh-CN" sz="1000" smtClean="0">
              <a:solidFill>
                <a:schemeClr val="accent1">
                  <a:lumMod val="50000"/>
                </a:schemeClr>
              </a:solidFill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rPr>
            <a:t>This is a sample text.</a:t>
          </a:r>
          <a:endParaRPr lang="zh-CN" altLang="en-US" sz="1000">
            <a:solidFill>
              <a:schemeClr val="accent1">
                <a:lumMod val="50000"/>
              </a:schemeClr>
            </a:solidFill>
            <a:latin typeface="+mn-lt"/>
          </a:endParaRPr>
        </a:p>
      </dgm:t>
    </dgm:pt>
    <dgm:pt modelId="{28B59A83-9986-4448-B961-FDB3AC619D2B}" type="sibTrans" cxnId="{AFD186FA-BC03-40E6-B268-ED91266C7C33}">
      <dgm:prSet/>
      <dgm:spPr/>
      <dgm:t>
        <a:bodyPr/>
        <a:lstStyle/>
        <a:p>
          <a:endParaRPr lang="zh-CN" altLang="en-US"/>
        </a:p>
      </dgm:t>
    </dgm:pt>
    <dgm:pt modelId="{9D275921-E80C-425D-BFCB-C9836DD6C992}" type="parTrans" cxnId="{23043BE4-F5C6-49FF-B531-3F50B8FD352A}">
      <dgm:prSet/>
      <dgm:spPr/>
      <dgm:t>
        <a:bodyPr/>
        <a:lstStyle/>
        <a:p>
          <a:endParaRPr lang="zh-CN" altLang="en-US"/>
        </a:p>
      </dgm:t>
    </dgm:pt>
    <dgm:pt modelId="{0A7AF96C-2B74-48CC-B9BD-494895C4AF1A}">
      <dgm:prSet custT="1"/>
      <dgm:spPr>
        <a:ln>
          <a:noFill/>
        </a:ln>
      </dgm:spPr>
      <dgm:t>
        <a:bodyPr/>
        <a:lstStyle/>
        <a:p>
          <a:pPr>
            <a:lnSpc>
              <a:spcPct val="130000"/>
            </a:lnSpc>
          </a:pPr>
          <a:r>
            <a:rPr lang="en-US" altLang="zh-CN" sz="1000" smtClean="0">
              <a:solidFill>
                <a:schemeClr val="accent1">
                  <a:lumMod val="50000"/>
                </a:schemeClr>
              </a:solidFill>
              <a:latin typeface="+mn-lt"/>
              <a:ea typeface="Arial Unicode MS" panose="020b0604020202020204" pitchFamily="34" charset="-122"/>
              <a:cs typeface="Arial Unicode MS" panose="020b0604020202020204" pitchFamily="34" charset="-122"/>
            </a:rPr>
            <a:t>Insert your desired text here.</a:t>
          </a:r>
          <a:endParaRPr lang="en-US" altLang="zh-CN" sz="1000">
            <a:solidFill>
              <a:schemeClr val="accent1">
                <a:lumMod val="50000"/>
              </a:schemeClr>
            </a:solidFill>
            <a:latin typeface="+mn-lt"/>
            <a:ea typeface="Arial Unicode MS" panose="020b0604020202020204" pitchFamily="34" charset="-122"/>
            <a:cs typeface="Arial Unicode MS" panose="020b0604020202020204" pitchFamily="34" charset="-122"/>
          </a:endParaRPr>
        </a:p>
      </dgm:t>
    </dgm:pt>
    <dgm:pt modelId="{4B4C95D9-4A5F-4E7C-9519-E169C28A91C4}" type="sibTrans" cxnId="{23043BE4-F5C6-49FF-B531-3F50B8FD352A}">
      <dgm:prSet/>
      <dgm:spPr/>
      <dgm:t>
        <a:bodyPr/>
        <a:lstStyle/>
        <a:p>
          <a:endParaRPr lang="zh-CN" altLang="en-US"/>
        </a:p>
      </dgm:t>
    </dgm:pt>
    <dgm:pt modelId="{9FE6BCF2-7E4E-495C-9D7A-42357F5F484A}" type="sibTrans" cxnId="{71C7E481-7B7D-4341-8606-7C243ADA365B}">
      <dgm:prSet/>
      <dgm:spPr/>
      <dgm:t>
        <a:bodyPr/>
        <a:lstStyle/>
        <a:p>
          <a:endParaRPr lang="zh-CN" altLang="en-US"/>
        </a:p>
      </dgm:t>
    </dgm:pt>
    <dgm:pt modelId="{25709781-57CB-42C6-81BB-4156EECFEC53}" type="pres">
      <dgm:prSet presAssocID="{607DB85D-1ADC-4C9E-9B8C-3280631F8EC2}" presName="Name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4AF821A3-915C-4EC2-A81A-0ABE57662958}" type="pres">
      <dgm:prSet presAssocID="{2DC1EB75-DDB5-483D-A9FB-B35DDB6DDB20}" presName="parentText1" presStyleLbl="node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101F8C3-0203-4190-9D0E-523C681E3EE8}" type="pres">
      <dgm:prSet presAssocID="{2DC1EB75-DDB5-483D-A9FB-B35DDB6DDB20}" presName="childText1" presStyleLbl="solidAlignAcc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B73E544-EB30-4612-8597-8DB856B09293}" type="pres">
      <dgm:prSet presAssocID="{632AF066-8205-4589-9871-83CBA3F8DDF5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CA2EA05-42E0-407F-99E9-21E8491E497B}" type="pres">
      <dgm:prSet presAssocID="{632AF066-8205-4589-9871-83CBA3F8DDF5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3C7D4DD-95C7-495C-AB44-E40628709682}" type="pres">
      <dgm:prSet presAssocID="{1CEEEFB5-4341-421F-BAF4-A7F62F41C4D7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4E71794-3D05-4979-95CB-9661729EAA26}" type="pres">
      <dgm:prSet presAssocID="{1CEEEFB5-4341-421F-BAF4-A7F62F41C4D7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CF4BA6F7-67D0-46E9-BD8F-36E33207C35A}" srcId="{607DB85D-1ADC-4C9E-9B8C-3280631F8EC2}" destId="{2DC1EB75-DDB5-483D-A9FB-B35DDB6DDB20}" srcOrd="0" destOrd="0" parTransId="{0ABB3348-9639-44A4-8627-905BE2E7380F}" sibTransId="{82F72D9B-EAC1-4F52-806D-B219362CF42B}"/>
    <dgm:cxn modelId="{5973C48D-B6A5-4612-B06E-0260F160906F}" srcId="{2DC1EB75-DDB5-483D-A9FB-B35DDB6DDB20}" destId="{50649F84-33DE-4E2D-8FAA-7DD4371637B3}" srcOrd="0" destOrd="0" parTransId="{9D95718D-E7C4-4E88-8CF0-8BD207D58B57}" sibTransId="{79152B06-3645-4E99-BFB1-C8343B9F7B2E}"/>
    <dgm:cxn modelId="{11F3E73F-E364-421D-8E0F-20AD2DA26EE9}" srcId="{2DC1EB75-DDB5-483D-A9FB-B35DDB6DDB20}" destId="{D2809951-B051-49B0-8301-B638DB2BAF9B}" srcOrd="1" destOrd="0" parTransId="{122FEEE1-3488-4913-9AB1-B204396C8D0B}" sibTransId="{9FD8C4B0-B9F6-4A51-B828-95AF27730558}"/>
    <dgm:cxn modelId="{41D488B2-11F4-4DCD-AA8C-CBC77AC11606}" srcId="{607DB85D-1ADC-4C9E-9B8C-3280631F8EC2}" destId="{632AF066-8205-4589-9871-83CBA3F8DDF5}" srcOrd="1" destOrd="0" parTransId="{13D92A45-E449-4757-9D1E-358239BB62E8}" sibTransId="{3DC698D3-63CD-4062-9FE3-C675C261BF4C}"/>
    <dgm:cxn modelId="{F5440D47-36EB-448E-B975-589C8E36E668}" srcId="{632AF066-8205-4589-9871-83CBA3F8DDF5}" destId="{008A6792-DF52-48C5-9343-33205AEE2E1F}" srcOrd="0" destOrd="0" parTransId="{11DAC129-9F70-497C-B6B5-38ACF8893500}" sibTransId="{27797F15-9382-4D77-9747-A638B2DBC82C}"/>
    <dgm:cxn modelId="{A305806D-10F6-46F5-A201-A4EBEE3689CA}" srcId="{632AF066-8205-4589-9871-83CBA3F8DDF5}" destId="{7A306129-7878-4153-9DF5-92F3D432E410}" srcOrd="1" destOrd="0" parTransId="{6384C58E-914A-4BA4-BB49-6A5BAC08E997}" sibTransId="{187E2B46-4BA0-4617-9FA4-A711C1D555DF}"/>
    <dgm:cxn modelId="{71C7E481-7B7D-4341-8606-7C243ADA365B}" srcId="{607DB85D-1ADC-4C9E-9B8C-3280631F8EC2}" destId="{1CEEEFB5-4341-421F-BAF4-A7F62F41C4D7}" srcOrd="2" destOrd="0" parTransId="{057AEE06-BA9F-4F08-830D-A162B81E7403}" sibTransId="{9FE6BCF2-7E4E-495C-9D7A-42357F5F484A}"/>
    <dgm:cxn modelId="{AFD186FA-BC03-40E6-B268-ED91266C7C33}" srcId="{1CEEEFB5-4341-421F-BAF4-A7F62F41C4D7}" destId="{BC3F3538-C3BF-496A-8AAF-99AD7EB1DAE8}" srcOrd="0" destOrd="0" parTransId="{8529EF8D-8568-4773-A33B-F7B97EF777E6}" sibTransId="{28B59A83-9986-4448-B961-FDB3AC619D2B}"/>
    <dgm:cxn modelId="{23043BE4-F5C6-49FF-B531-3F50B8FD352A}" srcId="{1CEEEFB5-4341-421F-BAF4-A7F62F41C4D7}" destId="{0A7AF96C-2B74-48CC-B9BD-494895C4AF1A}" srcOrd="1" destOrd="0" parTransId="{9D275921-E80C-425D-BFCB-C9836DD6C992}" sibTransId="{4B4C95D9-4A5F-4E7C-9519-E169C28A91C4}"/>
    <dgm:cxn modelId="{0D10BE5A-C192-4803-BF4F-1724F0357350}" type="presOf" srcId="{607DB85D-1ADC-4C9E-9B8C-3280631F8EC2}" destId="{25709781-57CB-42C6-81BB-4156EECFEC53}" srcOrd="0" destOrd="0" presId="urn:microsoft.com/office/officeart/2009/3/layout/IncreasingArrowsProcess"/>
    <dgm:cxn modelId="{FE5386C8-C889-4BF2-8499-9B735FBBBC2E}" type="presParOf" srcId="{25709781-57CB-42C6-81BB-4156EECFEC53}" destId="{4AF821A3-915C-4EC2-A81A-0ABE57662958}" srcOrd="0" destOrd="0" presId="urn:microsoft.com/office/officeart/2009/3/layout/IncreasingArrowsProcess"/>
    <dgm:cxn modelId="{5FB864A2-1D5D-4472-91FB-2CB03E1EB237}" type="presOf" srcId="{2DC1EB75-DDB5-483D-A9FB-B35DDB6DDB20}" destId="{4AF821A3-915C-4EC2-A81A-0ABE57662958}" srcOrd="0" destOrd="0" presId="urn:microsoft.com/office/officeart/2009/3/layout/IncreasingArrowsProcess"/>
    <dgm:cxn modelId="{8F5338C0-1442-4429-9230-0941C0D814D6}" type="presParOf" srcId="{25709781-57CB-42C6-81BB-4156EECFEC53}" destId="{F101F8C3-0203-4190-9D0E-523C681E3EE8}" srcOrd="1" destOrd="0" presId="urn:microsoft.com/office/officeart/2009/3/layout/IncreasingArrowsProcess"/>
    <dgm:cxn modelId="{44074904-EE19-47B4-9F63-C8A76EE728BE}" type="presOf" srcId="{50649F84-33DE-4E2D-8FAA-7DD4371637B3}" destId="{F101F8C3-0203-4190-9D0E-523C681E3EE8}" srcOrd="0" destOrd="0" presId="urn:microsoft.com/office/officeart/2009/3/layout/IncreasingArrowsProcess"/>
    <dgm:cxn modelId="{AD184D2D-B8B9-4F7A-9A5C-52067CA9965C}" type="presOf" srcId="{D2809951-B051-49B0-8301-B638DB2BAF9B}" destId="{F101F8C3-0203-4190-9D0E-523C681E3EE8}" srcOrd="0" destOrd="1" presId="urn:microsoft.com/office/officeart/2009/3/layout/IncreasingArrowsProcess"/>
    <dgm:cxn modelId="{BD418AC4-B5A7-4F8A-B4B1-628F7B5C256C}" type="presParOf" srcId="{25709781-57CB-42C6-81BB-4156EECFEC53}" destId="{CB73E544-EB30-4612-8597-8DB856B09293}" srcOrd="2" destOrd="0" presId="urn:microsoft.com/office/officeart/2009/3/layout/IncreasingArrowsProcess"/>
    <dgm:cxn modelId="{944F1716-280C-43E5-8498-1E435D668A76}" type="presOf" srcId="{632AF066-8205-4589-9871-83CBA3F8DDF5}" destId="{CB73E544-EB30-4612-8597-8DB856B09293}" srcOrd="0" destOrd="0" presId="urn:microsoft.com/office/officeart/2009/3/layout/IncreasingArrowsProcess"/>
    <dgm:cxn modelId="{6EA24852-91F5-4FF5-BF08-3BF6373D295E}" type="presParOf" srcId="{25709781-57CB-42C6-81BB-4156EECFEC53}" destId="{6CA2EA05-42E0-407F-99E9-21E8491E497B}" srcOrd="3" destOrd="0" presId="urn:microsoft.com/office/officeart/2009/3/layout/IncreasingArrowsProcess"/>
    <dgm:cxn modelId="{D418BD10-4F38-4235-925B-F9E6E95AFE81}" type="presOf" srcId="{008A6792-DF52-48C5-9343-33205AEE2E1F}" destId="{6CA2EA05-42E0-407F-99E9-21E8491E497B}" srcOrd="0" destOrd="0" presId="urn:microsoft.com/office/officeart/2009/3/layout/IncreasingArrowsProcess"/>
    <dgm:cxn modelId="{BCC69F1F-5D93-4A8A-B9F5-97DBA1D8844A}" type="presOf" srcId="{7A306129-7878-4153-9DF5-92F3D432E410}" destId="{6CA2EA05-42E0-407F-99E9-21E8491E497B}" srcOrd="0" destOrd="1" presId="urn:microsoft.com/office/officeart/2009/3/layout/IncreasingArrowsProcess"/>
    <dgm:cxn modelId="{FAB0245A-19CE-4E25-A8B1-F2A38F76F902}" type="presParOf" srcId="{25709781-57CB-42C6-81BB-4156EECFEC53}" destId="{53C7D4DD-95C7-495C-AB44-E40628709682}" srcOrd="4" destOrd="0" presId="urn:microsoft.com/office/officeart/2009/3/layout/IncreasingArrowsProcess"/>
    <dgm:cxn modelId="{D14C00AC-E842-4086-BAE0-DE7E1E8C0F27}" type="presOf" srcId="{1CEEEFB5-4341-421F-BAF4-A7F62F41C4D7}" destId="{53C7D4DD-95C7-495C-AB44-E40628709682}" srcOrd="0" destOrd="0" presId="urn:microsoft.com/office/officeart/2009/3/layout/IncreasingArrowsProcess"/>
    <dgm:cxn modelId="{949D55E6-A4FB-4161-98CD-F77B49E9BFD9}" type="presParOf" srcId="{25709781-57CB-42C6-81BB-4156EECFEC53}" destId="{24E71794-3D05-4979-95CB-9661729EAA26}" srcOrd="5" destOrd="0" presId="urn:microsoft.com/office/officeart/2009/3/layout/IncreasingArrowsProcess"/>
    <dgm:cxn modelId="{566BC802-59BC-4CCC-826A-AD7397693322}" type="presOf" srcId="{BC3F3538-C3BF-496A-8AAF-99AD7EB1DAE8}" destId="{24E71794-3D05-4979-95CB-9661729EAA26}" srcOrd="0" destOrd="0" presId="urn:microsoft.com/office/officeart/2009/3/layout/IncreasingArrowsProcess"/>
    <dgm:cxn modelId="{7AAB7B7F-148F-4371-817B-046F0FE86631}" type="presOf" srcId="{0A7AF96C-2B74-48CC-B9BD-494895C4AF1A}" destId="{24E71794-3D05-4979-95CB-9661729EAA26}" srcOrd="0" destOrd="1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5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B8C3D1D0-DA9A-4E1B-9CFD-FBDBF8F2B8EA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/>
      </dgm:t>
    </dgm:pt>
    <dgm:pt modelId="{F6FA5BAD-F803-424C-A0A8-8D1CD7814040}" type="parTrans" cxnId="{2F9023EA-268E-40C4-AACE-FEAEB157F0C2}">
      <dgm:prSet/>
      <dgm:spPr/>
      <dgm:t>
        <a:bodyPr/>
        <a:lstStyle/>
        <a:p>
          <a:endParaRPr lang="zh-CN" altLang="en-US"/>
        </a:p>
      </dgm:t>
    </dgm:pt>
    <dgm:pt modelId="{8F28359A-508A-46B1-9F3B-E15863504181}">
      <dgm:prSet phldrT="[文本]" custT="1"/>
      <dgm:spPr>
        <a:solidFill>
          <a:schemeClr val="accent6"/>
        </a:solidFill>
      </dgm:spPr>
      <dgm:t>
        <a:bodyPr/>
        <a:lstStyle/>
        <a:p>
          <a:r>
            <a:rPr lang="zh-CN" altLang="en-US" sz="20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2000">
            <a:latin typeface="微软雅黑" panose="020b0503020204020204" pitchFamily="34" charset="-122"/>
            <a:ea typeface="微软雅黑" pitchFamily="34" charset="-122"/>
          </a:endParaRPr>
        </a:p>
      </dgm:t>
    </dgm:pt>
    <dgm:pt modelId="{AB76E73E-95DB-4227-A561-CF377F66A72E}" type="sibTrans" cxnId="{2F9023EA-268E-40C4-AACE-FEAEB157F0C2}">
      <dgm:prSet/>
      <dgm:spPr/>
      <dgm:t>
        <a:bodyPr/>
        <a:lstStyle/>
        <a:p>
          <a:endParaRPr lang="zh-CN" altLang="en-US"/>
        </a:p>
      </dgm:t>
    </dgm:pt>
    <dgm:pt modelId="{9A0307AA-8907-453F-B845-DA399F83BD70}" type="parTrans" cxnId="{837C65A6-9D3A-4D70-B4DB-9A9C0BA6EC8B}">
      <dgm:prSet/>
      <dgm:spPr/>
      <dgm:t>
        <a:bodyPr/>
        <a:lstStyle/>
        <a:p>
          <a:endParaRPr lang="zh-CN" altLang="en-US"/>
        </a:p>
      </dgm:t>
    </dgm:pt>
    <dgm:pt modelId="{A9AA4232-5828-4585-AAA4-A44680FF71C4}">
      <dgm:prSet phldrT="[文本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zh-CN" altLang="en-US" sz="20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CB1AD124-F8B2-4078-B077-B9E049FB6535}" type="sibTrans" cxnId="{837C65A6-9D3A-4D70-B4DB-9A9C0BA6EC8B}">
      <dgm:prSet/>
      <dgm:spPr/>
      <dgm:t>
        <a:bodyPr/>
        <a:lstStyle/>
        <a:p>
          <a:endParaRPr lang="zh-CN" altLang="en-US"/>
        </a:p>
      </dgm:t>
    </dgm:pt>
    <dgm:pt modelId="{54FD6F91-FB20-4474-AAB0-1AEB831CB91A}" type="parTrans" cxnId="{E5844441-768E-44B1-BBAA-5C92D3CE7BC8}">
      <dgm:prSet/>
      <dgm:spPr/>
      <dgm:t>
        <a:bodyPr/>
        <a:lstStyle/>
        <a:p>
          <a:endParaRPr lang="zh-CN" altLang="en-US"/>
        </a:p>
      </dgm:t>
    </dgm:pt>
    <dgm:pt modelId="{E29095D5-B27E-4BFF-8444-F8D895D16683}">
      <dgm:prSet phldrT="[文本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zh-CN" altLang="en-US" sz="20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A0A4D328-01E1-4DD2-BD97-67D1F25AA6B6}" type="sibTrans" cxnId="{E5844441-768E-44B1-BBAA-5C92D3CE7BC8}">
      <dgm:prSet/>
      <dgm:spPr/>
      <dgm:t>
        <a:bodyPr/>
        <a:lstStyle/>
        <a:p>
          <a:endParaRPr lang="zh-CN" altLang="en-US"/>
        </a:p>
      </dgm:t>
    </dgm:pt>
    <dgm:pt modelId="{0957C8D6-58F7-41CD-80D6-D4A1AA1513E3}" type="pres">
      <dgm:prSet presAssocID="{B8C3D1D0-DA9A-4E1B-9CFD-FBDBF8F2B8EA}" presName="compositeShape">
        <dgm:presLayoutVars>
          <dgm:chMax val="7"/>
          <dgm:dir/>
          <dgm:resizeHandles val="exact"/>
        </dgm:presLayoutVars>
      </dgm:prSet>
      <dgm:spPr/>
      <dgm:t>
        <a:bodyPr/>
        <a:lstStyle/>
        <a:p/>
      </dgm:t>
    </dgm:pt>
    <dgm:pt modelId="{9D63E130-6B1E-42E6-98C3-4D142DB21F2E}" type="pres">
      <dgm:prSet presAssocID="{B8C3D1D0-DA9A-4E1B-9CFD-FBDBF8F2B8EA}" presName="wedge1" presStyleLbl="node1" presStyleCnt="3"/>
      <dgm:spPr/>
      <dgm:t>
        <a:bodyPr/>
        <a:lstStyle/>
        <a:p>
          <a:endParaRPr lang="zh-CN" altLang="en-US"/>
        </a:p>
      </dgm:t>
    </dgm:pt>
    <dgm:pt modelId="{CAFAAAD2-DF19-438D-A69D-8D3744EC5F56}" type="pres">
      <dgm:prSet presAssocID="{B8C3D1D0-DA9A-4E1B-9CFD-FBDBF8F2B8EA}" presName="wedge1Tx" presStyleLbl="node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16AC02-A9AF-48FF-9E2F-63C96A0682CC}" type="pres">
      <dgm:prSet presAssocID="{B8C3D1D0-DA9A-4E1B-9CFD-FBDBF8F2B8EA}" presName="wedge2" presStyleLbl="node1" presStyleIdx="1" presStyleCnt="3" custScaleX="99773" custScaleY="101056"/>
      <dgm:spPr/>
      <dgm:t>
        <a:bodyPr/>
        <a:lstStyle/>
        <a:p>
          <a:endParaRPr lang="zh-CN" altLang="en-US"/>
        </a:p>
      </dgm:t>
    </dgm:pt>
    <dgm:pt modelId="{2032BA69-A5E2-47CD-848C-40F7DA6E27AD}" type="pres">
      <dgm:prSet presAssocID="{B8C3D1D0-DA9A-4E1B-9CFD-FBDBF8F2B8E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1B8D2D7-C8C2-4E55-A9F3-BB7B0A6AE4DF}" type="pres">
      <dgm:prSet presAssocID="{B8C3D1D0-DA9A-4E1B-9CFD-FBDBF8F2B8EA}" presName="wedge3" presStyleLbl="node1" presStyleIdx="2" presStyleCnt="3"/>
      <dgm:spPr/>
      <dgm:t>
        <a:bodyPr/>
        <a:lstStyle/>
        <a:p>
          <a:endParaRPr lang="zh-CN" altLang="en-US"/>
        </a:p>
      </dgm:t>
    </dgm:pt>
    <dgm:pt modelId="{50DA4E4D-FA2A-4FAC-81FC-200BC158F569}" type="pres">
      <dgm:prSet presAssocID="{B8C3D1D0-DA9A-4E1B-9CFD-FBDBF8F2B8E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F9023EA-268E-40C4-AACE-FEAEB157F0C2}" srcId="{B8C3D1D0-DA9A-4E1B-9CFD-FBDBF8F2B8EA}" destId="{8F28359A-508A-46B1-9F3B-E15863504181}" srcOrd="0" destOrd="0" parTransId="{F6FA5BAD-F803-424C-A0A8-8D1CD7814040}" sibTransId="{AB76E73E-95DB-4227-A561-CF377F66A72E}"/>
    <dgm:cxn modelId="{837C65A6-9D3A-4D70-B4DB-9A9C0BA6EC8B}" srcId="{B8C3D1D0-DA9A-4E1B-9CFD-FBDBF8F2B8EA}" destId="{A9AA4232-5828-4585-AAA4-A44680FF71C4}" srcOrd="1" destOrd="0" parTransId="{9A0307AA-8907-453F-B845-DA399F83BD70}" sibTransId="{CB1AD124-F8B2-4078-B077-B9E049FB6535}"/>
    <dgm:cxn modelId="{E5844441-768E-44B1-BBAA-5C92D3CE7BC8}" srcId="{B8C3D1D0-DA9A-4E1B-9CFD-FBDBF8F2B8EA}" destId="{E29095D5-B27E-4BFF-8444-F8D895D16683}" srcOrd="2" destOrd="0" parTransId="{54FD6F91-FB20-4474-AAB0-1AEB831CB91A}" sibTransId="{A0A4D328-01E1-4DD2-BD97-67D1F25AA6B6}"/>
    <dgm:cxn modelId="{3A9C1F5D-9D97-4D2D-B6FB-AEBCA5D5CD55}" type="presOf" srcId="{B8C3D1D0-DA9A-4E1B-9CFD-FBDBF8F2B8EA}" destId="{0957C8D6-58F7-41CD-80D6-D4A1AA1513E3}" srcOrd="0" destOrd="0" presId="urn:microsoft.com/office/officeart/2005/8/layout/chart3"/>
    <dgm:cxn modelId="{7497D2D9-5E46-4195-9BBF-505A2BCE1FB3}" type="presParOf" srcId="{0957C8D6-58F7-41CD-80D6-D4A1AA1513E3}" destId="{9D63E130-6B1E-42E6-98C3-4D142DB21F2E}" srcOrd="0" destOrd="0" presId="urn:microsoft.com/office/officeart/2005/8/layout/chart3"/>
    <dgm:cxn modelId="{7EFC0CFB-5476-40F6-A1A8-E59FCA8520A9}" type="presOf" srcId="{8F28359A-508A-46B1-9F3B-E15863504181}" destId="{9D63E130-6B1E-42E6-98C3-4D142DB21F2E}" srcOrd="0" destOrd="0" presId="urn:microsoft.com/office/officeart/2005/8/layout/chart3"/>
    <dgm:cxn modelId="{5B0EC027-29E5-490F-896C-D131C234ABA3}" type="presParOf" srcId="{0957C8D6-58F7-41CD-80D6-D4A1AA1513E3}" destId="{CAFAAAD2-DF19-438D-A69D-8D3744EC5F56}" srcOrd="1" destOrd="0" presId="urn:microsoft.com/office/officeart/2005/8/layout/chart3"/>
    <dgm:cxn modelId="{67707E18-1E53-4CC2-A4B2-09A56CE32A55}" type="presOf" srcId="{8F28359A-508A-46B1-9F3B-E15863504181}" destId="{CAFAAAD2-DF19-438D-A69D-8D3744EC5F56}" srcOrd="1" destOrd="0" presId="urn:microsoft.com/office/officeart/2005/8/layout/chart3"/>
    <dgm:cxn modelId="{14FAAC3C-4870-4AB3-9BEC-A9E57561B4BC}" type="presParOf" srcId="{0957C8D6-58F7-41CD-80D6-D4A1AA1513E3}" destId="{B316AC02-A9AF-48FF-9E2F-63C96A0682CC}" srcOrd="2" destOrd="0" presId="urn:microsoft.com/office/officeart/2005/8/layout/chart3"/>
    <dgm:cxn modelId="{C39705EF-C436-4E4A-8C31-172BCE0CAE82}" type="presOf" srcId="{A9AA4232-5828-4585-AAA4-A44680FF71C4}" destId="{B316AC02-A9AF-48FF-9E2F-63C96A0682CC}" srcOrd="0" destOrd="0" presId="urn:microsoft.com/office/officeart/2005/8/layout/chart3"/>
    <dgm:cxn modelId="{4029AAA7-428F-455F-A6E1-6D1868D41007}" type="presParOf" srcId="{0957C8D6-58F7-41CD-80D6-D4A1AA1513E3}" destId="{2032BA69-A5E2-47CD-848C-40F7DA6E27AD}" srcOrd="3" destOrd="0" presId="urn:microsoft.com/office/officeart/2005/8/layout/chart3"/>
    <dgm:cxn modelId="{3C9A6C93-6C25-4C34-AC0F-61D14C5500ED}" type="presOf" srcId="{A9AA4232-5828-4585-AAA4-A44680FF71C4}" destId="{2032BA69-A5E2-47CD-848C-40F7DA6E27AD}" srcOrd="1" destOrd="0" presId="urn:microsoft.com/office/officeart/2005/8/layout/chart3"/>
    <dgm:cxn modelId="{3375FE80-B37D-4C8E-9C26-77EDEAC9B926}" type="presParOf" srcId="{0957C8D6-58F7-41CD-80D6-D4A1AA1513E3}" destId="{01B8D2D7-C8C2-4E55-A9F3-BB7B0A6AE4DF}" srcOrd="4" destOrd="0" presId="urn:microsoft.com/office/officeart/2005/8/layout/chart3"/>
    <dgm:cxn modelId="{6EEC4997-E55A-4378-BC4A-DB9F55DFD125}" type="presOf" srcId="{E29095D5-B27E-4BFF-8444-F8D895D16683}" destId="{01B8D2D7-C8C2-4E55-A9F3-BB7B0A6AE4DF}" srcOrd="0" destOrd="0" presId="urn:microsoft.com/office/officeart/2005/8/layout/chart3"/>
    <dgm:cxn modelId="{B596B598-9849-414B-B503-8C2032CF5DF3}" type="presParOf" srcId="{0957C8D6-58F7-41CD-80D6-D4A1AA1513E3}" destId="{50DA4E4D-FA2A-4FAC-81FC-200BC158F569}" srcOrd="5" destOrd="0" presId="urn:microsoft.com/office/officeart/2005/8/layout/chart3"/>
    <dgm:cxn modelId="{1687274E-761F-4801-9791-93A3F65DDC4D}" type="presOf" srcId="{E29095D5-B27E-4BFF-8444-F8D895D16683}" destId="{50DA4E4D-FA2A-4FAC-81FC-200BC158F569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6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64EE57C7-1106-4DD1-86CE-50D2BD94A23C}" type="doc">
      <dgm:prSet loTypeId="urn:microsoft.com/office/officeart/2009/3/layout/StepUpProcess" loCatId="process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zh-CN" altLang="en-US"/>
        </a:p>
      </dgm:t>
    </dgm:pt>
    <dgm:pt modelId="{20E81725-FECC-4BEB-A428-647C474F30D5}" type="parTrans" cxnId="{F2C040D9-4517-4B64-B627-F8128C19EFEA}">
      <dgm:prSet/>
      <dgm:spPr/>
      <dgm:t>
        <a:bodyPr/>
        <a:lstStyle/>
        <a:p>
          <a:endParaRPr lang="zh-CN" altLang="en-US"/>
        </a:p>
      </dgm:t>
    </dgm:pt>
    <dgm:pt modelId="{96E28B22-8648-4B41-9C6C-A97D2CDF5F27}">
      <dgm:prSet phldrT="[文本]" custT="1"/>
      <dgm:spPr/>
      <dgm:t>
        <a:bodyPr/>
        <a:lstStyle/>
        <a:p>
          <a:r>
            <a:rPr lang="zh-CN" altLang="en-US" sz="1800" smtClean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在这里输入文字</a:t>
          </a:r>
          <a:endParaRPr lang="zh-CN" altLang="en-US" sz="1800">
            <a:solidFill>
              <a:schemeClr val="accent1">
                <a:lumMod val="50000"/>
              </a:schemeClr>
            </a:solidFill>
            <a:latin typeface="微软雅黑" panose="020b0503020204020204" pitchFamily="34" charset="-122"/>
            <a:ea typeface="微软雅黑" pitchFamily="34" charset="-122"/>
          </a:endParaRPr>
        </a:p>
      </dgm:t>
    </dgm:pt>
    <dgm:pt modelId="{07D6D2A5-AD31-4082-A870-38FA48231354}" type="sibTrans" cxnId="{F2C040D9-4517-4B64-B627-F8128C19EFEA}">
      <dgm:prSet/>
      <dgm:spPr/>
      <dgm:t>
        <a:bodyPr/>
        <a:lstStyle/>
        <a:p>
          <a:endParaRPr lang="zh-CN" altLang="en-US"/>
        </a:p>
      </dgm:t>
    </dgm:pt>
    <dgm:pt modelId="{7B404E69-41FE-4153-A156-D2B97CE13317}" type="parTrans" cxnId="{AB12E8EC-DB1E-49F7-AC2E-AD283462E3EF}">
      <dgm:prSet/>
      <dgm:spPr/>
      <dgm:t>
        <a:bodyPr/>
        <a:lstStyle/>
        <a:p>
          <a:endParaRPr lang="zh-CN" altLang="en-US"/>
        </a:p>
      </dgm:t>
    </dgm:pt>
    <dgm:pt modelId="{20F2E7F2-8CED-49B5-990C-1A5470E2A24B}">
      <dgm:prSet phldrT="[文本]" custT="1"/>
      <dgm:spPr/>
      <dgm:t>
        <a:bodyPr/>
        <a:lstStyle/>
        <a:p>
          <a:r>
            <a:rPr lang="zh-CN" altLang="en-US" sz="1800" smtClean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在这里输入文字</a:t>
          </a:r>
          <a:endParaRPr lang="zh-CN" altLang="en-US" sz="1800">
            <a:solidFill>
              <a:schemeClr val="accent1">
                <a:lumMod val="50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738C589D-7B05-4926-B915-5890F5130076}" type="sibTrans" cxnId="{AB12E8EC-DB1E-49F7-AC2E-AD283462E3EF}">
      <dgm:prSet/>
      <dgm:spPr/>
      <dgm:t>
        <a:bodyPr/>
        <a:lstStyle/>
        <a:p>
          <a:endParaRPr lang="zh-CN" altLang="en-US"/>
        </a:p>
      </dgm:t>
    </dgm:pt>
    <dgm:pt modelId="{56639A53-43F6-495A-96A9-58ECD785865D}" type="parTrans" cxnId="{1B62D7B2-2230-48BE-A3EE-7AFDA1E1DE7B}">
      <dgm:prSet/>
      <dgm:spPr/>
      <dgm:t>
        <a:bodyPr/>
        <a:lstStyle/>
        <a:p>
          <a:endParaRPr lang="zh-CN" altLang="en-US"/>
        </a:p>
      </dgm:t>
    </dgm:pt>
    <dgm:pt modelId="{11F10556-A84D-4CC0-B978-FEEFBE4C891F}">
      <dgm:prSet phldrT="[文本]" custT="1"/>
      <dgm:spPr/>
      <dgm:t>
        <a:bodyPr/>
        <a:lstStyle/>
        <a:p>
          <a:r>
            <a:rPr lang="zh-CN" altLang="en-US" sz="1800" smtClean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在这里输入文字</a:t>
          </a:r>
          <a:endParaRPr lang="zh-CN" altLang="en-US" sz="1800">
            <a:solidFill>
              <a:schemeClr val="accent1">
                <a:lumMod val="50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B480BCF1-D132-4B66-8AD4-A9D4218EBA41}" type="sibTrans" cxnId="{1B62D7B2-2230-48BE-A3EE-7AFDA1E1DE7B}">
      <dgm:prSet/>
      <dgm:spPr/>
      <dgm:t>
        <a:bodyPr/>
        <a:lstStyle/>
        <a:p>
          <a:endParaRPr lang="zh-CN" altLang="en-US"/>
        </a:p>
      </dgm:t>
    </dgm:pt>
    <dgm:pt modelId="{96F247AD-94FA-40E9-9038-D3D0081BEC0D}" type="parTrans" cxnId="{BB746050-9DC5-481E-A693-A234014B945A}">
      <dgm:prSet/>
      <dgm:spPr/>
      <dgm:t>
        <a:bodyPr/>
        <a:lstStyle/>
        <a:p>
          <a:endParaRPr lang="zh-CN" altLang="en-US"/>
        </a:p>
      </dgm:t>
    </dgm:pt>
    <dgm:pt modelId="{3415F1B6-3767-427C-98CE-DC9C85D22B8B}">
      <dgm:prSet custT="1"/>
      <dgm:spPr/>
      <dgm:t>
        <a:bodyPr/>
        <a:lstStyle/>
        <a:p>
          <a:r>
            <a:rPr lang="zh-CN" altLang="en-US" sz="1800" smtClean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在这里输入文字</a:t>
          </a:r>
          <a:endParaRPr lang="zh-CN" altLang="en-US" sz="1800">
            <a:solidFill>
              <a:schemeClr val="accent1">
                <a:lumMod val="50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41274ACB-8F7F-45D8-BC8F-E9F05517E815}" type="sibTrans" cxnId="{BB746050-9DC5-481E-A693-A234014B945A}">
      <dgm:prSet/>
      <dgm:spPr/>
      <dgm:t>
        <a:bodyPr/>
        <a:lstStyle/>
        <a:p>
          <a:endParaRPr lang="zh-CN" altLang="en-US"/>
        </a:p>
      </dgm:t>
    </dgm:pt>
    <dgm:pt modelId="{9D162509-DD3E-4289-B671-70B190053CEE}" type="pres">
      <dgm:prSet presAssocID="{64EE57C7-1106-4DD1-86CE-50D2BD94A23C}" presName="rootnode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E55764C7-DB4E-4462-AD17-110401F0897C}" type="pres">
      <dgm:prSet presAssocID="{96E28B22-8648-4B41-9C6C-A97D2CDF5F27}" presName="composite"/>
      <dgm:spPr/>
      <dgm:t>
        <a:bodyPr/>
        <a:lstStyle/>
        <a:p/>
      </dgm:t>
    </dgm:pt>
    <dgm:pt modelId="{A8EAF42A-56C1-4172-8E03-AC8BDE2D7C64}" type="pres">
      <dgm:prSet presAssocID="{96E28B22-8648-4B41-9C6C-A97D2CDF5F27}" presName="LShape" presStyleLbl="alignNode1" presStyleCnt="4"/>
      <dgm:spPr>
        <a:solidFill>
          <a:srgbClr val="70AD47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1494114B-E880-4043-AD87-6FAC1D1D8A8B}" type="pres">
      <dgm:prSet presAssocID="{96E28B22-8648-4B41-9C6C-A97D2CDF5F27}" presName="ParentText" presStyleLbl="revTx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41BE171-EA88-4935-99AF-699E3E919B85}" type="pres">
      <dgm:prSet presAssocID="{96E28B22-8648-4B41-9C6C-A97D2CDF5F27}" presName="Triangle" presStyleLbl="alignNode1" presStyleCnt="4"/>
      <dgm:spPr>
        <a:solidFill>
          <a:srgbClr val="A9D18E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3B454B71-E559-4074-A00F-5679403034CE}" type="pres">
      <dgm:prSet presAssocID="{07D6D2A5-AD31-4082-A870-38FA48231354}" presName="sibTrans"/>
      <dgm:spPr/>
      <dgm:t>
        <a:bodyPr/>
        <a:lstStyle/>
        <a:p/>
      </dgm:t>
    </dgm:pt>
    <dgm:pt modelId="{4E7C964F-3DDE-46DB-BE4B-024A5E6AE6E8}" type="pres">
      <dgm:prSet presAssocID="{07D6D2A5-AD31-4082-A870-38FA48231354}" presName="space"/>
      <dgm:spPr/>
      <dgm:t>
        <a:bodyPr/>
        <a:lstStyle/>
        <a:p/>
      </dgm:t>
    </dgm:pt>
    <dgm:pt modelId="{0DEF6DFA-8BDE-4843-BD3C-1A9D57D26BC9}" type="pres">
      <dgm:prSet presAssocID="{20F2E7F2-8CED-49B5-990C-1A5470E2A24B}" presName="composite"/>
      <dgm:spPr/>
      <dgm:t>
        <a:bodyPr/>
        <a:lstStyle/>
        <a:p/>
      </dgm:t>
    </dgm:pt>
    <dgm:pt modelId="{16463306-5B74-46BA-B082-F438AD4230F6}" type="pres">
      <dgm:prSet presAssocID="{20F2E7F2-8CED-49B5-990C-1A5470E2A24B}" presName="LShape" presStyleLbl="alignNode1" presStyleIdx="1" presStyleCnt="4"/>
      <dgm:spPr>
        <a:solidFill>
          <a:srgbClr val="70AD47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369F6ED7-F09D-424D-B862-59E3E505DCCF}" type="pres">
      <dgm:prSet presAssocID="{20F2E7F2-8CED-49B5-990C-1A5470E2A24B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E327DDD-7E23-48A3-9F1A-4805618662D9}" type="pres">
      <dgm:prSet presAssocID="{20F2E7F2-8CED-49B5-990C-1A5470E2A24B}" presName="Triangle" presStyleLbl="alignNode1" presStyleIdx="1" presStyleCnt="4"/>
      <dgm:spPr>
        <a:solidFill>
          <a:srgbClr val="A9D18E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124D15A6-DEE5-49BB-B0A2-7D7A27668B6B}" type="pres">
      <dgm:prSet presAssocID="{738C589D-7B05-4926-B915-5890F5130076}" presName="sibTrans"/>
      <dgm:spPr/>
      <dgm:t>
        <a:bodyPr/>
        <a:lstStyle/>
        <a:p/>
      </dgm:t>
    </dgm:pt>
    <dgm:pt modelId="{2C0C73B3-5251-42EA-9331-BD1F4294AEDA}" type="pres">
      <dgm:prSet presAssocID="{738C589D-7B05-4926-B915-5890F5130076}" presName="space"/>
      <dgm:spPr/>
      <dgm:t>
        <a:bodyPr/>
        <a:lstStyle/>
        <a:p/>
      </dgm:t>
    </dgm:pt>
    <dgm:pt modelId="{E1337E8E-C86A-4DF6-976B-A6B4A72EA4E1}" type="pres">
      <dgm:prSet presAssocID="{11F10556-A84D-4CC0-B978-FEEFBE4C891F}" presName="composite"/>
      <dgm:spPr/>
      <dgm:t>
        <a:bodyPr/>
        <a:lstStyle/>
        <a:p/>
      </dgm:t>
    </dgm:pt>
    <dgm:pt modelId="{EFA52AD9-9F5F-4105-8222-36FBA760BFAF}" type="pres">
      <dgm:prSet presAssocID="{11F10556-A84D-4CC0-B978-FEEFBE4C891F}" presName="LShape" presStyleLbl="alignNode1" presStyleIdx="2" presStyleCnt="4"/>
      <dgm:spPr>
        <a:solidFill>
          <a:srgbClr val="70AD47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AE39AC58-75E6-4AB5-8224-C0DC36752239}" type="pres">
      <dgm:prSet presAssocID="{11F10556-A84D-4CC0-B978-FEEFBE4C891F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EC739D4-2B88-40FF-873C-5028E6BA6F1A}" type="pres">
      <dgm:prSet presAssocID="{11F10556-A84D-4CC0-B978-FEEFBE4C891F}" presName="Triangle" presStyleLbl="alignNode1" presStyleIdx="2" presStyleCnt="4"/>
      <dgm:spPr>
        <a:solidFill>
          <a:srgbClr val="A9D18E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100905E5-B94E-461C-B32F-7570A505962E}" type="pres">
      <dgm:prSet presAssocID="{B480BCF1-D132-4B66-8AD4-A9D4218EBA41}" presName="sibTrans"/>
      <dgm:spPr/>
      <dgm:t>
        <a:bodyPr/>
        <a:lstStyle/>
        <a:p/>
      </dgm:t>
    </dgm:pt>
    <dgm:pt modelId="{033354B3-80B3-4B8B-946B-9F71C7438B9D}" type="pres">
      <dgm:prSet presAssocID="{B480BCF1-D132-4B66-8AD4-A9D4218EBA41}" presName="space"/>
      <dgm:spPr/>
      <dgm:t>
        <a:bodyPr/>
        <a:lstStyle/>
        <a:p/>
      </dgm:t>
    </dgm:pt>
    <dgm:pt modelId="{A7E5A699-AD9F-422A-AECE-9A7A576A825B}" type="pres">
      <dgm:prSet presAssocID="{3415F1B6-3767-427C-98CE-DC9C85D22B8B}" presName="composite"/>
      <dgm:spPr/>
      <dgm:t>
        <a:bodyPr/>
        <a:lstStyle/>
        <a:p/>
      </dgm:t>
    </dgm:pt>
    <dgm:pt modelId="{902D22A0-CD54-4828-933A-F7152C6A8FFB}" type="pres">
      <dgm:prSet presAssocID="{3415F1B6-3767-427C-98CE-DC9C85D22B8B}" presName="LShape" presStyleLbl="alignNode1" presStyleIdx="3" presStyleCnt="4"/>
      <dgm:spPr>
        <a:solidFill>
          <a:srgbClr val="70AD47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3E31CEB4-C7E2-4B6A-AB4C-567E57026619}" type="pres">
      <dgm:prSet presAssocID="{3415F1B6-3767-427C-98CE-DC9C85D22B8B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2C040D9-4517-4B64-B627-F8128C19EFEA}" srcId="{64EE57C7-1106-4DD1-86CE-50D2BD94A23C}" destId="{96E28B22-8648-4B41-9C6C-A97D2CDF5F27}" srcOrd="0" destOrd="0" parTransId="{20E81725-FECC-4BEB-A428-647C474F30D5}" sibTransId="{07D6D2A5-AD31-4082-A870-38FA48231354}"/>
    <dgm:cxn modelId="{AB12E8EC-DB1E-49F7-AC2E-AD283462E3EF}" srcId="{64EE57C7-1106-4DD1-86CE-50D2BD94A23C}" destId="{20F2E7F2-8CED-49B5-990C-1A5470E2A24B}" srcOrd="1" destOrd="0" parTransId="{7B404E69-41FE-4153-A156-D2B97CE13317}" sibTransId="{738C589D-7B05-4926-B915-5890F5130076}"/>
    <dgm:cxn modelId="{1B62D7B2-2230-48BE-A3EE-7AFDA1E1DE7B}" srcId="{64EE57C7-1106-4DD1-86CE-50D2BD94A23C}" destId="{11F10556-A84D-4CC0-B978-FEEFBE4C891F}" srcOrd="2" destOrd="0" parTransId="{56639A53-43F6-495A-96A9-58ECD785865D}" sibTransId="{B480BCF1-D132-4B66-8AD4-A9D4218EBA41}"/>
    <dgm:cxn modelId="{BB746050-9DC5-481E-A693-A234014B945A}" srcId="{64EE57C7-1106-4DD1-86CE-50D2BD94A23C}" destId="{3415F1B6-3767-427C-98CE-DC9C85D22B8B}" srcOrd="3" destOrd="0" parTransId="{96F247AD-94FA-40E9-9038-D3D0081BEC0D}" sibTransId="{41274ACB-8F7F-45D8-BC8F-E9F05517E815}"/>
    <dgm:cxn modelId="{219D6AD8-1EF3-4DEA-80F2-BF333E39330B}" type="presOf" srcId="{64EE57C7-1106-4DD1-86CE-50D2BD94A23C}" destId="{9D162509-DD3E-4289-B671-70B190053CEE}" srcOrd="0" destOrd="0" presId="urn:microsoft.com/office/officeart/2009/3/layout/StepUpProcess"/>
    <dgm:cxn modelId="{6FDF8F09-B72D-4CB3-B5FE-1A433BCFF99D}" type="presParOf" srcId="{9D162509-DD3E-4289-B671-70B190053CEE}" destId="{E55764C7-DB4E-4462-AD17-110401F0897C}" srcOrd="0" destOrd="0" presId="urn:microsoft.com/office/officeart/2009/3/layout/StepUpProcess"/>
    <dgm:cxn modelId="{67898B47-83F7-47D6-8BA7-5D35A6B8D82A}" type="presParOf" srcId="{E55764C7-DB4E-4462-AD17-110401F0897C}" destId="{A8EAF42A-56C1-4172-8E03-AC8BDE2D7C64}" srcOrd="0" destOrd="0" presId="urn:microsoft.com/office/officeart/2009/3/layout/StepUpProcess"/>
    <dgm:cxn modelId="{2DF57904-0031-49DF-80D4-C6BAFC1C3646}" type="presParOf" srcId="{E55764C7-DB4E-4462-AD17-110401F0897C}" destId="{1494114B-E880-4043-AD87-6FAC1D1D8A8B}" srcOrd="1" destOrd="0" presId="urn:microsoft.com/office/officeart/2009/3/layout/StepUpProcess"/>
    <dgm:cxn modelId="{098227EF-D277-460D-AD38-809D81F3079F}" type="presOf" srcId="{96E28B22-8648-4B41-9C6C-A97D2CDF5F27}" destId="{1494114B-E880-4043-AD87-6FAC1D1D8A8B}" srcOrd="0" destOrd="0" presId="urn:microsoft.com/office/officeart/2009/3/layout/StepUpProcess"/>
    <dgm:cxn modelId="{58C927AF-371E-4F5E-AFA5-20D9410E270E}" type="presParOf" srcId="{E55764C7-DB4E-4462-AD17-110401F0897C}" destId="{A41BE171-EA88-4935-99AF-699E3E919B85}" srcOrd="2" destOrd="0" presId="urn:microsoft.com/office/officeart/2009/3/layout/StepUpProcess"/>
    <dgm:cxn modelId="{323EED90-2F1F-4517-81DD-8E49D54F2D32}" type="presParOf" srcId="{9D162509-DD3E-4289-B671-70B190053CEE}" destId="{3B454B71-E559-4074-A00F-5679403034CE}" srcOrd="1" destOrd="0" presId="urn:microsoft.com/office/officeart/2009/3/layout/StepUpProcess"/>
    <dgm:cxn modelId="{DFE29F53-7766-4B09-AE4B-F3F8F9D326D8}" type="presParOf" srcId="{3B454B71-E559-4074-A00F-5679403034CE}" destId="{4E7C964F-3DDE-46DB-BE4B-024A5E6AE6E8}" srcOrd="0" destOrd="0" presId="urn:microsoft.com/office/officeart/2009/3/layout/StepUpProcess"/>
    <dgm:cxn modelId="{0DE1FA3E-4C8E-4505-B363-503C838CE403}" type="presParOf" srcId="{9D162509-DD3E-4289-B671-70B190053CEE}" destId="{0DEF6DFA-8BDE-4843-BD3C-1A9D57D26BC9}" srcOrd="2" destOrd="0" presId="urn:microsoft.com/office/officeart/2009/3/layout/StepUpProcess"/>
    <dgm:cxn modelId="{BA1ABBAA-C018-4CEA-88CB-24B045D5D6C6}" type="presParOf" srcId="{0DEF6DFA-8BDE-4843-BD3C-1A9D57D26BC9}" destId="{16463306-5B74-46BA-B082-F438AD4230F6}" srcOrd="0" destOrd="0" presId="urn:microsoft.com/office/officeart/2009/3/layout/StepUpProcess"/>
    <dgm:cxn modelId="{8A482095-7A45-4DB8-B24C-44CB7BDCC4BF}" type="presParOf" srcId="{0DEF6DFA-8BDE-4843-BD3C-1A9D57D26BC9}" destId="{369F6ED7-F09D-424D-B862-59E3E505DCCF}" srcOrd="1" destOrd="0" presId="urn:microsoft.com/office/officeart/2009/3/layout/StepUpProcess"/>
    <dgm:cxn modelId="{1E16F47A-5191-4C15-8EBE-776456818897}" type="presOf" srcId="{20F2E7F2-8CED-49B5-990C-1A5470E2A24B}" destId="{369F6ED7-F09D-424D-B862-59E3E505DCCF}" srcOrd="0" destOrd="0" presId="urn:microsoft.com/office/officeart/2009/3/layout/StepUpProcess"/>
    <dgm:cxn modelId="{99331F8B-6DA0-4CC2-8732-0AEF365C3153}" type="presParOf" srcId="{0DEF6DFA-8BDE-4843-BD3C-1A9D57D26BC9}" destId="{3E327DDD-7E23-48A3-9F1A-4805618662D9}" srcOrd="2" destOrd="0" presId="urn:microsoft.com/office/officeart/2009/3/layout/StepUpProcess"/>
    <dgm:cxn modelId="{FB2C6640-2BA5-43A7-AB47-EF329B8DDF4B}" type="presParOf" srcId="{9D162509-DD3E-4289-B671-70B190053CEE}" destId="{124D15A6-DEE5-49BB-B0A2-7D7A27668B6B}" srcOrd="3" destOrd="0" presId="urn:microsoft.com/office/officeart/2009/3/layout/StepUpProcess"/>
    <dgm:cxn modelId="{8FD6F959-D5A0-4343-AF3F-050BD13DAF55}" type="presParOf" srcId="{124D15A6-DEE5-49BB-B0A2-7D7A27668B6B}" destId="{2C0C73B3-5251-42EA-9331-BD1F4294AEDA}" srcOrd="0" destOrd="0" presId="urn:microsoft.com/office/officeart/2009/3/layout/StepUpProcess"/>
    <dgm:cxn modelId="{AD783709-9206-4611-8727-B39159DD5479}" type="presParOf" srcId="{9D162509-DD3E-4289-B671-70B190053CEE}" destId="{E1337E8E-C86A-4DF6-976B-A6B4A72EA4E1}" srcOrd="4" destOrd="0" presId="urn:microsoft.com/office/officeart/2009/3/layout/StepUpProcess"/>
    <dgm:cxn modelId="{BD1B7FF1-DFE1-4414-B343-4573B2DFD01B}" type="presParOf" srcId="{E1337E8E-C86A-4DF6-976B-A6B4A72EA4E1}" destId="{EFA52AD9-9F5F-4105-8222-36FBA760BFAF}" srcOrd="0" destOrd="0" presId="urn:microsoft.com/office/officeart/2009/3/layout/StepUpProcess"/>
    <dgm:cxn modelId="{571017DC-8CCA-4973-8525-794D4E788051}" type="presParOf" srcId="{E1337E8E-C86A-4DF6-976B-A6B4A72EA4E1}" destId="{AE39AC58-75E6-4AB5-8224-C0DC36752239}" srcOrd="1" destOrd="0" presId="urn:microsoft.com/office/officeart/2009/3/layout/StepUpProcess"/>
    <dgm:cxn modelId="{67A19543-9752-443B-83B8-821576AB3551}" type="presOf" srcId="{11F10556-A84D-4CC0-B978-FEEFBE4C891F}" destId="{AE39AC58-75E6-4AB5-8224-C0DC36752239}" srcOrd="0" destOrd="0" presId="urn:microsoft.com/office/officeart/2009/3/layout/StepUpProcess"/>
    <dgm:cxn modelId="{80B648BA-6FC7-46E8-B65A-F082D1B75D8A}" type="presParOf" srcId="{E1337E8E-C86A-4DF6-976B-A6B4A72EA4E1}" destId="{8EC739D4-2B88-40FF-873C-5028E6BA6F1A}" srcOrd="2" destOrd="0" presId="urn:microsoft.com/office/officeart/2009/3/layout/StepUpProcess"/>
    <dgm:cxn modelId="{513FFC3E-4D99-4A9A-AB54-B15C3D717800}" type="presParOf" srcId="{9D162509-DD3E-4289-B671-70B190053CEE}" destId="{100905E5-B94E-461C-B32F-7570A505962E}" srcOrd="5" destOrd="0" presId="urn:microsoft.com/office/officeart/2009/3/layout/StepUpProcess"/>
    <dgm:cxn modelId="{A135B8B1-9C44-4F7D-BBBB-11B1502CC3CD}" type="presParOf" srcId="{100905E5-B94E-461C-B32F-7570A505962E}" destId="{033354B3-80B3-4B8B-946B-9F71C7438B9D}" srcOrd="0" destOrd="0" presId="urn:microsoft.com/office/officeart/2009/3/layout/StepUpProcess"/>
    <dgm:cxn modelId="{B9BBB513-1003-43F7-8283-F8387A4F0DA0}" type="presParOf" srcId="{9D162509-DD3E-4289-B671-70B190053CEE}" destId="{A7E5A699-AD9F-422A-AECE-9A7A576A825B}" srcOrd="6" destOrd="0" presId="urn:microsoft.com/office/officeart/2009/3/layout/StepUpProcess"/>
    <dgm:cxn modelId="{F95092CC-30F2-49C9-B399-04AEFA0B8EAE}" type="presParOf" srcId="{A7E5A699-AD9F-422A-AECE-9A7A576A825B}" destId="{902D22A0-CD54-4828-933A-F7152C6A8FFB}" srcOrd="0" destOrd="0" presId="urn:microsoft.com/office/officeart/2009/3/layout/StepUpProcess"/>
    <dgm:cxn modelId="{717299BE-65B8-4682-9C30-AF52267A79A5}" type="presParOf" srcId="{A7E5A699-AD9F-422A-AECE-9A7A576A825B}" destId="{3E31CEB4-C7E2-4B6A-AB4C-567E57026619}" srcOrd="1" destOrd="0" presId="urn:microsoft.com/office/officeart/2009/3/layout/StepUpProcess"/>
    <dgm:cxn modelId="{28E39342-EA49-4CFA-A42D-D3D6F116B11C}" type="presOf" srcId="{3415F1B6-3767-427C-98CE-DC9C85D22B8B}" destId="{3E31CEB4-C7E2-4B6A-AB4C-567E57026619}" srcOrd="0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7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C1BD3644-469A-471C-ABCA-6AE6A73F963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83676BF-14E2-45D3-8AF3-2E397CF85509}" type="parTrans" cxnId="{E52569E6-9BE7-4F49-8C2B-DFC2DD96C4D6}">
      <dgm:prSet custT="1"/>
      <dgm:spPr/>
      <dgm:t>
        <a:bodyPr/>
        <a:lstStyle/>
        <a:p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B79BE946-B0F6-4F93-BDBA-7A17F46F5062}">
      <dgm:prSet phldrT="[文本]" phldr="1" custT="1"/>
      <dgm:spPr>
        <a:solidFill>
          <a:schemeClr val="accent6"/>
        </a:solidFill>
      </dgm:spPr>
      <dgm:t>
        <a:bodyPr/>
        <a:lstStyle/>
        <a:p>
          <a:endParaRPr lang="zh-CN" altLang="en-US" sz="2400">
            <a:latin typeface="微软雅黑" panose="020b0503020204020204" pitchFamily="34" charset="-122"/>
            <a:ea typeface="微软雅黑" pitchFamily="34" charset="-122"/>
          </a:endParaRPr>
        </a:p>
      </dgm:t>
    </dgm:pt>
    <dgm:pt modelId="{251C10E2-A7A9-4A9C-A82D-BBFF80A873E1}" type="sibTrans" cxnId="{E52569E6-9BE7-4F49-8C2B-DFC2DD96C4D6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006949B-B81B-4767-9699-41EC3B9F3EC2}" type="parTrans" cxnId="{85355037-DA2A-4388-ADC7-5905D1EF657B}">
      <dgm:prSet custT="1"/>
      <dgm:spPr/>
      <dgm:t>
        <a:bodyPr/>
        <a:lstStyle/>
        <a:p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FEA58A22-3E14-487F-AF39-B638D3791C40}">
      <dgm:prSet phldrT="[文本]" phldr="1" custT="1"/>
      <dgm:spPr>
        <a:solidFill>
          <a:schemeClr val="accent6"/>
        </a:solidFill>
      </dgm:spPr>
      <dgm:t>
        <a:bodyPr/>
        <a:lstStyle/>
        <a:p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992A481B-DFF7-48B9-8675-CA6D116036DE}" type="sibTrans" cxnId="{85355037-DA2A-4388-ADC7-5905D1EF657B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B7F9A2F8-3034-4C3D-B4A6-F6546B39AEA1}" type="parTrans" cxnId="{0A6365F1-AF24-4BB8-8128-18371D4CDB86}">
      <dgm:prSet custT="1"/>
      <dgm:spPr/>
      <dgm:t>
        <a:bodyPr/>
        <a:lstStyle/>
        <a:p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82D0CCC2-6A02-4EAA-9B19-96481F61A178}">
      <dgm:prSet phldrT="[文本]" phldr="1" custT="1"/>
      <dgm:spPr>
        <a:solidFill>
          <a:schemeClr val="accent6"/>
        </a:solidFill>
      </dgm:spPr>
      <dgm:t>
        <a:bodyPr/>
        <a:lstStyle/>
        <a:p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E84F427B-7996-49E5-B332-CAD6E8723207}" type="sibTrans" cxnId="{0A6365F1-AF24-4BB8-8128-18371D4CDB86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5B347638-98DC-45B2-B1F6-DAA4E8886472}" type="parTrans" cxnId="{A5C1B3AD-E6A6-4A19-9C0D-A1159A58E5F1}">
      <dgm:prSet custT="1"/>
      <dgm:spPr/>
      <dgm:t>
        <a:bodyPr/>
        <a:lstStyle/>
        <a:p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15574FF2-6707-4EA3-84C1-5B1C86CC18E8}">
      <dgm:prSet phldrT="[文本]" phldr="1" custT="1"/>
      <dgm:spPr>
        <a:solidFill>
          <a:schemeClr val="accent6"/>
        </a:solidFill>
      </dgm:spPr>
      <dgm:t>
        <a:bodyPr/>
        <a:lstStyle/>
        <a:p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27BDBF11-CC2F-4B60-99E2-30EA9CC12425}" type="sibTrans" cxnId="{A5C1B3AD-E6A6-4A19-9C0D-A1159A58E5F1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D12239E2-733F-4818-8447-CF970BE3178F}" type="parTrans" cxnId="{F6E8DC22-10AF-4277-8229-3B8F920936CA}">
      <dgm:prSet custT="1"/>
      <dgm:spPr/>
      <dgm:t>
        <a:bodyPr/>
        <a:lstStyle/>
        <a:p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420DE2B3-F63A-4699-8C48-5D5C2F7E4A50}">
      <dgm:prSet phldrT="[文本]" phldr="1" custT="1"/>
      <dgm:spPr>
        <a:solidFill>
          <a:schemeClr val="accent6"/>
        </a:solidFill>
      </dgm:spPr>
      <dgm:t>
        <a:bodyPr/>
        <a:lstStyle/>
        <a:p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49AA3D2D-2405-4574-8377-77667CE3C889}" type="sibTrans" cxnId="{F6E8DC22-10AF-4277-8229-3B8F920936CA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D7F9FE0E-8389-419F-B987-54EBC90DBB45}" type="pres">
      <dgm:prSet presAssocID="{C1BD3644-469A-471C-ABCA-6AE6A73F963D}" presName="cycle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78AE05C-B590-4B5B-8B80-EBCF07BE19ED}" type="pres">
      <dgm:prSet presAssocID="{B79BE946-B0F6-4F93-BDBA-7A17F46F5062}" presName="node" presStyleLbl="node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21BF836-40C1-48B1-A06D-29F91FD69C80}" type="pres">
      <dgm:prSet presAssocID="{251C10E2-A7A9-4A9C-A82D-BBFF80A873E1}" presName="sibTrans" presStyleLbl="sibTrans2D1" presStyleCnt="5"/>
      <dgm:spPr/>
      <dgm:t>
        <a:bodyPr/>
        <a:lstStyle/>
        <a:p>
          <a:endParaRPr lang="zh-CN" altLang="en-US"/>
        </a:p>
      </dgm:t>
    </dgm:pt>
    <dgm:pt modelId="{53BBD397-883D-47A0-88A1-E74C9C20DEA2}" type="pres">
      <dgm:prSet presAssocID="{251C10E2-A7A9-4A9C-A82D-BBFF80A873E1}" presName="connectorText" presStyleLbl="sibTrans2D1" presStyleCnt="5"/>
      <dgm:spPr/>
      <dgm:t>
        <a:bodyPr/>
        <a:lstStyle/>
        <a:p>
          <a:endParaRPr lang="zh-CN" altLang="en-US"/>
        </a:p>
      </dgm:t>
    </dgm:pt>
    <dgm:pt modelId="{5AB7BE07-612C-4CE4-ACD8-7FAFB6D24CF5}" type="pres">
      <dgm:prSet presAssocID="{FEA58A22-3E14-487F-AF39-B638D3791C4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7739E9A-0904-4A82-875C-FB15EE348128}" type="pres">
      <dgm:prSet presAssocID="{992A481B-DFF7-48B9-8675-CA6D116036DE}" presName="sibTrans" presStyleLbl="sibTrans2D1" presStyleIdx="1" presStyleCnt="5"/>
      <dgm:spPr/>
      <dgm:t>
        <a:bodyPr/>
        <a:lstStyle/>
        <a:p>
          <a:endParaRPr lang="zh-CN" altLang="en-US"/>
        </a:p>
      </dgm:t>
    </dgm:pt>
    <dgm:pt modelId="{1E4F5B56-1118-4804-852F-E3727431419F}" type="pres">
      <dgm:prSet presAssocID="{992A481B-DFF7-48B9-8675-CA6D116036DE}" presName="connectorText" presStyleLbl="sibTrans2D1" presStyleIdx="1" presStyleCnt="5"/>
      <dgm:spPr/>
      <dgm:t>
        <a:bodyPr/>
        <a:lstStyle/>
        <a:p>
          <a:endParaRPr lang="zh-CN" altLang="en-US"/>
        </a:p>
      </dgm:t>
    </dgm:pt>
    <dgm:pt modelId="{0D40FA3B-0F53-429E-A3E5-24810D8A68C0}" type="pres">
      <dgm:prSet presAssocID="{82D0CCC2-6A02-4EAA-9B19-96481F61A17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472E301-EA56-45FB-B6CE-53964733F816}" type="pres">
      <dgm:prSet presAssocID="{E84F427B-7996-49E5-B332-CAD6E8723207}" presName="sibTrans" presStyleLbl="sibTrans2D1" presStyleIdx="2" presStyleCnt="5"/>
      <dgm:spPr/>
      <dgm:t>
        <a:bodyPr/>
        <a:lstStyle/>
        <a:p>
          <a:endParaRPr lang="zh-CN" altLang="en-US"/>
        </a:p>
      </dgm:t>
    </dgm:pt>
    <dgm:pt modelId="{088ADB2D-A0BF-44E8-95B6-478721CB3CB3}" type="pres">
      <dgm:prSet presAssocID="{E84F427B-7996-49E5-B332-CAD6E8723207}" presName="connectorText" presStyleLbl="sibTrans2D1" presStyleIdx="2" presStyleCnt="5"/>
      <dgm:spPr/>
      <dgm:t>
        <a:bodyPr/>
        <a:lstStyle/>
        <a:p>
          <a:endParaRPr lang="zh-CN" altLang="en-US"/>
        </a:p>
      </dgm:t>
    </dgm:pt>
    <dgm:pt modelId="{491CAD11-1485-4521-9DA3-3D2BC9B0A218}" type="pres">
      <dgm:prSet presAssocID="{15574FF2-6707-4EA3-84C1-5B1C86CC18E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55247BA-5EDD-4E4B-BD1B-623F36FFB36A}" type="pres">
      <dgm:prSet presAssocID="{27BDBF11-CC2F-4B60-99E2-30EA9CC12425}" presName="sibTrans" presStyleLbl="sibTrans2D1" presStyleIdx="3" presStyleCnt="5"/>
      <dgm:spPr/>
      <dgm:t>
        <a:bodyPr/>
        <a:lstStyle/>
        <a:p>
          <a:endParaRPr lang="zh-CN" altLang="en-US"/>
        </a:p>
      </dgm:t>
    </dgm:pt>
    <dgm:pt modelId="{DAF4C985-C0BB-4BEF-9B5F-3F9E30F6DC79}" type="pres">
      <dgm:prSet presAssocID="{27BDBF11-CC2F-4B60-99E2-30EA9CC12425}" presName="connectorText" presStyleLbl="sibTrans2D1" presStyleIdx="3" presStyleCnt="5"/>
      <dgm:spPr/>
      <dgm:t>
        <a:bodyPr/>
        <a:lstStyle/>
        <a:p>
          <a:endParaRPr lang="zh-CN" altLang="en-US"/>
        </a:p>
      </dgm:t>
    </dgm:pt>
    <dgm:pt modelId="{0D402E57-5ABB-440D-81A9-21D9B04C6B30}" type="pres">
      <dgm:prSet presAssocID="{420DE2B3-F63A-4699-8C48-5D5C2F7E4A5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1EAD156-674E-4035-A62D-F90F333E24EE}" type="pres">
      <dgm:prSet presAssocID="{49AA3D2D-2405-4574-8377-77667CE3C889}" presName="sibTrans" presStyleLbl="sibTrans2D1" presStyleIdx="4" presStyleCnt="5"/>
      <dgm:spPr/>
      <dgm:t>
        <a:bodyPr/>
        <a:lstStyle/>
        <a:p>
          <a:endParaRPr lang="zh-CN" altLang="en-US"/>
        </a:p>
      </dgm:t>
    </dgm:pt>
    <dgm:pt modelId="{57F503BB-0412-4FD8-8FE4-2253194319A6}" type="pres">
      <dgm:prSet presAssocID="{49AA3D2D-2405-4574-8377-77667CE3C889}" presName="connectorText" presStyleLbl="sibTrans2D1" presStyleIdx="4" presStyleCnt="5"/>
      <dgm:spPr/>
      <dgm:t>
        <a:bodyPr/>
        <a:lstStyle/>
        <a:p>
          <a:endParaRPr lang="zh-CN" altLang="en-US"/>
        </a:p>
      </dgm:t>
    </dgm:pt>
  </dgm:ptLst>
  <dgm:cxnLst>
    <dgm:cxn modelId="{E52569E6-9BE7-4F49-8C2B-DFC2DD96C4D6}" srcId="{C1BD3644-469A-471C-ABCA-6AE6A73F963D}" destId="{B79BE946-B0F6-4F93-BDBA-7A17F46F5062}" srcOrd="0" destOrd="0" parTransId="{B83676BF-14E2-45D3-8AF3-2E397CF85509}" sibTransId="{251C10E2-A7A9-4A9C-A82D-BBFF80A873E1}"/>
    <dgm:cxn modelId="{85355037-DA2A-4388-ADC7-5905D1EF657B}" srcId="{C1BD3644-469A-471C-ABCA-6AE6A73F963D}" destId="{FEA58A22-3E14-487F-AF39-B638D3791C40}" srcOrd="1" destOrd="0" parTransId="{E006949B-B81B-4767-9699-41EC3B9F3EC2}" sibTransId="{992A481B-DFF7-48B9-8675-CA6D116036DE}"/>
    <dgm:cxn modelId="{0A6365F1-AF24-4BB8-8128-18371D4CDB86}" srcId="{C1BD3644-469A-471C-ABCA-6AE6A73F963D}" destId="{82D0CCC2-6A02-4EAA-9B19-96481F61A178}" srcOrd="2" destOrd="0" parTransId="{B7F9A2F8-3034-4C3D-B4A6-F6546B39AEA1}" sibTransId="{E84F427B-7996-49E5-B332-CAD6E8723207}"/>
    <dgm:cxn modelId="{A5C1B3AD-E6A6-4A19-9C0D-A1159A58E5F1}" srcId="{C1BD3644-469A-471C-ABCA-6AE6A73F963D}" destId="{15574FF2-6707-4EA3-84C1-5B1C86CC18E8}" srcOrd="3" destOrd="0" parTransId="{5B347638-98DC-45B2-B1F6-DAA4E8886472}" sibTransId="{27BDBF11-CC2F-4B60-99E2-30EA9CC12425}"/>
    <dgm:cxn modelId="{F6E8DC22-10AF-4277-8229-3B8F920936CA}" srcId="{C1BD3644-469A-471C-ABCA-6AE6A73F963D}" destId="{420DE2B3-F63A-4699-8C48-5D5C2F7E4A50}" srcOrd="4" destOrd="0" parTransId="{D12239E2-733F-4818-8447-CF970BE3178F}" sibTransId="{49AA3D2D-2405-4574-8377-77667CE3C889}"/>
    <dgm:cxn modelId="{5778075A-0360-47BE-8BA0-A3B7288EA167}" type="presOf" srcId="{C1BD3644-469A-471C-ABCA-6AE6A73F963D}" destId="{D7F9FE0E-8389-419F-B987-54EBC90DBB45}" srcOrd="0" destOrd="0" presId="urn:microsoft.com/office/officeart/2005/8/layout/cycle2"/>
    <dgm:cxn modelId="{ED7A5E04-A177-4D29-8E09-5274F06A834A}" type="presParOf" srcId="{D7F9FE0E-8389-419F-B987-54EBC90DBB45}" destId="{178AE05C-B590-4B5B-8B80-EBCF07BE19ED}" srcOrd="0" destOrd="0" presId="urn:microsoft.com/office/officeart/2005/8/layout/cycle2"/>
    <dgm:cxn modelId="{2F281ABA-53F0-473E-97EB-119B6890127B}" type="presOf" srcId="{B79BE946-B0F6-4F93-BDBA-7A17F46F5062}" destId="{178AE05C-B590-4B5B-8B80-EBCF07BE19ED}" srcOrd="0" destOrd="0" presId="urn:microsoft.com/office/officeart/2005/8/layout/cycle2"/>
    <dgm:cxn modelId="{7452953F-097C-4E6E-B776-17413B87E8F9}" type="presParOf" srcId="{D7F9FE0E-8389-419F-B987-54EBC90DBB45}" destId="{C21BF836-40C1-48B1-A06D-29F91FD69C80}" srcOrd="1" destOrd="0" presId="urn:microsoft.com/office/officeart/2005/8/layout/cycle2"/>
    <dgm:cxn modelId="{F0DBD25C-24BB-41A7-9F95-EB622B5F8945}" type="presOf" srcId="{251C10E2-A7A9-4A9C-A82D-BBFF80A873E1}" destId="{C21BF836-40C1-48B1-A06D-29F91FD69C80}" srcOrd="0" destOrd="0" presId="urn:microsoft.com/office/officeart/2005/8/layout/cycle2"/>
    <dgm:cxn modelId="{CF7F3E09-4242-42EF-A3F8-095BE58DF4CB}" type="presParOf" srcId="{C21BF836-40C1-48B1-A06D-29F91FD69C80}" destId="{53BBD397-883D-47A0-88A1-E74C9C20DEA2}" srcOrd="0" destOrd="0" presId="urn:microsoft.com/office/officeart/2005/8/layout/cycle2"/>
    <dgm:cxn modelId="{A55180D7-EBCF-4585-AB10-890EED629E86}" type="presOf" srcId="{251C10E2-A7A9-4A9C-A82D-BBFF80A873E1}" destId="{53BBD397-883D-47A0-88A1-E74C9C20DEA2}" srcOrd="1" destOrd="0" presId="urn:microsoft.com/office/officeart/2005/8/layout/cycle2"/>
    <dgm:cxn modelId="{804B16ED-3968-4034-B55C-E5F57C795E39}" type="presParOf" srcId="{D7F9FE0E-8389-419F-B987-54EBC90DBB45}" destId="{5AB7BE07-612C-4CE4-ACD8-7FAFB6D24CF5}" srcOrd="2" destOrd="0" presId="urn:microsoft.com/office/officeart/2005/8/layout/cycle2"/>
    <dgm:cxn modelId="{DA220C6B-EDF8-4117-A5E6-62EBE38929D7}" type="presOf" srcId="{FEA58A22-3E14-487F-AF39-B638D3791C40}" destId="{5AB7BE07-612C-4CE4-ACD8-7FAFB6D24CF5}" srcOrd="0" destOrd="0" presId="urn:microsoft.com/office/officeart/2005/8/layout/cycle2"/>
    <dgm:cxn modelId="{F1F7F58E-B260-47A0-85D6-D2E7FC8FC73B}" type="presParOf" srcId="{D7F9FE0E-8389-419F-B987-54EBC90DBB45}" destId="{C7739E9A-0904-4A82-875C-FB15EE348128}" srcOrd="3" destOrd="0" presId="urn:microsoft.com/office/officeart/2005/8/layout/cycle2"/>
    <dgm:cxn modelId="{34C78C46-8FEA-4490-BEB7-F18306607BA8}" type="presOf" srcId="{992A481B-DFF7-48B9-8675-CA6D116036DE}" destId="{C7739E9A-0904-4A82-875C-FB15EE348128}" srcOrd="0" destOrd="0" presId="urn:microsoft.com/office/officeart/2005/8/layout/cycle2"/>
    <dgm:cxn modelId="{072708C9-EA31-4347-A9C3-474DBDA7B257}" type="presParOf" srcId="{C7739E9A-0904-4A82-875C-FB15EE348128}" destId="{1E4F5B56-1118-4804-852F-E3727431419F}" srcOrd="0" destOrd="0" presId="urn:microsoft.com/office/officeart/2005/8/layout/cycle2"/>
    <dgm:cxn modelId="{CAF02EDF-0497-4C13-AF45-ADB26BC8939C}" type="presOf" srcId="{992A481B-DFF7-48B9-8675-CA6D116036DE}" destId="{1E4F5B56-1118-4804-852F-E3727431419F}" srcOrd="1" destOrd="0" presId="urn:microsoft.com/office/officeart/2005/8/layout/cycle2"/>
    <dgm:cxn modelId="{EA990541-6C83-408B-B025-48CC4A2F35DA}" type="presParOf" srcId="{D7F9FE0E-8389-419F-B987-54EBC90DBB45}" destId="{0D40FA3B-0F53-429E-A3E5-24810D8A68C0}" srcOrd="4" destOrd="0" presId="urn:microsoft.com/office/officeart/2005/8/layout/cycle2"/>
    <dgm:cxn modelId="{64CC22B0-E8C4-442F-8C79-E2D2B292B566}" type="presOf" srcId="{82D0CCC2-6A02-4EAA-9B19-96481F61A178}" destId="{0D40FA3B-0F53-429E-A3E5-24810D8A68C0}" srcOrd="0" destOrd="0" presId="urn:microsoft.com/office/officeart/2005/8/layout/cycle2"/>
    <dgm:cxn modelId="{F5E43565-B598-4D13-B0F1-E2586EB4FA74}" type="presParOf" srcId="{D7F9FE0E-8389-419F-B987-54EBC90DBB45}" destId="{F472E301-EA56-45FB-B6CE-53964733F816}" srcOrd="5" destOrd="0" presId="urn:microsoft.com/office/officeart/2005/8/layout/cycle2"/>
    <dgm:cxn modelId="{D6E1332D-66ED-4F36-AFA4-A435D0C13277}" type="presOf" srcId="{E84F427B-7996-49E5-B332-CAD6E8723207}" destId="{F472E301-EA56-45FB-B6CE-53964733F816}" srcOrd="0" destOrd="0" presId="urn:microsoft.com/office/officeart/2005/8/layout/cycle2"/>
    <dgm:cxn modelId="{71FFA949-C1CA-4750-A0DF-C97FAF4680B8}" type="presParOf" srcId="{F472E301-EA56-45FB-B6CE-53964733F816}" destId="{088ADB2D-A0BF-44E8-95B6-478721CB3CB3}" srcOrd="0" destOrd="0" presId="urn:microsoft.com/office/officeart/2005/8/layout/cycle2"/>
    <dgm:cxn modelId="{B7547937-B65B-4E74-BE44-9702AAF408DF}" type="presOf" srcId="{E84F427B-7996-49E5-B332-CAD6E8723207}" destId="{088ADB2D-A0BF-44E8-95B6-478721CB3CB3}" srcOrd="1" destOrd="0" presId="urn:microsoft.com/office/officeart/2005/8/layout/cycle2"/>
    <dgm:cxn modelId="{5987D420-F294-4B8F-8222-F04CCEF11C78}" type="presParOf" srcId="{D7F9FE0E-8389-419F-B987-54EBC90DBB45}" destId="{491CAD11-1485-4521-9DA3-3D2BC9B0A218}" srcOrd="6" destOrd="0" presId="urn:microsoft.com/office/officeart/2005/8/layout/cycle2"/>
    <dgm:cxn modelId="{9D95F2F7-A051-424C-992D-F3E3B4A0DD1F}" type="presOf" srcId="{15574FF2-6707-4EA3-84C1-5B1C86CC18E8}" destId="{491CAD11-1485-4521-9DA3-3D2BC9B0A218}" srcOrd="0" destOrd="0" presId="urn:microsoft.com/office/officeart/2005/8/layout/cycle2"/>
    <dgm:cxn modelId="{6F98E38C-EA55-465E-B222-71BAD10BD887}" type="presParOf" srcId="{D7F9FE0E-8389-419F-B987-54EBC90DBB45}" destId="{C55247BA-5EDD-4E4B-BD1B-623F36FFB36A}" srcOrd="7" destOrd="0" presId="urn:microsoft.com/office/officeart/2005/8/layout/cycle2"/>
    <dgm:cxn modelId="{5893CC98-C64A-49E3-8F70-F6388A375883}" type="presOf" srcId="{27BDBF11-CC2F-4B60-99E2-30EA9CC12425}" destId="{C55247BA-5EDD-4E4B-BD1B-623F36FFB36A}" srcOrd="0" destOrd="0" presId="urn:microsoft.com/office/officeart/2005/8/layout/cycle2"/>
    <dgm:cxn modelId="{93F22F4F-FBCE-47DA-8E8B-7FCC2727F5FF}" type="presParOf" srcId="{C55247BA-5EDD-4E4B-BD1B-623F36FFB36A}" destId="{DAF4C985-C0BB-4BEF-9B5F-3F9E30F6DC79}" srcOrd="0" destOrd="0" presId="urn:microsoft.com/office/officeart/2005/8/layout/cycle2"/>
    <dgm:cxn modelId="{502A40BE-839C-4007-A0C5-4548B5D57398}" type="presOf" srcId="{27BDBF11-CC2F-4B60-99E2-30EA9CC12425}" destId="{DAF4C985-C0BB-4BEF-9B5F-3F9E30F6DC79}" srcOrd="1" destOrd="0" presId="urn:microsoft.com/office/officeart/2005/8/layout/cycle2"/>
    <dgm:cxn modelId="{85EBC1C3-5BBD-4B6C-89A5-E3D6FF219BC9}" type="presParOf" srcId="{D7F9FE0E-8389-419F-B987-54EBC90DBB45}" destId="{0D402E57-5ABB-440D-81A9-21D9B04C6B30}" srcOrd="8" destOrd="0" presId="urn:microsoft.com/office/officeart/2005/8/layout/cycle2"/>
    <dgm:cxn modelId="{40287F07-6A35-412B-B442-F0345FB4C87B}" type="presOf" srcId="{420DE2B3-F63A-4699-8C48-5D5C2F7E4A50}" destId="{0D402E57-5ABB-440D-81A9-21D9B04C6B30}" srcOrd="0" destOrd="0" presId="urn:microsoft.com/office/officeart/2005/8/layout/cycle2"/>
    <dgm:cxn modelId="{11756B64-2FE2-4468-B3A7-1A9535A42194}" type="presParOf" srcId="{D7F9FE0E-8389-419F-B987-54EBC90DBB45}" destId="{91EAD156-674E-4035-A62D-F90F333E24EE}" srcOrd="9" destOrd="0" presId="urn:microsoft.com/office/officeart/2005/8/layout/cycle2"/>
    <dgm:cxn modelId="{C3E38F85-04D9-47AC-AAEE-313F10F96AD8}" type="presOf" srcId="{49AA3D2D-2405-4574-8377-77667CE3C889}" destId="{91EAD156-674E-4035-A62D-F90F333E24EE}" srcOrd="0" destOrd="0" presId="urn:microsoft.com/office/officeart/2005/8/layout/cycle2"/>
    <dgm:cxn modelId="{C711C460-3BD1-42D2-B239-3CB0397F1104}" type="presParOf" srcId="{91EAD156-674E-4035-A62D-F90F333E24EE}" destId="{57F503BB-0412-4FD8-8FE4-2253194319A6}" srcOrd="0" destOrd="0" presId="urn:microsoft.com/office/officeart/2005/8/layout/cycle2"/>
    <dgm:cxn modelId="{422365AB-0EF6-41C8-856A-551EE4722494}" type="presOf" srcId="{49AA3D2D-2405-4574-8377-77667CE3C889}" destId="{57F503BB-0412-4FD8-8FE4-2253194319A6}" srcOrd="1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8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A6DD3577-7120-41AF-8B0C-F8BEF5E6CA24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zh-CN" altLang="en-US"/>
        </a:p>
      </dgm:t>
    </dgm:pt>
    <dgm:pt modelId="{5276BB5F-734F-4F13-91D5-40A2AE4314C8}" type="parTrans" cxnId="{2BCA054C-89C9-4F62-9964-8815F37E5079}">
      <dgm:prSet/>
      <dgm:spPr/>
      <dgm:t>
        <a:bodyPr/>
        <a:lstStyle/>
        <a:p>
          <a:endParaRPr lang="zh-CN" altLang="en-US"/>
        </a:p>
      </dgm:t>
    </dgm:pt>
    <dgm:pt modelId="{EA4A7E05-2600-4912-AE8D-5FE63FFFA381}">
      <dgm:prSet phldrT="[文本]" custT="1"/>
      <dgm:spPr/>
      <dgm:t>
        <a:bodyPr/>
        <a:lstStyle/>
        <a:p>
          <a:r>
            <a:rPr lang="zh-CN" altLang="en-US" sz="2400" smtClean="0">
              <a:latin typeface="微软雅黑" panose="020b0503020204020204" pitchFamily="34" charset="-122"/>
              <a:ea typeface="微软雅黑" panose="020b0503020204020204" pitchFamily="34" charset="-122"/>
            </a:rPr>
            <a:t>在这里输入文字</a:t>
          </a:r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0EF200E8-29DB-4F0E-866B-7F8622F0B305}" type="parTrans" cxnId="{9375F38A-63A5-4CED-8800-FFDF0DE68917}">
      <dgm:prSet/>
      <dgm:spPr/>
      <dgm:t>
        <a:bodyPr/>
        <a:lstStyle/>
        <a:p>
          <a:endParaRPr lang="zh-CN" altLang="en-US"/>
        </a:p>
      </dgm:t>
    </dgm:pt>
    <dgm:pt modelId="{4E90E5C5-0CA7-4BBA-AA60-042C7FE51530}">
      <dgm:prSet phldrT="[文本]" custT="1"/>
      <dgm:spPr/>
      <dgm:t>
        <a:bodyPr/>
        <a:lstStyle/>
        <a:p>
          <a:r>
            <a:rPr lang="zh-CN" altLang="en-US" sz="2000" smtClean="0">
              <a:latin typeface="微软雅黑" panose="020b0503020204020204" pitchFamily="34" charset="-122"/>
              <a:ea typeface="微软雅黑" panose="020b0503020204020204" pitchFamily="34" charset="-122"/>
            </a:rPr>
            <a:t>在这里输入文字</a:t>
          </a:r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CD8747C2-4A17-4BA3-B256-18D67CFAC4B2}" type="sibTrans" cxnId="{9375F38A-63A5-4CED-8800-FFDF0DE68917}">
      <dgm:prSet/>
      <dgm:spPr/>
      <dgm:t>
        <a:bodyPr/>
        <a:lstStyle/>
        <a:p>
          <a:endParaRPr lang="zh-CN" altLang="en-US"/>
        </a:p>
      </dgm:t>
    </dgm:pt>
    <dgm:pt modelId="{D43D06F7-F7A3-4D8D-B830-D7298D8AD508}" type="sibTrans" cxnId="{2BCA054C-89C9-4F62-9964-8815F37E5079}">
      <dgm:prSet/>
      <dgm:spPr/>
      <dgm:t>
        <a:bodyPr/>
        <a:lstStyle/>
        <a:p>
          <a:endParaRPr lang="zh-CN" altLang="en-US"/>
        </a:p>
      </dgm:t>
    </dgm:pt>
    <dgm:pt modelId="{775778B4-E487-44A7-B0BC-443C52FFF64A}" type="parTrans" cxnId="{A64DDC6A-CD53-4511-8577-6018A21D1B5E}">
      <dgm:prSet/>
      <dgm:spPr/>
      <dgm:t>
        <a:bodyPr/>
        <a:lstStyle/>
        <a:p>
          <a:endParaRPr lang="zh-CN" altLang="en-US"/>
        </a:p>
      </dgm:t>
    </dgm:pt>
    <dgm:pt modelId="{13AF81F6-27A0-43D2-B934-9222DA6672E5}">
      <dgm:prSet phldrT="[文本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CN" altLang="en-US" sz="2400" smtClean="0">
              <a:latin typeface="微软雅黑" panose="020b0503020204020204" pitchFamily="34" charset="-122"/>
              <a:ea typeface="微软雅黑" panose="020b0503020204020204" pitchFamily="34" charset="-122"/>
            </a:rPr>
            <a:t>在这里输入文字</a:t>
          </a:r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92866583-7612-4908-BC8C-C4C4C877C905}" type="parTrans" cxnId="{B231F8E4-888A-4328-B676-87A1B3D41C16}">
      <dgm:prSet/>
      <dgm:spPr/>
      <dgm:t>
        <a:bodyPr/>
        <a:lstStyle/>
        <a:p>
          <a:endParaRPr lang="zh-CN" altLang="en-US"/>
        </a:p>
      </dgm:t>
    </dgm:pt>
    <dgm:pt modelId="{FE679554-7F06-4C71-8DED-AA586A6A062A}">
      <dgm:prSet phldrT="[文本]" custT="1"/>
      <dgm:spPr/>
      <dgm:t>
        <a:bodyPr/>
        <a:lstStyle/>
        <a:p>
          <a:r>
            <a:rPr lang="zh-CN" altLang="en-US" sz="2000" smtClean="0">
              <a:latin typeface="微软雅黑" panose="020b0503020204020204" pitchFamily="34" charset="-122"/>
              <a:ea typeface="微软雅黑" panose="020b0503020204020204" pitchFamily="34" charset="-122"/>
            </a:rPr>
            <a:t>在这里输入文字</a:t>
          </a:r>
          <a:endParaRPr lang="zh-CN" altLang="en-US" sz="20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B8517FB4-E958-4FCE-979C-7C8EF1E832C6}" type="sibTrans" cxnId="{B231F8E4-888A-4328-B676-87A1B3D41C16}">
      <dgm:prSet/>
      <dgm:spPr/>
      <dgm:t>
        <a:bodyPr/>
        <a:lstStyle/>
        <a:p>
          <a:endParaRPr lang="zh-CN" altLang="en-US"/>
        </a:p>
      </dgm:t>
    </dgm:pt>
    <dgm:pt modelId="{83303D19-6359-4A61-ACB4-E8A8E9073B16}" type="sibTrans" cxnId="{A64DDC6A-CD53-4511-8577-6018A21D1B5E}">
      <dgm:prSet/>
      <dgm:spPr/>
      <dgm:t>
        <a:bodyPr/>
        <a:lstStyle/>
        <a:p>
          <a:endParaRPr lang="zh-CN" altLang="en-US"/>
        </a:p>
      </dgm:t>
    </dgm:pt>
    <dgm:pt modelId="{6CBEA7ED-831A-4D19-9B2A-BFAFFD02C5D5}" type="pres">
      <dgm:prSet presAssocID="{A6DD3577-7120-41AF-8B0C-F8BEF5E6CA24}" presName="Name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1E580AD5-C342-4D9B-B938-BA963A743FC2}" type="pres">
      <dgm:prSet presAssocID="{EA4A7E05-2600-4912-AE8D-5FE63FFFA381}" presName="chaos"/>
      <dgm:spPr/>
      <dgm:t>
        <a:bodyPr/>
        <a:lstStyle/>
        <a:p>
          <a:endParaRPr lang="zh-CN" altLang="en-US"/>
        </a:p>
      </dgm:t>
    </dgm:pt>
    <dgm:pt modelId="{6EB499D0-0C2A-4569-922F-FBE3DB90BDE5}" type="pres">
      <dgm:prSet presAssocID="{EA4A7E05-2600-4912-AE8D-5FE63FFFA381}" presName="parTx1" presStyleLbl="revTx" presStyleCnt="2"/>
      <dgm:spPr/>
      <dgm:t>
        <a:bodyPr/>
        <a:lstStyle/>
        <a:p>
          <a:endParaRPr lang="zh-CN" altLang="en-US"/>
        </a:p>
      </dgm:t>
    </dgm:pt>
    <dgm:pt modelId="{8F0D2E18-7575-468B-8B8E-447214AC6D37}" type="pres">
      <dgm:prSet presAssocID="{EA4A7E05-2600-4912-AE8D-5FE63FFFA381}" presName="desTx1" presStyleLbl="revTx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6577E99-CF9D-4960-A9D9-8C87C9292610}" type="pres">
      <dgm:prSet presAssocID="{EA4A7E05-2600-4912-AE8D-5FE63FFFA381}" presName="c1" presStyleLbl="node1" presStyleCnt="2"/>
      <dgm:spPr>
        <a:solidFill>
          <a:schemeClr val="accent6"/>
        </a:solidFill>
      </dgm:spPr>
      <dgm:t>
        <a:bodyPr/>
        <a:lstStyle/>
        <a:p>
          <a:endParaRPr lang="zh-CN" altLang="en-US"/>
        </a:p>
      </dgm:t>
    </dgm:pt>
    <dgm:pt modelId="{3B3908F3-B56A-4DAF-A1B7-7B390F601351}" type="pres">
      <dgm:prSet presAssocID="{EA4A7E05-2600-4912-AE8D-5FE63FFFA381}" presName="c2" presStyleLbl="node1" presStyleCnt="2"/>
      <dgm:spPr>
        <a:solidFill>
          <a:schemeClr val="accent6"/>
        </a:solidFill>
      </dgm:spPr>
      <dgm:t>
        <a:bodyPr/>
        <a:lstStyle/>
        <a:p>
          <a:endParaRPr lang="zh-CN" altLang="en-US"/>
        </a:p>
      </dgm:t>
    </dgm:pt>
    <dgm:pt modelId="{CBB88420-59AD-44A7-BF28-B5DF5E8BD901}" type="pres">
      <dgm:prSet presAssocID="{EA4A7E05-2600-4912-AE8D-5FE63FFFA381}" presName="c3" presStyleLbl="node1" presStyleCnt="2"/>
      <dgm:spPr>
        <a:solidFill>
          <a:schemeClr val="accent6"/>
        </a:solidFill>
      </dgm:spPr>
      <dgm:t>
        <a:bodyPr/>
        <a:lstStyle/>
        <a:p>
          <a:endParaRPr lang="zh-CN" altLang="en-US"/>
        </a:p>
      </dgm:t>
    </dgm:pt>
    <dgm:pt modelId="{B723C47A-0EC0-40DE-97AE-317D54C7DC21}" type="pres">
      <dgm:prSet presAssocID="{EA4A7E05-2600-4912-AE8D-5FE63FFFA381}" presName="c4" presStyleLbl="node1" presStyleCnt="2"/>
      <dgm:spPr>
        <a:solidFill>
          <a:schemeClr val="accent6"/>
        </a:solidFill>
      </dgm:spPr>
      <dgm:t>
        <a:bodyPr/>
        <a:lstStyle/>
        <a:p>
          <a:endParaRPr lang="zh-CN" altLang="en-US"/>
        </a:p>
      </dgm:t>
    </dgm:pt>
    <dgm:pt modelId="{D1450B62-9F29-4805-9666-0869ADCE195E}" type="pres">
      <dgm:prSet presAssocID="{EA4A7E05-2600-4912-AE8D-5FE63FFFA381}" presName="c5" presStyleLbl="node1" presStyleCnt="2"/>
      <dgm:spPr>
        <a:solidFill>
          <a:schemeClr val="accent6"/>
        </a:solidFill>
      </dgm:spPr>
      <dgm:t>
        <a:bodyPr/>
        <a:lstStyle/>
        <a:p>
          <a:endParaRPr lang="zh-CN" altLang="en-US"/>
        </a:p>
      </dgm:t>
    </dgm:pt>
    <dgm:pt modelId="{7FA73200-18FE-42C3-9BC5-3EA527DEE7D4}" type="pres">
      <dgm:prSet presAssocID="{EA4A7E05-2600-4912-AE8D-5FE63FFFA381}" presName="c6" presStyleLbl="node1" presStyleCnt="2"/>
      <dgm:spPr>
        <a:solidFill>
          <a:schemeClr val="accent6"/>
        </a:solidFill>
      </dgm:spPr>
      <dgm:t>
        <a:bodyPr/>
        <a:lstStyle/>
        <a:p>
          <a:endParaRPr lang="zh-CN" altLang="en-US"/>
        </a:p>
      </dgm:t>
    </dgm:pt>
    <dgm:pt modelId="{9321EF89-BAA6-4E5A-A33B-D8C8431EDD1B}" type="pres">
      <dgm:prSet presAssocID="{EA4A7E05-2600-4912-AE8D-5FE63FFFA381}" presName="c7" presStyleLbl="node1" presStyleCnt="2"/>
      <dgm:spPr>
        <a:solidFill>
          <a:schemeClr val="accent6"/>
        </a:solidFill>
      </dgm:spPr>
      <dgm:t>
        <a:bodyPr/>
        <a:lstStyle/>
        <a:p>
          <a:endParaRPr lang="zh-CN" altLang="en-US"/>
        </a:p>
      </dgm:t>
    </dgm:pt>
    <dgm:pt modelId="{F0EF5587-A3CD-48C3-A40C-952C1A5F667F}" type="pres">
      <dgm:prSet presAssocID="{EA4A7E05-2600-4912-AE8D-5FE63FFFA381}" presName="c8" presStyleLbl="node1" presStyleCnt="2"/>
      <dgm:spPr>
        <a:solidFill>
          <a:schemeClr val="accent6"/>
        </a:solidFill>
      </dgm:spPr>
      <dgm:t>
        <a:bodyPr/>
        <a:lstStyle/>
        <a:p>
          <a:endParaRPr lang="zh-CN" altLang="en-US"/>
        </a:p>
      </dgm:t>
    </dgm:pt>
    <dgm:pt modelId="{7B778A62-0BAB-47E9-B185-A0752A5FCE1B}" type="pres">
      <dgm:prSet presAssocID="{EA4A7E05-2600-4912-AE8D-5FE63FFFA381}" presName="c9" presStyleLbl="node1" presStyleCnt="2"/>
      <dgm:spPr>
        <a:solidFill>
          <a:schemeClr val="accent6"/>
        </a:solidFill>
      </dgm:spPr>
      <dgm:t>
        <a:bodyPr/>
        <a:lstStyle/>
        <a:p>
          <a:endParaRPr lang="zh-CN" altLang="en-US"/>
        </a:p>
      </dgm:t>
    </dgm:pt>
    <dgm:pt modelId="{3841D78E-EB95-4609-91AE-F9151436C918}" type="pres">
      <dgm:prSet presAssocID="{EA4A7E05-2600-4912-AE8D-5FE63FFFA381}" presName="c10" presStyleLbl="node1" presStyleCnt="2"/>
      <dgm:spPr>
        <a:solidFill>
          <a:schemeClr val="accent6"/>
        </a:solidFill>
      </dgm:spPr>
      <dgm:t>
        <a:bodyPr/>
        <a:lstStyle/>
        <a:p>
          <a:endParaRPr lang="zh-CN" altLang="en-US"/>
        </a:p>
      </dgm:t>
    </dgm:pt>
    <dgm:pt modelId="{208A9821-1E91-4FB8-9C8D-1FA92D03056F}" type="pres">
      <dgm:prSet presAssocID="{EA4A7E05-2600-4912-AE8D-5FE63FFFA381}" presName="c11" presStyleLbl="node1" presStyleCnt="2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zh-CN" altLang="en-US"/>
        </a:p>
      </dgm:t>
    </dgm:pt>
    <dgm:pt modelId="{A2CD7CCC-63CB-42BB-B3A8-1DFDB7FD2D58}" type="pres">
      <dgm:prSet presAssocID="{EA4A7E05-2600-4912-AE8D-5FE63FFFA381}" presName="c12" presStyleLbl="node1" presStyleCnt="2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zh-CN" altLang="en-US"/>
        </a:p>
      </dgm:t>
    </dgm:pt>
    <dgm:pt modelId="{1A3A006D-E8BD-4AAC-A081-6240AC579D6C}" type="pres">
      <dgm:prSet presAssocID="{EA4A7E05-2600-4912-AE8D-5FE63FFFA381}" presName="c13" presStyleLbl="node1" presStyleCnt="2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zh-CN" altLang="en-US"/>
        </a:p>
      </dgm:t>
    </dgm:pt>
    <dgm:pt modelId="{36E07E02-0CAC-48AA-9555-551D4F79EE13}" type="pres">
      <dgm:prSet presAssocID="{EA4A7E05-2600-4912-AE8D-5FE63FFFA381}" presName="c14" presStyleLbl="node1" presStyleCnt="2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zh-CN" altLang="en-US"/>
        </a:p>
      </dgm:t>
    </dgm:pt>
    <dgm:pt modelId="{EB3A9B97-A8F0-49A8-A0A5-0E43F3D9DC33}" type="pres">
      <dgm:prSet presAssocID="{EA4A7E05-2600-4912-AE8D-5FE63FFFA381}" presName="c15" presStyleLbl="node1" presStyleCnt="2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zh-CN" altLang="en-US"/>
        </a:p>
      </dgm:t>
    </dgm:pt>
    <dgm:pt modelId="{D073D2C4-AF08-4770-B6EE-8307E4C3E31E}" type="pres">
      <dgm:prSet presAssocID="{EA4A7E05-2600-4912-AE8D-5FE63FFFA381}" presName="c16" presStyleLbl="node1" presStyleCnt="2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zh-CN" altLang="en-US"/>
        </a:p>
      </dgm:t>
    </dgm:pt>
    <dgm:pt modelId="{FB8EFFB4-F35D-43BD-A472-994EFBB784E8}" type="pres">
      <dgm:prSet presAssocID="{EA4A7E05-2600-4912-AE8D-5FE63FFFA381}" presName="c17" presStyleLbl="node1" presStyleCnt="2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zh-CN" altLang="en-US"/>
        </a:p>
      </dgm:t>
    </dgm:pt>
    <dgm:pt modelId="{23F225FE-15C0-4CAA-9C43-7186032F1037}" type="pres">
      <dgm:prSet presAssocID="{EA4A7E05-2600-4912-AE8D-5FE63FFFA381}" presName="c18" presStyleLbl="node1" presStyleCnt="2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zh-CN" altLang="en-US"/>
        </a:p>
      </dgm:t>
    </dgm:pt>
    <dgm:pt modelId="{B42CFE97-70D0-4F42-AB4E-27FE38F9E62B}" type="pres">
      <dgm:prSet presAssocID="{D43D06F7-F7A3-4D8D-B830-D7298D8AD508}" presName="chevronComposite1"/>
      <dgm:spPr/>
      <dgm:t>
        <a:bodyPr/>
        <a:lstStyle/>
        <a:p>
          <a:endParaRPr lang="zh-CN" altLang="en-US"/>
        </a:p>
      </dgm:t>
    </dgm:pt>
    <dgm:pt modelId="{BCC226BD-C755-44F7-897F-69BE9C752368}" type="pres">
      <dgm:prSet presAssocID="{D43D06F7-F7A3-4D8D-B830-D7298D8AD508}" presName="chevron1" presStyleLbl="sibTrans2D1" presStyleCnt="1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zh-CN" altLang="en-US"/>
        </a:p>
      </dgm:t>
    </dgm:pt>
    <dgm:pt modelId="{B4B843C6-907F-4013-A346-DB817AE7E3C6}" type="pres">
      <dgm:prSet presAssocID="{D43D06F7-F7A3-4D8D-B830-D7298D8AD508}" presName="spChevron1"/>
      <dgm:spPr/>
      <dgm:t>
        <a:bodyPr/>
        <a:lstStyle/>
        <a:p>
          <a:endParaRPr lang="zh-CN" altLang="en-US"/>
        </a:p>
      </dgm:t>
    </dgm:pt>
    <dgm:pt modelId="{697201BC-59CA-46DE-ACFD-5DF58F279F3D}" type="pres">
      <dgm:prSet presAssocID="{D43D06F7-F7A3-4D8D-B830-D7298D8AD508}" presName="overlap"/>
      <dgm:spPr/>
      <dgm:t>
        <a:bodyPr/>
        <a:lstStyle/>
        <a:p>
          <a:endParaRPr lang="zh-CN" altLang="en-US"/>
        </a:p>
      </dgm:t>
    </dgm:pt>
    <dgm:pt modelId="{0C776919-6874-4A79-B83E-833A0630CBA5}" type="pres">
      <dgm:prSet presAssocID="{D43D06F7-F7A3-4D8D-B830-D7298D8AD508}" presName="chevronComposite2"/>
      <dgm:spPr/>
      <dgm:t>
        <a:bodyPr/>
        <a:lstStyle/>
        <a:p>
          <a:endParaRPr lang="zh-CN" altLang="en-US"/>
        </a:p>
      </dgm:t>
    </dgm:pt>
    <dgm:pt modelId="{8A12B30C-7FEA-426F-9004-A4B7ABBBEB1E}" type="pres">
      <dgm:prSet presAssocID="{D43D06F7-F7A3-4D8D-B830-D7298D8AD508}" presName="chevron2" presStyleLbl="sibTrans2D1" presStyleCnt="1"/>
      <dgm:spPr>
        <a:solidFill>
          <a:schemeClr val="accent6"/>
        </a:solidFill>
      </dgm:spPr>
      <dgm:t>
        <a:bodyPr/>
        <a:lstStyle/>
        <a:p>
          <a:endParaRPr lang="zh-CN" altLang="en-US"/>
        </a:p>
      </dgm:t>
    </dgm:pt>
    <dgm:pt modelId="{EC0F42B8-F815-44CE-815B-04D601F3892B}" type="pres">
      <dgm:prSet presAssocID="{D43D06F7-F7A3-4D8D-B830-D7298D8AD508}" presName="spChevron2"/>
      <dgm:spPr/>
      <dgm:t>
        <a:bodyPr/>
        <a:lstStyle/>
        <a:p>
          <a:endParaRPr lang="zh-CN" altLang="en-US"/>
        </a:p>
      </dgm:t>
    </dgm:pt>
    <dgm:pt modelId="{2DF2FF21-A72E-4707-BE13-E802F51DD9CE}" type="pres">
      <dgm:prSet presAssocID="{13AF81F6-27A0-43D2-B934-9222DA6672E5}" presName="last"/>
      <dgm:spPr/>
      <dgm:t>
        <a:bodyPr/>
        <a:lstStyle/>
        <a:p>
          <a:endParaRPr lang="zh-CN" altLang="en-US"/>
        </a:p>
      </dgm:t>
    </dgm:pt>
    <dgm:pt modelId="{498C8323-ED29-47D0-B3EE-F629F1484362}" type="pres">
      <dgm:prSet presAssocID="{13AF81F6-27A0-43D2-B934-9222DA6672E5}" presName="circleTx" presStyleLbl="node1" presStyleIdx="1" presStyleCnt="2"/>
      <dgm:spPr/>
      <dgm:t>
        <a:bodyPr/>
        <a:lstStyle/>
        <a:p>
          <a:endParaRPr lang="zh-CN" altLang="en-US"/>
        </a:p>
      </dgm:t>
    </dgm:pt>
    <dgm:pt modelId="{4DDF19E1-16E7-4AD1-9F7C-5BF203F34B2C}" type="pres">
      <dgm:prSet presAssocID="{13AF81F6-27A0-43D2-B934-9222DA6672E5}" presName="desTxN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05DDD0B-CFF4-4973-A2B9-62F57CC6FB0F}" type="pres">
      <dgm:prSet presAssocID="{13AF81F6-27A0-43D2-B934-9222DA6672E5}" presName="spN"/>
      <dgm:spPr/>
      <dgm:t>
        <a:bodyPr/>
        <a:lstStyle/>
        <a:p>
          <a:endParaRPr lang="zh-CN" altLang="en-US"/>
        </a:p>
      </dgm:t>
    </dgm:pt>
  </dgm:ptLst>
  <dgm:cxnLst>
    <dgm:cxn modelId="{2BCA054C-89C9-4F62-9964-8815F37E5079}" srcId="{A6DD3577-7120-41AF-8B0C-F8BEF5E6CA24}" destId="{EA4A7E05-2600-4912-AE8D-5FE63FFFA381}" srcOrd="0" destOrd="0" parTransId="{5276BB5F-734F-4F13-91D5-40A2AE4314C8}" sibTransId="{D43D06F7-F7A3-4D8D-B830-D7298D8AD508}"/>
    <dgm:cxn modelId="{9375F38A-63A5-4CED-8800-FFDF0DE68917}" srcId="{EA4A7E05-2600-4912-AE8D-5FE63FFFA381}" destId="{4E90E5C5-0CA7-4BBA-AA60-042C7FE51530}" srcOrd="0" destOrd="0" parTransId="{0EF200E8-29DB-4F0E-866B-7F8622F0B305}" sibTransId="{CD8747C2-4A17-4BA3-B256-18D67CFAC4B2}"/>
    <dgm:cxn modelId="{A64DDC6A-CD53-4511-8577-6018A21D1B5E}" srcId="{A6DD3577-7120-41AF-8B0C-F8BEF5E6CA24}" destId="{13AF81F6-27A0-43D2-B934-9222DA6672E5}" srcOrd="1" destOrd="0" parTransId="{775778B4-E487-44A7-B0BC-443C52FFF64A}" sibTransId="{83303D19-6359-4A61-ACB4-E8A8E9073B16}"/>
    <dgm:cxn modelId="{B231F8E4-888A-4328-B676-87A1B3D41C16}" srcId="{13AF81F6-27A0-43D2-B934-9222DA6672E5}" destId="{FE679554-7F06-4C71-8DED-AA586A6A062A}" srcOrd="0" destOrd="0" parTransId="{92866583-7612-4908-BC8C-C4C4C877C905}" sibTransId="{B8517FB4-E958-4FCE-979C-7C8EF1E832C6}"/>
    <dgm:cxn modelId="{2BE12D93-04F1-4855-9402-762EA82317FF}" type="presOf" srcId="{A6DD3577-7120-41AF-8B0C-F8BEF5E6CA24}" destId="{6CBEA7ED-831A-4D19-9B2A-BFAFFD02C5D5}" srcOrd="0" destOrd="0" presId="urn:microsoft.com/office/officeart/2009/3/layout/RandomtoResultProcess"/>
    <dgm:cxn modelId="{114E0401-EC49-4EFF-8FB4-EDB4F1D338FB}" type="presParOf" srcId="{6CBEA7ED-831A-4D19-9B2A-BFAFFD02C5D5}" destId="{1E580AD5-C342-4D9B-B938-BA963A743FC2}" srcOrd="0" destOrd="0" presId="urn:microsoft.com/office/officeart/2009/3/layout/RandomtoResultProcess"/>
    <dgm:cxn modelId="{56F1B064-F20E-4119-92E5-3C067CF71E8A}" type="presParOf" srcId="{1E580AD5-C342-4D9B-B938-BA963A743FC2}" destId="{6EB499D0-0C2A-4569-922F-FBE3DB90BDE5}" srcOrd="0" destOrd="0" presId="urn:microsoft.com/office/officeart/2009/3/layout/RandomtoResultProcess"/>
    <dgm:cxn modelId="{78BF1755-E793-4B93-807A-80E878109690}" type="presOf" srcId="{EA4A7E05-2600-4912-AE8D-5FE63FFFA381}" destId="{6EB499D0-0C2A-4569-922F-FBE3DB90BDE5}" srcOrd="0" destOrd="0" presId="urn:microsoft.com/office/officeart/2009/3/layout/RandomtoResultProcess"/>
    <dgm:cxn modelId="{201E253C-F4D7-423A-BE93-2D9218C18BA3}" type="presParOf" srcId="{1E580AD5-C342-4D9B-B938-BA963A743FC2}" destId="{8F0D2E18-7575-468B-8B8E-447214AC6D37}" srcOrd="1" destOrd="0" presId="urn:microsoft.com/office/officeart/2009/3/layout/RandomtoResultProcess"/>
    <dgm:cxn modelId="{2267EB1E-82F3-47CF-9E89-C8C9EAD0603D}" type="presOf" srcId="{4E90E5C5-0CA7-4BBA-AA60-042C7FE51530}" destId="{8F0D2E18-7575-468B-8B8E-447214AC6D37}" srcOrd="0" destOrd="0" presId="urn:microsoft.com/office/officeart/2009/3/layout/RandomtoResultProcess"/>
    <dgm:cxn modelId="{9392B0E6-A261-4EB9-9056-3DC159C757B4}" type="presParOf" srcId="{1E580AD5-C342-4D9B-B938-BA963A743FC2}" destId="{C6577E99-CF9D-4960-A9D9-8C87C9292610}" srcOrd="2" destOrd="0" presId="urn:microsoft.com/office/officeart/2009/3/layout/RandomtoResultProcess"/>
    <dgm:cxn modelId="{48FFDCEA-6255-41DA-9C05-60C5845A70DF}" type="presParOf" srcId="{1E580AD5-C342-4D9B-B938-BA963A743FC2}" destId="{3B3908F3-B56A-4DAF-A1B7-7B390F601351}" srcOrd="3" destOrd="0" presId="urn:microsoft.com/office/officeart/2009/3/layout/RandomtoResultProcess"/>
    <dgm:cxn modelId="{54C551F1-83C4-4765-841E-83426C25AD28}" type="presParOf" srcId="{1E580AD5-C342-4D9B-B938-BA963A743FC2}" destId="{CBB88420-59AD-44A7-BF28-B5DF5E8BD901}" srcOrd="4" destOrd="0" presId="urn:microsoft.com/office/officeart/2009/3/layout/RandomtoResultProcess"/>
    <dgm:cxn modelId="{FF4F5214-461C-4BAA-A263-C762ADDAF193}" type="presParOf" srcId="{1E580AD5-C342-4D9B-B938-BA963A743FC2}" destId="{B723C47A-0EC0-40DE-97AE-317D54C7DC21}" srcOrd="5" destOrd="0" presId="urn:microsoft.com/office/officeart/2009/3/layout/RandomtoResultProcess"/>
    <dgm:cxn modelId="{18A40502-3E6C-4484-923B-799D1B64EA85}" type="presParOf" srcId="{1E580AD5-C342-4D9B-B938-BA963A743FC2}" destId="{D1450B62-9F29-4805-9666-0869ADCE195E}" srcOrd="6" destOrd="0" presId="urn:microsoft.com/office/officeart/2009/3/layout/RandomtoResultProcess"/>
    <dgm:cxn modelId="{CEA28370-CD36-4539-B709-3A9EF67AF57F}" type="presParOf" srcId="{1E580AD5-C342-4D9B-B938-BA963A743FC2}" destId="{7FA73200-18FE-42C3-9BC5-3EA527DEE7D4}" srcOrd="7" destOrd="0" presId="urn:microsoft.com/office/officeart/2009/3/layout/RandomtoResultProcess"/>
    <dgm:cxn modelId="{18C4E036-049F-4941-8CE4-66A718525875}" type="presParOf" srcId="{1E580AD5-C342-4D9B-B938-BA963A743FC2}" destId="{9321EF89-BAA6-4E5A-A33B-D8C8431EDD1B}" srcOrd="8" destOrd="0" presId="urn:microsoft.com/office/officeart/2009/3/layout/RandomtoResultProcess"/>
    <dgm:cxn modelId="{19BC5E12-615A-4457-89E6-A15CD4B35C5A}" type="presParOf" srcId="{1E580AD5-C342-4D9B-B938-BA963A743FC2}" destId="{F0EF5587-A3CD-48C3-A40C-952C1A5F667F}" srcOrd="9" destOrd="0" presId="urn:microsoft.com/office/officeart/2009/3/layout/RandomtoResultProcess"/>
    <dgm:cxn modelId="{E38310B6-F30C-4769-9278-C64C7658C6B1}" type="presParOf" srcId="{1E580AD5-C342-4D9B-B938-BA963A743FC2}" destId="{7B778A62-0BAB-47E9-B185-A0752A5FCE1B}" srcOrd="10" destOrd="0" presId="urn:microsoft.com/office/officeart/2009/3/layout/RandomtoResultProcess"/>
    <dgm:cxn modelId="{9DC16288-6059-480D-9C35-5797B1F9D98D}" type="presParOf" srcId="{1E580AD5-C342-4D9B-B938-BA963A743FC2}" destId="{3841D78E-EB95-4609-91AE-F9151436C918}" srcOrd="11" destOrd="0" presId="urn:microsoft.com/office/officeart/2009/3/layout/RandomtoResultProcess"/>
    <dgm:cxn modelId="{A0F4E68B-FB0C-4F95-AB0B-E2B9A84721D4}" type="presParOf" srcId="{1E580AD5-C342-4D9B-B938-BA963A743FC2}" destId="{208A9821-1E91-4FB8-9C8D-1FA92D03056F}" srcOrd="12" destOrd="0" presId="urn:microsoft.com/office/officeart/2009/3/layout/RandomtoResultProcess"/>
    <dgm:cxn modelId="{93C8901C-B480-4CB8-8E33-5AF5ED299CDF}" type="presParOf" srcId="{1E580AD5-C342-4D9B-B938-BA963A743FC2}" destId="{A2CD7CCC-63CB-42BB-B3A8-1DFDB7FD2D58}" srcOrd="13" destOrd="0" presId="urn:microsoft.com/office/officeart/2009/3/layout/RandomtoResultProcess"/>
    <dgm:cxn modelId="{C7B9973C-19A6-4249-852D-CE8FF5FF2663}" type="presParOf" srcId="{1E580AD5-C342-4D9B-B938-BA963A743FC2}" destId="{1A3A006D-E8BD-4AAC-A081-6240AC579D6C}" srcOrd="14" destOrd="0" presId="urn:microsoft.com/office/officeart/2009/3/layout/RandomtoResultProcess"/>
    <dgm:cxn modelId="{EA034266-655D-45CE-90CF-A56C6912B4E0}" type="presParOf" srcId="{1E580AD5-C342-4D9B-B938-BA963A743FC2}" destId="{36E07E02-0CAC-48AA-9555-551D4F79EE13}" srcOrd="15" destOrd="0" presId="urn:microsoft.com/office/officeart/2009/3/layout/RandomtoResultProcess"/>
    <dgm:cxn modelId="{BF64C6F7-8068-469D-965B-86BA8B04E0AB}" type="presParOf" srcId="{1E580AD5-C342-4D9B-B938-BA963A743FC2}" destId="{EB3A9B97-A8F0-49A8-A0A5-0E43F3D9DC33}" srcOrd="16" destOrd="0" presId="urn:microsoft.com/office/officeart/2009/3/layout/RandomtoResultProcess"/>
    <dgm:cxn modelId="{280EE203-18C3-4F9D-993D-B977F3DCDFB0}" type="presParOf" srcId="{1E580AD5-C342-4D9B-B938-BA963A743FC2}" destId="{D073D2C4-AF08-4770-B6EE-8307E4C3E31E}" srcOrd="17" destOrd="0" presId="urn:microsoft.com/office/officeart/2009/3/layout/RandomtoResultProcess"/>
    <dgm:cxn modelId="{D9ADFF81-B807-45C2-835F-7841F70DC840}" type="presParOf" srcId="{1E580AD5-C342-4D9B-B938-BA963A743FC2}" destId="{FB8EFFB4-F35D-43BD-A472-994EFBB784E8}" srcOrd="18" destOrd="0" presId="urn:microsoft.com/office/officeart/2009/3/layout/RandomtoResultProcess"/>
    <dgm:cxn modelId="{DD8691EB-4593-40B9-9F69-2A5EE940C409}" type="presParOf" srcId="{1E580AD5-C342-4D9B-B938-BA963A743FC2}" destId="{23F225FE-15C0-4CAA-9C43-7186032F1037}" srcOrd="19" destOrd="0" presId="urn:microsoft.com/office/officeart/2009/3/layout/RandomtoResultProcess"/>
    <dgm:cxn modelId="{B107C3D0-47F2-4453-92D5-0FBC059FB075}" type="presParOf" srcId="{6CBEA7ED-831A-4D19-9B2A-BFAFFD02C5D5}" destId="{B42CFE97-70D0-4F42-AB4E-27FE38F9E62B}" srcOrd="1" destOrd="0" presId="urn:microsoft.com/office/officeart/2009/3/layout/RandomtoResultProcess"/>
    <dgm:cxn modelId="{C800F52A-B20C-4A94-9DB1-3D4A015F0882}" type="presParOf" srcId="{B42CFE97-70D0-4F42-AB4E-27FE38F9E62B}" destId="{BCC226BD-C755-44F7-897F-69BE9C752368}" srcOrd="0" destOrd="0" presId="urn:microsoft.com/office/officeart/2009/3/layout/RandomtoResultProcess"/>
    <dgm:cxn modelId="{8339500F-6D29-4624-9AA1-714C306A074E}" type="presParOf" srcId="{B42CFE97-70D0-4F42-AB4E-27FE38F9E62B}" destId="{B4B843C6-907F-4013-A346-DB817AE7E3C6}" srcOrd="1" destOrd="0" presId="urn:microsoft.com/office/officeart/2009/3/layout/RandomtoResultProcess"/>
    <dgm:cxn modelId="{75C75809-479D-4CD7-B10A-68804D4A0C2E}" type="presParOf" srcId="{6CBEA7ED-831A-4D19-9B2A-BFAFFD02C5D5}" destId="{697201BC-59CA-46DE-ACFD-5DF58F279F3D}" srcOrd="2" destOrd="0" presId="urn:microsoft.com/office/officeart/2009/3/layout/RandomtoResultProcess"/>
    <dgm:cxn modelId="{8AA356D0-7C9F-4D64-B49C-19E3D7010CFE}" type="presParOf" srcId="{6CBEA7ED-831A-4D19-9B2A-BFAFFD02C5D5}" destId="{0C776919-6874-4A79-B83E-833A0630CBA5}" srcOrd="3" destOrd="0" presId="urn:microsoft.com/office/officeart/2009/3/layout/RandomtoResultProcess"/>
    <dgm:cxn modelId="{207F4F6B-D020-469F-B4C3-CDC2777AFCBD}" type="presParOf" srcId="{0C776919-6874-4A79-B83E-833A0630CBA5}" destId="{8A12B30C-7FEA-426F-9004-A4B7ABBBEB1E}" srcOrd="0" destOrd="0" presId="urn:microsoft.com/office/officeart/2009/3/layout/RandomtoResultProcess"/>
    <dgm:cxn modelId="{C8BDEDFD-BE55-4B39-A43A-06655CC529A1}" type="presParOf" srcId="{0C776919-6874-4A79-B83E-833A0630CBA5}" destId="{EC0F42B8-F815-44CE-815B-04D601F3892B}" srcOrd="1" destOrd="0" presId="urn:microsoft.com/office/officeart/2009/3/layout/RandomtoResultProcess"/>
    <dgm:cxn modelId="{1835C143-9141-4EA9-A2B6-A19938EF3969}" type="presParOf" srcId="{6CBEA7ED-831A-4D19-9B2A-BFAFFD02C5D5}" destId="{2DF2FF21-A72E-4707-BE13-E802F51DD9CE}" srcOrd="4" destOrd="0" presId="urn:microsoft.com/office/officeart/2009/3/layout/RandomtoResultProcess"/>
    <dgm:cxn modelId="{A7180915-74DB-4103-A2BC-6BD55A6C4076}" type="presParOf" srcId="{2DF2FF21-A72E-4707-BE13-E802F51DD9CE}" destId="{498C8323-ED29-47D0-B3EE-F629F1484362}" srcOrd="0" destOrd="0" presId="urn:microsoft.com/office/officeart/2009/3/layout/RandomtoResultProcess"/>
    <dgm:cxn modelId="{1D66019D-7A07-40BA-860C-F10285CC5623}" type="presOf" srcId="{13AF81F6-27A0-43D2-B934-9222DA6672E5}" destId="{498C8323-ED29-47D0-B3EE-F629F1484362}" srcOrd="0" destOrd="0" presId="urn:microsoft.com/office/officeart/2009/3/layout/RandomtoResultProcess"/>
    <dgm:cxn modelId="{71F886FD-2F59-4CF3-BA84-7317C2D12CD2}" type="presParOf" srcId="{2DF2FF21-A72E-4707-BE13-E802F51DD9CE}" destId="{4DDF19E1-16E7-4AD1-9F7C-5BF203F34B2C}" srcOrd="1" destOrd="0" presId="urn:microsoft.com/office/officeart/2009/3/layout/RandomtoResultProcess"/>
    <dgm:cxn modelId="{EB3D333D-DAB7-42BA-B017-3D55C806F02F}" type="presOf" srcId="{FE679554-7F06-4C71-8DED-AA586A6A062A}" destId="{4DDF19E1-16E7-4AD1-9F7C-5BF203F34B2C}" srcOrd="0" destOrd="0" presId="urn:microsoft.com/office/officeart/2009/3/layout/RandomtoResultProcess"/>
    <dgm:cxn modelId="{1761D525-63C8-40CB-92A1-695647477DD4}" type="presParOf" srcId="{2DF2FF21-A72E-4707-BE13-E802F51DD9CE}" destId="{605DDD0B-CFF4-4973-A2B9-62F57CC6FB0F}" srcOrd="2" destOrd="0" presId="urn:microsoft.com/office/officeart/2009/3/layout/RandomtoResultProcess"/>
  </dgm:cxnLst>
  <dgm:bg>
    <a:noFill/>
  </dgm:bg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9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ED372871-FB5B-457A-AFBB-155273E3A0C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F74F84C-9C56-4A5E-8D30-73C9173C3C7F}" type="parTrans" cxnId="{B4D78043-4FBF-4DC2-BA48-1661821D6348}">
      <dgm:prSet/>
      <dgm:spPr/>
      <dgm:t>
        <a:bodyPr/>
        <a:lstStyle/>
        <a:p>
          <a:endParaRPr lang="zh-CN" altLang="en-US"/>
        </a:p>
      </dgm:t>
    </dgm:pt>
    <dgm:pt modelId="{CDD0D8EE-742F-411C-82CF-8566B22588F5}">
      <dgm:prSet phldrT="[文本]" custT="1"/>
      <dgm:spPr>
        <a:solidFill>
          <a:schemeClr val="accent6"/>
        </a:solidFill>
      </dgm:spPr>
      <dgm:t>
        <a:bodyPr/>
        <a:lstStyle/>
        <a:p>
          <a:r>
            <a:rPr lang="zh-CN" altLang="en-US" sz="2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输入你的结论</a:t>
          </a:r>
          <a:r>
            <a:rPr lang="en-US" altLang="zh-CN" sz="2400" b="1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rPr>
            <a:t>Click to edit title style</a:t>
          </a:r>
          <a:endParaRPr lang="zh-CN" altLang="en-US" sz="2400" b="1" smtClean="0">
            <a:solidFill>
              <a:schemeClr val="bg1"/>
            </a:solidFill>
            <a:latin typeface="微软雅黑" panose="020b0503020204020204" pitchFamily="34" charset="-122"/>
            <a:ea typeface="微软雅黑" pitchFamily="34" charset="-122"/>
            <a:cs typeface="Arial Unicode MS" panose="020b0604020202020204" pitchFamily="34" charset="-122"/>
          </a:endParaRPr>
        </a:p>
      </dgm:t>
    </dgm:pt>
    <dgm:pt modelId="{8A093998-CA3D-454A-A823-DBBD4653E4C3}" type="sibTrans" cxnId="{B4D78043-4FBF-4DC2-BA48-1661821D6348}">
      <dgm:prSet/>
      <dgm:spPr/>
      <dgm:t>
        <a:bodyPr/>
        <a:lstStyle/>
        <a:p>
          <a:endParaRPr lang="zh-CN" altLang="en-US"/>
        </a:p>
      </dgm:t>
    </dgm:pt>
    <dgm:pt modelId="{5BAAA6BF-71E4-439E-886B-BA54382C15A0}" type="parTrans" cxnId="{51569390-E093-4EF3-94BD-CCC727BD30B0}">
      <dgm:prSet/>
      <dgm:spPr/>
      <dgm:t>
        <a:bodyPr/>
        <a:lstStyle/>
        <a:p>
          <a:endParaRPr lang="zh-CN" altLang="en-US"/>
        </a:p>
      </dgm:t>
    </dgm:pt>
    <dgm:pt modelId="{46308DA2-3190-4615-BAF3-86970340F8A0}">
      <dgm:prSet phldrT="[文本]" custT="1"/>
      <dgm:spPr>
        <a:solidFill>
          <a:schemeClr val="accent6"/>
        </a:solidFill>
      </dgm:spPr>
      <dgm:t>
        <a:bodyPr/>
        <a:lstStyle/>
        <a:p>
          <a:r>
            <a:rPr lang="zh-CN" altLang="en-US" sz="2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输入你的结论</a:t>
          </a:r>
          <a:r>
            <a:rPr lang="en-US" altLang="zh-CN" sz="2400" b="1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rPr>
            <a:t>Click to edit title style</a:t>
          </a:r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8152BEFF-89C8-4781-A868-E88726BEFD56}" type="sibTrans" cxnId="{51569390-E093-4EF3-94BD-CCC727BD30B0}">
      <dgm:prSet/>
      <dgm:spPr/>
      <dgm:t>
        <a:bodyPr/>
        <a:lstStyle/>
        <a:p>
          <a:endParaRPr lang="zh-CN" altLang="en-US"/>
        </a:p>
      </dgm:t>
    </dgm:pt>
    <dgm:pt modelId="{FD0B32D1-64CE-4C98-BDC7-681F6977F531}" type="parTrans" cxnId="{B3EBA05C-6237-48B9-B39C-7F68EC0405C9}">
      <dgm:prSet/>
      <dgm:spPr/>
      <dgm:t>
        <a:bodyPr/>
        <a:lstStyle/>
        <a:p>
          <a:endParaRPr lang="zh-CN" altLang="en-US"/>
        </a:p>
      </dgm:t>
    </dgm:pt>
    <dgm:pt modelId="{D6588533-91B3-4DD4-A0CD-659CE888646A}">
      <dgm:prSet phldrT="[文本]" custT="1"/>
      <dgm:spPr>
        <a:solidFill>
          <a:schemeClr val="accent6"/>
        </a:solidFill>
      </dgm:spPr>
      <dgm:t>
        <a:bodyPr/>
        <a:lstStyle/>
        <a:p>
          <a:r>
            <a:rPr lang="zh-CN" altLang="en-US" sz="2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输入你的结论</a:t>
          </a:r>
          <a:r>
            <a:rPr lang="en-US" altLang="zh-CN" sz="2400" b="1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rPr>
            <a:t>Click to edit title style</a:t>
          </a:r>
          <a:endParaRPr lang="zh-CN" altLang="en-US" sz="240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C0DBE0B4-C829-4E24-A574-E99A5678AB32}" type="sibTrans" cxnId="{B3EBA05C-6237-48B9-B39C-7F68EC0405C9}">
      <dgm:prSet/>
      <dgm:spPr/>
      <dgm:t>
        <a:bodyPr/>
        <a:lstStyle/>
        <a:p>
          <a:endParaRPr lang="zh-CN" altLang="en-US"/>
        </a:p>
      </dgm:t>
    </dgm:pt>
    <dgm:pt modelId="{A06137D8-24EC-487B-9F14-3F803FB9C85B}" type="pres">
      <dgm:prSet presAssocID="{ED372871-FB5B-457A-AFBB-155273E3A0C7}" presName="linear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C49F42C-5429-48D7-ADCC-549757565CC1}" type="pres">
      <dgm:prSet presAssocID="{CDD0D8EE-742F-411C-82CF-8566B22588F5}" presName="parentLin"/>
      <dgm:spPr/>
      <dgm:t>
        <a:bodyPr/>
        <a:lstStyle/>
        <a:p/>
      </dgm:t>
    </dgm:pt>
    <dgm:pt modelId="{F122307C-E514-4D90-9DFF-B8F4837120BD}" type="pres">
      <dgm:prSet presAssocID="{CDD0D8EE-742F-411C-82CF-8566B22588F5}" presName="parentLeftMargin" presStyleLbl="node1" presStyleCnt="3"/>
      <dgm:spPr/>
      <dgm:t>
        <a:bodyPr/>
        <a:lstStyle/>
        <a:p>
          <a:endParaRPr lang="zh-CN" altLang="en-US"/>
        </a:p>
      </dgm:t>
    </dgm:pt>
    <dgm:pt modelId="{72006CED-D976-43B8-AB69-EF3A1BDF80A3}" type="pres">
      <dgm:prSet presAssocID="{CDD0D8EE-742F-411C-82CF-8566B22588F5}" presName="parentText" presStyleLbl="node1" presStyleCnt="3" custLinFactX="5306" custLinFactNeighborX="100000" custLinFactNeighborY="-3182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2491ADC-2FA1-4D83-BEC1-3DB98CBBCFB1}" type="pres">
      <dgm:prSet presAssocID="{CDD0D8EE-742F-411C-82CF-8566B22588F5}" presName="negativeSpace"/>
      <dgm:spPr/>
      <dgm:t>
        <a:bodyPr/>
        <a:lstStyle/>
        <a:p/>
      </dgm:t>
    </dgm:pt>
    <dgm:pt modelId="{3313522B-3D5C-495B-A040-D5334AE9E05B}" type="pres">
      <dgm:prSet presAssocID="{CDD0D8EE-742F-411C-82CF-8566B22588F5}" presName="childText" presStyleLbl="conFgAcc1" presStyleCnt="3">
        <dgm:presLayoutVars>
          <dgm:bulletEnabled val="1"/>
        </dgm:presLayoutVars>
      </dgm:prSet>
      <dgm:spPr>
        <a:ln>
          <a:solidFill>
            <a:schemeClr val="accent6"/>
          </a:solidFill>
        </a:ln>
      </dgm:spPr>
      <dgm:t>
        <a:bodyPr/>
        <a:lstStyle/>
        <a:p>
          <a:endParaRPr lang="zh-CN" altLang="en-US"/>
        </a:p>
      </dgm:t>
    </dgm:pt>
    <dgm:pt modelId="{B880B1C8-6905-4A4A-95B8-2127CB93FA93}" type="pres">
      <dgm:prSet presAssocID="{8A093998-CA3D-454A-A823-DBBD4653E4C3}" presName="spaceBetweenRectangles"/>
      <dgm:spPr/>
      <dgm:t>
        <a:bodyPr/>
        <a:lstStyle/>
        <a:p/>
      </dgm:t>
    </dgm:pt>
    <dgm:pt modelId="{D56D8BDF-8FC5-46C0-8252-8DB7F894AB92}" type="pres">
      <dgm:prSet presAssocID="{46308DA2-3190-4615-BAF3-86970340F8A0}" presName="parentLin"/>
      <dgm:spPr/>
      <dgm:t>
        <a:bodyPr/>
        <a:lstStyle/>
        <a:p/>
      </dgm:t>
    </dgm:pt>
    <dgm:pt modelId="{0EB61CFE-AA76-4BFE-B81E-2A29F0B3E5F5}" type="pres">
      <dgm:prSet presAssocID="{46308DA2-3190-4615-BAF3-86970340F8A0}" presName="parentLeftMargin" presStyleLbl="node1" presStyleIdx="1" presStyleCnt="3"/>
      <dgm:spPr/>
      <dgm:t>
        <a:bodyPr/>
        <a:lstStyle/>
        <a:p>
          <a:endParaRPr lang="zh-CN" altLang="en-US"/>
        </a:p>
      </dgm:t>
    </dgm:pt>
    <dgm:pt modelId="{1761F9DC-C840-4CC9-9143-02D637AA32F7}" type="pres">
      <dgm:prSet presAssocID="{46308DA2-3190-4615-BAF3-86970340F8A0}" presName="parentText" presStyleLbl="node1" presStyleIdx="1" presStyleCnt="3" custLinFactX="4808" custLinFactNeighborX="10000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9BCDFEA-1EBF-4FA9-BED7-BDEB3C6AE902}" type="pres">
      <dgm:prSet presAssocID="{46308DA2-3190-4615-BAF3-86970340F8A0}" presName="negativeSpace"/>
      <dgm:spPr/>
      <dgm:t>
        <a:bodyPr/>
        <a:lstStyle/>
        <a:p/>
      </dgm:t>
    </dgm:pt>
    <dgm:pt modelId="{74DDBD2E-EA98-4617-ADB2-B47F2A287F82}" type="pres">
      <dgm:prSet presAssocID="{46308DA2-3190-4615-BAF3-86970340F8A0}" presName="childText" presStyleLbl="conFgAcc1" presStyleIdx="1" presStyleCnt="3">
        <dgm:presLayoutVars>
          <dgm:bulletEnabled val="1"/>
        </dgm:presLayoutVars>
      </dgm:prSet>
      <dgm:spPr>
        <a:ln>
          <a:solidFill>
            <a:schemeClr val="accent6"/>
          </a:solidFill>
        </a:ln>
      </dgm:spPr>
      <dgm:t>
        <a:bodyPr/>
        <a:lstStyle/>
        <a:p>
          <a:endParaRPr lang="zh-CN" altLang="en-US"/>
        </a:p>
      </dgm:t>
    </dgm:pt>
    <dgm:pt modelId="{5DD0D450-1438-47AA-83FA-85253EC69C77}" type="pres">
      <dgm:prSet presAssocID="{8152BEFF-89C8-4781-A868-E88726BEFD56}" presName="spaceBetweenRectangles"/>
      <dgm:spPr/>
      <dgm:t>
        <a:bodyPr/>
        <a:lstStyle/>
        <a:p/>
      </dgm:t>
    </dgm:pt>
    <dgm:pt modelId="{AAACCF4B-0826-45F2-AA8C-6A910E0515B7}" type="pres">
      <dgm:prSet presAssocID="{D6588533-91B3-4DD4-A0CD-659CE888646A}" presName="parentLin"/>
      <dgm:spPr/>
      <dgm:t>
        <a:bodyPr/>
        <a:lstStyle/>
        <a:p/>
      </dgm:t>
    </dgm:pt>
    <dgm:pt modelId="{CC4C447F-3D97-4223-B7B0-333362626A49}" type="pres">
      <dgm:prSet presAssocID="{D6588533-91B3-4DD4-A0CD-659CE888646A}" presName="parentLeftMargin" presStyleLbl="node1" presStyleIdx="2" presStyleCnt="3"/>
      <dgm:spPr/>
      <dgm:t>
        <a:bodyPr/>
        <a:lstStyle/>
        <a:p>
          <a:endParaRPr lang="zh-CN" altLang="en-US"/>
        </a:p>
      </dgm:t>
    </dgm:pt>
    <dgm:pt modelId="{8ECD2215-219A-4A81-878E-3B7CE57B2466}" type="pres">
      <dgm:prSet presAssocID="{D6588533-91B3-4DD4-A0CD-659CE888646A}" presName="parentText" presStyleLbl="node1" presStyleIdx="2" presStyleCnt="3" custLinFactX="5058" custLinFactNeighborX="100000" custLinFactNeighborY="-143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A12D848-3255-4D59-A041-08823D18853C}" type="pres">
      <dgm:prSet presAssocID="{D6588533-91B3-4DD4-A0CD-659CE888646A}" presName="negativeSpace"/>
      <dgm:spPr/>
      <dgm:t>
        <a:bodyPr/>
        <a:lstStyle/>
        <a:p/>
      </dgm:t>
    </dgm:pt>
    <dgm:pt modelId="{49A2F538-9C21-4AA5-82BE-C0139F4C7880}" type="pres">
      <dgm:prSet presAssocID="{D6588533-91B3-4DD4-A0CD-659CE888646A}" presName="childText" presStyleLbl="conFgAcc1" presStyleIdx="2" presStyleCnt="3">
        <dgm:presLayoutVars>
          <dgm:bulletEnabled val="1"/>
        </dgm:presLayoutVars>
      </dgm:prSet>
      <dgm:spPr>
        <a:ln>
          <a:solidFill>
            <a:schemeClr val="accent6"/>
          </a:solidFill>
        </a:ln>
      </dgm:spPr>
      <dgm:t>
        <a:bodyPr/>
        <a:lstStyle/>
        <a:p>
          <a:endParaRPr lang="zh-CN" altLang="en-US"/>
        </a:p>
      </dgm:t>
    </dgm:pt>
  </dgm:ptLst>
  <dgm:cxnLst>
    <dgm:cxn modelId="{B4D78043-4FBF-4DC2-BA48-1661821D6348}" srcId="{ED372871-FB5B-457A-AFBB-155273E3A0C7}" destId="{CDD0D8EE-742F-411C-82CF-8566B22588F5}" srcOrd="0" destOrd="0" parTransId="{CF74F84C-9C56-4A5E-8D30-73C9173C3C7F}" sibTransId="{8A093998-CA3D-454A-A823-DBBD4653E4C3}"/>
    <dgm:cxn modelId="{51569390-E093-4EF3-94BD-CCC727BD30B0}" srcId="{ED372871-FB5B-457A-AFBB-155273E3A0C7}" destId="{46308DA2-3190-4615-BAF3-86970340F8A0}" srcOrd="1" destOrd="0" parTransId="{5BAAA6BF-71E4-439E-886B-BA54382C15A0}" sibTransId="{8152BEFF-89C8-4781-A868-E88726BEFD56}"/>
    <dgm:cxn modelId="{B3EBA05C-6237-48B9-B39C-7F68EC0405C9}" srcId="{ED372871-FB5B-457A-AFBB-155273E3A0C7}" destId="{D6588533-91B3-4DD4-A0CD-659CE888646A}" srcOrd="2" destOrd="0" parTransId="{FD0B32D1-64CE-4C98-BDC7-681F6977F531}" sibTransId="{C0DBE0B4-C829-4E24-A574-E99A5678AB32}"/>
    <dgm:cxn modelId="{03666697-4B8B-45A7-A55E-66D855B4752A}" type="presOf" srcId="{ED372871-FB5B-457A-AFBB-155273E3A0C7}" destId="{A06137D8-24EC-487B-9F14-3F803FB9C85B}" srcOrd="0" destOrd="0" presId="urn:microsoft.com/office/officeart/2005/8/layout/list1"/>
    <dgm:cxn modelId="{85DFD299-1DB8-4CBF-A606-80B8BA8927B6}" type="presParOf" srcId="{A06137D8-24EC-487B-9F14-3F803FB9C85B}" destId="{2C49F42C-5429-48D7-ADCC-549757565CC1}" srcOrd="0" destOrd="0" presId="urn:microsoft.com/office/officeart/2005/8/layout/list1"/>
    <dgm:cxn modelId="{159819DC-1904-44B3-AC35-A9B5F4A72F02}" type="presParOf" srcId="{2C49F42C-5429-48D7-ADCC-549757565CC1}" destId="{F122307C-E514-4D90-9DFF-B8F4837120BD}" srcOrd="0" destOrd="0" presId="urn:microsoft.com/office/officeart/2005/8/layout/list1"/>
    <dgm:cxn modelId="{20703218-D43A-4921-97F3-CC2F0E10C36D}" type="presOf" srcId="{CDD0D8EE-742F-411C-82CF-8566B22588F5}" destId="{F122307C-E514-4D90-9DFF-B8F4837120BD}" srcOrd="0" destOrd="0" presId="urn:microsoft.com/office/officeart/2005/8/layout/list1"/>
    <dgm:cxn modelId="{95D71EAB-6EAE-4968-ABC6-294A1EB8C1E1}" type="presParOf" srcId="{2C49F42C-5429-48D7-ADCC-549757565CC1}" destId="{72006CED-D976-43B8-AB69-EF3A1BDF80A3}" srcOrd="1" destOrd="0" presId="urn:microsoft.com/office/officeart/2005/8/layout/list1"/>
    <dgm:cxn modelId="{D86CDFBB-555E-4718-833B-B2F16A7D3FEB}" type="presOf" srcId="{CDD0D8EE-742F-411C-82CF-8566B22588F5}" destId="{72006CED-D976-43B8-AB69-EF3A1BDF80A3}" srcOrd="1" destOrd="0" presId="urn:microsoft.com/office/officeart/2005/8/layout/list1"/>
    <dgm:cxn modelId="{7EC2B6B4-32DA-4E7E-BB6B-FFCB59B4EC71}" type="presParOf" srcId="{A06137D8-24EC-487B-9F14-3F803FB9C85B}" destId="{62491ADC-2FA1-4D83-BEC1-3DB98CBBCFB1}" srcOrd="1" destOrd="0" presId="urn:microsoft.com/office/officeart/2005/8/layout/list1"/>
    <dgm:cxn modelId="{2595760E-E0F9-4415-ABF4-C4D0680684D4}" type="presParOf" srcId="{A06137D8-24EC-487B-9F14-3F803FB9C85B}" destId="{3313522B-3D5C-495B-A040-D5334AE9E05B}" srcOrd="2" destOrd="0" presId="urn:microsoft.com/office/officeart/2005/8/layout/list1"/>
    <dgm:cxn modelId="{34C3FF9F-3A89-4A6F-9BF1-394A12665599}" type="presParOf" srcId="{A06137D8-24EC-487B-9F14-3F803FB9C85B}" destId="{B880B1C8-6905-4A4A-95B8-2127CB93FA93}" srcOrd="3" destOrd="0" presId="urn:microsoft.com/office/officeart/2005/8/layout/list1"/>
    <dgm:cxn modelId="{80BCA831-B1F9-4955-AC94-CAED849B29A5}" type="presParOf" srcId="{A06137D8-24EC-487B-9F14-3F803FB9C85B}" destId="{D56D8BDF-8FC5-46C0-8252-8DB7F894AB92}" srcOrd="4" destOrd="0" presId="urn:microsoft.com/office/officeart/2005/8/layout/list1"/>
    <dgm:cxn modelId="{F56CE433-3C47-4055-930F-30FF2E3DCF51}" type="presParOf" srcId="{D56D8BDF-8FC5-46C0-8252-8DB7F894AB92}" destId="{0EB61CFE-AA76-4BFE-B81E-2A29F0B3E5F5}" srcOrd="0" destOrd="0" presId="urn:microsoft.com/office/officeart/2005/8/layout/list1"/>
    <dgm:cxn modelId="{647646C6-5CA3-4D58-A4B0-63C476F89FF5}" type="presOf" srcId="{46308DA2-3190-4615-BAF3-86970340F8A0}" destId="{0EB61CFE-AA76-4BFE-B81E-2A29F0B3E5F5}" srcOrd="0" destOrd="0" presId="urn:microsoft.com/office/officeart/2005/8/layout/list1"/>
    <dgm:cxn modelId="{3D0CF81B-A623-4EFD-8179-ADA495E1D4F1}" type="presParOf" srcId="{D56D8BDF-8FC5-46C0-8252-8DB7F894AB92}" destId="{1761F9DC-C840-4CC9-9143-02D637AA32F7}" srcOrd="1" destOrd="0" presId="urn:microsoft.com/office/officeart/2005/8/layout/list1"/>
    <dgm:cxn modelId="{4E954790-436B-4662-A48F-B3506C0CD6D4}" type="presOf" srcId="{46308DA2-3190-4615-BAF3-86970340F8A0}" destId="{1761F9DC-C840-4CC9-9143-02D637AA32F7}" srcOrd="1" destOrd="0" presId="urn:microsoft.com/office/officeart/2005/8/layout/list1"/>
    <dgm:cxn modelId="{A0993A95-16F0-4E79-B876-DC8FC8D84856}" type="presParOf" srcId="{A06137D8-24EC-487B-9F14-3F803FB9C85B}" destId="{A9BCDFEA-1EBF-4FA9-BED7-BDEB3C6AE902}" srcOrd="5" destOrd="0" presId="urn:microsoft.com/office/officeart/2005/8/layout/list1"/>
    <dgm:cxn modelId="{59AEA5B2-B76B-43A2-9B92-1C5FE69E69BE}" type="presParOf" srcId="{A06137D8-24EC-487B-9F14-3F803FB9C85B}" destId="{74DDBD2E-EA98-4617-ADB2-B47F2A287F82}" srcOrd="6" destOrd="0" presId="urn:microsoft.com/office/officeart/2005/8/layout/list1"/>
    <dgm:cxn modelId="{9F8DE38D-097B-4D0E-8938-FC41EAC63CDF}" type="presParOf" srcId="{A06137D8-24EC-487B-9F14-3F803FB9C85B}" destId="{5DD0D450-1438-47AA-83FA-85253EC69C77}" srcOrd="7" destOrd="0" presId="urn:microsoft.com/office/officeart/2005/8/layout/list1"/>
    <dgm:cxn modelId="{A9F4DC26-C0E6-4EC5-ABA6-3941A7CDFC41}" type="presParOf" srcId="{A06137D8-24EC-487B-9F14-3F803FB9C85B}" destId="{AAACCF4B-0826-45F2-AA8C-6A910E0515B7}" srcOrd="8" destOrd="0" presId="urn:microsoft.com/office/officeart/2005/8/layout/list1"/>
    <dgm:cxn modelId="{38A71B9B-8E2E-4FB9-898F-BE7C5EDF4F00}" type="presParOf" srcId="{AAACCF4B-0826-45F2-AA8C-6A910E0515B7}" destId="{CC4C447F-3D97-4223-B7B0-333362626A49}" srcOrd="0" destOrd="0" presId="urn:microsoft.com/office/officeart/2005/8/layout/list1"/>
    <dgm:cxn modelId="{ED1FF73B-3115-4CBB-A806-22017E20DFEA}" type="presOf" srcId="{D6588533-91B3-4DD4-A0CD-659CE888646A}" destId="{CC4C447F-3D97-4223-B7B0-333362626A49}" srcOrd="0" destOrd="0" presId="urn:microsoft.com/office/officeart/2005/8/layout/list1"/>
    <dgm:cxn modelId="{44DDBF6D-A856-468A-997B-3D7128D5E4FA}" type="presParOf" srcId="{AAACCF4B-0826-45F2-AA8C-6A910E0515B7}" destId="{8ECD2215-219A-4A81-878E-3B7CE57B2466}" srcOrd="1" destOrd="0" presId="urn:microsoft.com/office/officeart/2005/8/layout/list1"/>
    <dgm:cxn modelId="{ED29F820-3FD6-464B-AC01-0DA1721E9C8E}" type="presOf" srcId="{D6588533-91B3-4DD4-A0CD-659CE888646A}" destId="{8ECD2215-219A-4A81-878E-3B7CE57B2466}" srcOrd="1" destOrd="0" presId="urn:microsoft.com/office/officeart/2005/8/layout/list1"/>
    <dgm:cxn modelId="{0A4C0319-290D-4D86-BF15-517549FB997E}" type="presParOf" srcId="{A06137D8-24EC-487B-9F14-3F803FB9C85B}" destId="{8A12D848-3255-4D59-A041-08823D18853C}" srcOrd="9" destOrd="0" presId="urn:microsoft.com/office/officeart/2005/8/layout/list1"/>
    <dgm:cxn modelId="{8701BF92-85F9-4EF2-AF88-2021B6B20002}" type="presParOf" srcId="{A06137D8-24EC-487B-9F14-3F803FB9C85B}" destId="{49A2F538-9C21-4AA5-82BE-C0139F4C788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rawing1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17" name=""/>
      <dsp:cNvGrpSpPr/>
    </dsp:nvGrpSpPr>
    <dsp:grpSpPr/>
    <dsp:sp modelId="{4ABCEB0B-312C-401E-B18D-BCFA1A3F67E6}">
      <dsp:nvSpPr>
        <dsp:cNvPr id="18" name=""/>
        <dsp:cNvSpPr/>
      </dsp:nvSpPr>
      <dsp:spPr>
        <a:xfrm>
          <a:off x="-6125176" y="-1001009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rgbClr val="70AD4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47501BA4-F9AC-4CA8-9459-2B68CA8148D7}">
      <dsp:nvSpPr>
        <dsp:cNvPr id="19" name=""/>
        <dsp:cNvSpPr/>
      </dsp:nvSpPr>
      <dsp:spPr>
        <a:xfrm>
          <a:off x="752110" y="541866"/>
          <a:ext cx="7301111" cy="1083733"/>
        </a:xfrm>
        <a:prstGeom prst="rect">
          <a:avLst/>
        </a:prstGeom>
        <a:solidFill>
          <a:srgbClr val="70AD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 kern="1200">
            <a:latin typeface="微软雅黑" panose="020b0503020204020204" pitchFamily="34" charset="-122"/>
            <a:ea typeface="微软雅黑" pitchFamily="34" charset="-122"/>
          </a:endParaRPr>
        </a:p>
      </dsp:txBody>
      <dsp:txXfrm>
        <a:off x="752110" y="541866"/>
        <a:ext cx="7301111" cy="1083733"/>
      </dsp:txXfrm>
    </dsp:sp>
    <dsp:sp modelId="{14A910C9-7885-4F13-B390-4D46BD64CEF0}">
      <dsp:nvSpPr>
        <dsp:cNvPr id="20" name=""/>
        <dsp:cNvSpPr/>
      </dsp:nvSpPr>
      <dsp:spPr>
        <a:xfrm>
          <a:off x="74777" y="4064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5B895620-0412-493E-9594-331CD1B701B6}">
      <dsp:nvSpPr>
        <dsp:cNvPr id="21" name=""/>
        <dsp:cNvSpPr/>
      </dsp:nvSpPr>
      <dsp:spPr>
        <a:xfrm>
          <a:off x="1146048" y="2167466"/>
          <a:ext cx="6907174" cy="1083733"/>
        </a:xfrm>
        <a:prstGeom prst="rect">
          <a:avLst/>
        </a:prstGeom>
        <a:solidFill>
          <a:srgbClr val="70AD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1146048" y="2167466"/>
        <a:ext cx="6907174" cy="1083733"/>
      </dsp:txXfrm>
    </dsp:sp>
    <dsp:sp modelId="{6B621534-7EDA-4022-8727-C00E012A2040}">
      <dsp:nvSpPr>
        <dsp:cNvPr id="22" name=""/>
        <dsp:cNvSpPr/>
      </dsp:nvSpPr>
      <dsp:spPr>
        <a:xfrm>
          <a:off x="468714" y="20320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29ACA05C-7E6C-4086-A9AB-13AB98EEC72A}">
      <dsp:nvSpPr>
        <dsp:cNvPr id="23" name=""/>
        <dsp:cNvSpPr/>
      </dsp:nvSpPr>
      <dsp:spPr>
        <a:xfrm>
          <a:off x="752110" y="3793066"/>
          <a:ext cx="7301111" cy="1083733"/>
        </a:xfrm>
        <a:prstGeom prst="rect">
          <a:avLst/>
        </a:prstGeom>
        <a:solidFill>
          <a:srgbClr val="70AD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752110" y="3793066"/>
        <a:ext cx="7301111" cy="1083733"/>
      </dsp:txXfrm>
    </dsp:sp>
    <dsp:sp modelId="{1FA4D9BB-8FFA-4C44-B306-E9577F99ADFD}">
      <dsp:nvSpPr>
        <dsp:cNvPr id="24" name=""/>
        <dsp:cNvSpPr/>
      </dsp:nvSpPr>
      <dsp:spPr>
        <a:xfrm>
          <a:off x="74777" y="3657600"/>
          <a:ext cx="1354666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</dsp:spTree>
</dsp:drawing>
</file>

<file path=ppt/diagrams/drawing2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17" name=""/>
      <dsp:cNvGrpSpPr/>
    </dsp:nvGrpSpPr>
    <dsp:grpSpPr/>
    <dsp:sp modelId="{59DBC8C8-9A95-46FB-82B6-ECD7EAD57A46}">
      <dsp:nvSpPr>
        <dsp:cNvPr id="18" name=""/>
        <dsp:cNvSpPr/>
      </dsp:nvSpPr>
      <dsp:spPr>
        <a:xfrm>
          <a:off x="0" y="3886408"/>
          <a:ext cx="9260707" cy="1027359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三层</a:t>
          </a:r>
          <a:endParaRPr lang="zh-CN" altLang="en-US" sz="3200" kern="1200">
            <a:latin typeface="微软雅黑" panose="020b0503020204020204" pitchFamily="34" charset="-122"/>
            <a:ea typeface="微软雅黑" pitchFamily="34" charset="-122"/>
          </a:endParaRPr>
        </a:p>
      </dsp:txBody>
      <dsp:txXfrm>
        <a:off x="0" y="3886408"/>
        <a:ext cx="2778212" cy="1027359"/>
      </dsp:txXfrm>
    </dsp:sp>
    <dsp:sp modelId="{F365DFA6-1714-496B-91DD-E53364D67615}">
      <dsp:nvSpPr>
        <dsp:cNvPr id="19" name=""/>
        <dsp:cNvSpPr/>
      </dsp:nvSpPr>
      <dsp:spPr>
        <a:xfrm>
          <a:off x="0" y="2687822"/>
          <a:ext cx="9260707" cy="1027359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二层</a:t>
          </a:r>
          <a:endParaRPr lang="zh-CN" altLang="en-US" sz="32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0" y="2687822"/>
        <a:ext cx="2778212" cy="1027359"/>
      </dsp:txXfrm>
    </dsp:sp>
    <dsp:sp modelId="{3869E8A0-398F-4ADB-B87F-DF6224012866}">
      <dsp:nvSpPr>
        <dsp:cNvPr id="20" name=""/>
        <dsp:cNvSpPr/>
      </dsp:nvSpPr>
      <dsp:spPr>
        <a:xfrm>
          <a:off x="0" y="1489236"/>
          <a:ext cx="9260707" cy="1027359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一层</a:t>
          </a:r>
          <a:endParaRPr lang="zh-CN" altLang="en-US" sz="32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0" y="1489236"/>
        <a:ext cx="2778212" cy="1027359"/>
      </dsp:txXfrm>
    </dsp:sp>
    <dsp:sp modelId="{8DA21B75-9D88-4518-B609-700E7952E84F}">
      <dsp:nvSpPr>
        <dsp:cNvPr id="21" name=""/>
        <dsp:cNvSpPr/>
      </dsp:nvSpPr>
      <dsp:spPr>
        <a:xfrm>
          <a:off x="5284752" y="1574849"/>
          <a:ext cx="1284199" cy="856133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输入</a:t>
          </a:r>
          <a:endParaRPr lang="en-US" altLang="zh-CN" sz="1600" kern="1200" smtClean="0">
            <a:solidFill>
              <a:schemeClr val="bg1"/>
            </a:solidFill>
            <a:latin typeface="微软雅黑" panose="020b0503020204020204" pitchFamily="34" charset="-122"/>
            <a:ea typeface="微软雅黑" pitchFamily="34" charset="-122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分论点</a:t>
          </a:r>
          <a:r>
            <a:rPr lang="en-US" altLang="zh-CN" sz="1600" kern="12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3</a:t>
          </a:r>
          <a:endParaRPr lang="zh-CN" altLang="en-US" sz="1600" kern="1200">
            <a:solidFill>
              <a:schemeClr val="bg1"/>
            </a:solidFill>
            <a:latin typeface="微软雅黑" panose="020b0503020204020204" pitchFamily="34" charset="-122"/>
            <a:ea typeface="微软雅黑" pitchFamily="34" charset="-122"/>
          </a:endParaRPr>
        </a:p>
      </dsp:txBody>
      <dsp:txXfrm>
        <a:off x="5309827" y="1599924"/>
        <a:ext cx="1234049" cy="805982"/>
      </dsp:txXfrm>
    </dsp:sp>
    <dsp:sp modelId="{9E51145E-BFBE-4FF7-85DF-D9A8BDDB4D25}">
      <dsp:nvSpPr>
        <dsp:cNvPr id="22" name=""/>
        <dsp:cNvSpPr/>
      </dsp:nvSpPr>
      <dsp:spPr>
        <a:xfrm>
          <a:off x="4257392" y="2430982"/>
          <a:ext cx="1669459" cy="342453"/>
        </a:xfrm>
        <a:custGeom>
          <a:rect l="0" t="0" r="0" b="0"/>
          <a:pathLst>
            <a:path>
              <a:moveTo>
                <a:pt x="1669459" y="0"/>
              </a:moveTo>
              <a:lnTo>
                <a:pt x="1669459" y="171226"/>
              </a:lnTo>
              <a:lnTo>
                <a:pt x="0" y="171226"/>
              </a:lnTo>
              <a:lnTo>
                <a:pt x="0" y="342453"/>
              </a:lnTo>
            </a:path>
          </a:pathLst>
        </a:cu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0393EAC2-8419-466D-BAD2-797656EFB86F}">
      <dsp:nvSpPr>
        <dsp:cNvPr id="23" name=""/>
        <dsp:cNvSpPr/>
      </dsp:nvSpPr>
      <dsp:spPr>
        <a:xfrm>
          <a:off x="3615293" y="2773435"/>
          <a:ext cx="1284199" cy="856133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3640368" y="2798510"/>
        <a:ext cx="1234049" cy="805982"/>
      </dsp:txXfrm>
    </dsp:sp>
    <dsp:sp modelId="{03EF3BAD-17CC-43B9-BD29-8A527E77CB1F}">
      <dsp:nvSpPr>
        <dsp:cNvPr id="24" name=""/>
        <dsp:cNvSpPr/>
      </dsp:nvSpPr>
      <dsp:spPr>
        <a:xfrm>
          <a:off x="3422663" y="3629569"/>
          <a:ext cx="834729" cy="342453"/>
        </a:xfrm>
        <a:custGeom>
          <a:rect l="0" t="0" r="0" b="0"/>
          <a:pathLst>
            <a:path>
              <a:moveTo>
                <a:pt x="834729" y="0"/>
              </a:moveTo>
              <a:lnTo>
                <a:pt x="834729" y="171226"/>
              </a:lnTo>
              <a:lnTo>
                <a:pt x="0" y="171226"/>
              </a:lnTo>
              <a:lnTo>
                <a:pt x="0" y="342453"/>
              </a:lnTo>
            </a:path>
          </a:pathLst>
        </a:cu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FCE2E2AD-1F53-4F6C-A357-09F6A7A98508}">
      <dsp:nvSpPr>
        <dsp:cNvPr id="25" name=""/>
        <dsp:cNvSpPr/>
      </dsp:nvSpPr>
      <dsp:spPr>
        <a:xfrm>
          <a:off x="2780563" y="3972022"/>
          <a:ext cx="1284199" cy="856133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2805638" y="3997097"/>
        <a:ext cx="1234049" cy="805982"/>
      </dsp:txXfrm>
    </dsp:sp>
    <dsp:sp modelId="{6923BEFA-D246-4C3E-B864-B62863A08076}">
      <dsp:nvSpPr>
        <dsp:cNvPr id="26" name=""/>
        <dsp:cNvSpPr/>
      </dsp:nvSpPr>
      <dsp:spPr>
        <a:xfrm>
          <a:off x="4257392" y="3629569"/>
          <a:ext cx="834729" cy="342453"/>
        </a:xfrm>
        <a:custGeom>
          <a:rect l="0" t="0" r="0" b="0"/>
          <a:pathLst>
            <a:path>
              <a:moveTo>
                <a:pt x="0" y="0"/>
              </a:moveTo>
              <a:lnTo>
                <a:pt x="0" y="171226"/>
              </a:lnTo>
              <a:lnTo>
                <a:pt x="834729" y="171226"/>
              </a:lnTo>
              <a:lnTo>
                <a:pt x="834729" y="342453"/>
              </a:lnTo>
            </a:path>
          </a:pathLst>
        </a:cu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7AB3EEC2-A1A5-4166-96FE-15D921F65B6C}">
      <dsp:nvSpPr>
        <dsp:cNvPr id="27" name=""/>
        <dsp:cNvSpPr/>
      </dsp:nvSpPr>
      <dsp:spPr>
        <a:xfrm>
          <a:off x="4450022" y="3972022"/>
          <a:ext cx="1284199" cy="856133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4475097" y="3997097"/>
        <a:ext cx="1234049" cy="805982"/>
      </dsp:txXfrm>
    </dsp:sp>
    <dsp:sp modelId="{68238F1A-C9CA-47A9-A5E8-D4DEB2B91BF6}">
      <dsp:nvSpPr>
        <dsp:cNvPr id="28" name=""/>
        <dsp:cNvSpPr/>
      </dsp:nvSpPr>
      <dsp:spPr>
        <a:xfrm>
          <a:off x="5926852" y="2430982"/>
          <a:ext cx="1669459" cy="342453"/>
        </a:xfrm>
        <a:custGeom>
          <a:rect l="0" t="0" r="0" b="0"/>
          <a:pathLst>
            <a:path>
              <a:moveTo>
                <a:pt x="0" y="0"/>
              </a:moveTo>
              <a:lnTo>
                <a:pt x="0" y="171226"/>
              </a:lnTo>
              <a:lnTo>
                <a:pt x="1669459" y="171226"/>
              </a:lnTo>
              <a:lnTo>
                <a:pt x="1669459" y="342453"/>
              </a:lnTo>
            </a:path>
          </a:pathLst>
        </a:cu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05134264-07B5-421C-9D0C-BAEE7D5CD6C7}">
      <dsp:nvSpPr>
        <dsp:cNvPr id="29" name=""/>
        <dsp:cNvSpPr/>
      </dsp:nvSpPr>
      <dsp:spPr>
        <a:xfrm>
          <a:off x="6954212" y="2773435"/>
          <a:ext cx="1284199" cy="856133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6979287" y="2798510"/>
        <a:ext cx="1234049" cy="805982"/>
      </dsp:txXfrm>
    </dsp:sp>
    <dsp:sp modelId="{5EF8E1C6-FA2C-4731-BC5E-9DBD3D823736}">
      <dsp:nvSpPr>
        <dsp:cNvPr id="30" name=""/>
        <dsp:cNvSpPr/>
      </dsp:nvSpPr>
      <dsp:spPr>
        <a:xfrm>
          <a:off x="6761582" y="3629569"/>
          <a:ext cx="834729" cy="342453"/>
        </a:xfrm>
        <a:custGeom>
          <a:rect l="0" t="0" r="0" b="0"/>
          <a:pathLst>
            <a:path>
              <a:moveTo>
                <a:pt x="834729" y="0"/>
              </a:moveTo>
              <a:lnTo>
                <a:pt x="834729" y="171226"/>
              </a:lnTo>
              <a:lnTo>
                <a:pt x="0" y="171226"/>
              </a:lnTo>
              <a:lnTo>
                <a:pt x="0" y="342453"/>
              </a:lnTo>
            </a:path>
          </a:pathLst>
        </a:cu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6A4BF578-7B2C-49F6-84A3-1D3C706308EE}">
      <dsp:nvSpPr>
        <dsp:cNvPr id="31" name=""/>
        <dsp:cNvSpPr/>
      </dsp:nvSpPr>
      <dsp:spPr>
        <a:xfrm>
          <a:off x="6119482" y="3972022"/>
          <a:ext cx="1284199" cy="856133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6144558" y="3997097"/>
        <a:ext cx="1234049" cy="805982"/>
      </dsp:txXfrm>
    </dsp:sp>
    <dsp:sp modelId="{949181D8-74F2-4D57-B090-5E96937D71C0}">
      <dsp:nvSpPr>
        <dsp:cNvPr id="32" name=""/>
        <dsp:cNvSpPr/>
      </dsp:nvSpPr>
      <dsp:spPr>
        <a:xfrm>
          <a:off x="7596311" y="3629569"/>
          <a:ext cx="834729" cy="342453"/>
        </a:xfrm>
        <a:custGeom>
          <a:rect l="0" t="0" r="0" b="0"/>
          <a:pathLst>
            <a:path>
              <a:moveTo>
                <a:pt x="0" y="0"/>
              </a:moveTo>
              <a:lnTo>
                <a:pt x="0" y="171226"/>
              </a:lnTo>
              <a:lnTo>
                <a:pt x="834729" y="171226"/>
              </a:lnTo>
              <a:lnTo>
                <a:pt x="834729" y="342453"/>
              </a:lnTo>
            </a:path>
          </a:pathLst>
        </a:cu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B4035C76-8123-4829-9764-D341DCCC1A0B}">
      <dsp:nvSpPr>
        <dsp:cNvPr id="33" name=""/>
        <dsp:cNvSpPr/>
      </dsp:nvSpPr>
      <dsp:spPr>
        <a:xfrm>
          <a:off x="7788941" y="3972022"/>
          <a:ext cx="1284199" cy="856133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16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7814016" y="3997097"/>
        <a:ext cx="1234049" cy="805982"/>
      </dsp:txXfrm>
    </dsp:sp>
  </dsp:spTree>
</dsp:drawing>
</file>

<file path=ppt/diagrams/drawing3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23" name=""/>
      <dsp:cNvGrpSpPr/>
    </dsp:nvGrpSpPr>
    <dsp:grpSpPr/>
    <dsp:sp modelId="{1A46F9D0-2620-46E8-BD5C-3EB11E5AD34D}">
      <dsp:nvSpPr>
        <dsp:cNvPr id="24" name=""/>
        <dsp:cNvSpPr/>
      </dsp:nvSpPr>
      <dsp:spPr>
        <a:xfrm>
          <a:off x="2946128" y="1909918"/>
          <a:ext cx="2334344" cy="2334344"/>
        </a:xfrm>
        <a:prstGeom prst="gear9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smtClean="0"/>
            <a:t>理论</a:t>
          </a:r>
          <a:r>
            <a:rPr lang="en-US" altLang="zh-CN" sz="2400" kern="1200" smtClean="0"/>
            <a:t>3</a:t>
          </a:r>
          <a:endParaRPr lang="zh-CN" altLang="en-US" sz="2400" kern="1200"/>
        </a:p>
      </dsp:txBody>
      <dsp:txXfrm>
        <a:off x="3415435" y="2456727"/>
        <a:ext cx="1395730" cy="1199901"/>
      </dsp:txXfrm>
    </dsp:sp>
    <dsp:sp modelId="{F77C6702-5C81-4EB9-82D5-C5BF73E7DA11}">
      <dsp:nvSpPr>
        <dsp:cNvPr id="25" name=""/>
        <dsp:cNvSpPr/>
      </dsp:nvSpPr>
      <dsp:spPr>
        <a:xfrm>
          <a:off x="1587964" y="1358164"/>
          <a:ext cx="1697705" cy="1697705"/>
        </a:xfrm>
        <a:prstGeom prst="gear6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/>
            <a:t>理论</a:t>
          </a:r>
          <a:r>
            <a:rPr lang="en-US" altLang="zh-CN" sz="2000" kern="1200" smtClean="0"/>
            <a:t>2</a:t>
          </a:r>
          <a:endParaRPr lang="zh-CN" altLang="en-US" sz="2000" kern="1200"/>
        </a:p>
      </dsp:txBody>
      <dsp:txXfrm>
        <a:off x="2015366" y="1788150"/>
        <a:ext cx="842900" cy="837734"/>
      </dsp:txXfrm>
    </dsp:sp>
    <dsp:sp modelId="{A453174C-D23E-46F3-BD66-C4C152DFEA9C}">
      <dsp:nvSpPr>
        <dsp:cNvPr id="26" name=""/>
        <dsp:cNvSpPr/>
      </dsp:nvSpPr>
      <dsp:spPr>
        <a:xfrm rot="20700000">
          <a:off x="2538852" y="186920"/>
          <a:ext cx="1663404" cy="1663404"/>
        </a:xfrm>
        <a:prstGeom prst="gear6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smtClean="0"/>
            <a:t>理论</a:t>
          </a:r>
          <a:r>
            <a:rPr lang="en-US" altLang="zh-CN" sz="2400" kern="1200" smtClean="0"/>
            <a:t>1</a:t>
          </a:r>
          <a:endParaRPr lang="zh-CN" altLang="en-US" sz="2400" kern="1200"/>
        </a:p>
      </dsp:txBody>
      <dsp:txXfrm rot="-20700000">
        <a:off x="2903685" y="551754"/>
        <a:ext cx="933737" cy="933737"/>
      </dsp:txXfrm>
    </dsp:sp>
    <dsp:sp modelId="{3EC680A7-DC9B-48E2-85C8-DBB50C922866}">
      <dsp:nvSpPr>
        <dsp:cNvPr id="27" name=""/>
        <dsp:cNvSpPr/>
      </dsp:nvSpPr>
      <dsp:spPr>
        <a:xfrm>
          <a:off x="2767180" y="1557359"/>
          <a:ext cx="2987961" cy="2987961"/>
        </a:xfrm>
        <a:prstGeom prst="circularArrow">
          <a:avLst>
            <a:gd name="adj1" fmla="val 4688"/>
            <a:gd name="adj2" fmla="val 299029"/>
            <a:gd name="adj3" fmla="val 2517413"/>
            <a:gd name="adj4" fmla="val 15858592"/>
            <a:gd name="adj5" fmla="val 5469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6D626DAC-4A89-4841-88ED-EBCED8FB26D0}">
      <dsp:nvSpPr>
        <dsp:cNvPr id="28" name=""/>
        <dsp:cNvSpPr/>
      </dsp:nvSpPr>
      <dsp:spPr>
        <a:xfrm>
          <a:off x="1287303" y="982311"/>
          <a:ext cx="2170940" cy="217094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7007DBBC-FF80-4329-95EB-1FE5DA35BE03}">
      <dsp:nvSpPr>
        <dsp:cNvPr id="29" name=""/>
        <dsp:cNvSpPr/>
      </dsp:nvSpPr>
      <dsp:spPr>
        <a:xfrm>
          <a:off x="2154089" y="-177641"/>
          <a:ext cx="2340711" cy="234071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</dsp:spTree>
</dsp:drawing>
</file>

<file path=ppt/diagrams/drawing4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18" name=""/>
      <dsp:cNvGrpSpPr/>
    </dsp:nvGrpSpPr>
    <dsp:grpSpPr/>
  </dsp:spTree>
</dsp:drawing>
</file>

<file path=ppt/diagrams/drawing5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25" name=""/>
      <dsp:cNvGrpSpPr/>
    </dsp:nvGrpSpPr>
    <dsp:grpSpPr/>
    <dsp:sp modelId="{9D63E130-6B1E-42E6-98C3-4D142DB21F2E}">
      <dsp:nvSpPr>
        <dsp:cNvPr id="26" name=""/>
        <dsp:cNvSpPr/>
      </dsp:nvSpPr>
      <dsp:spPr>
        <a:xfrm>
          <a:off x="1204175" y="269038"/>
          <a:ext cx="3461763" cy="3461763"/>
        </a:xfrm>
        <a:prstGeom prst="pie">
          <a:avLst>
            <a:gd name="adj1" fmla="val 16200000"/>
            <a:gd name="adj2" fmla="val 180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2000" kern="1200">
            <a:latin typeface="微软雅黑" panose="020b0503020204020204" pitchFamily="34" charset="-122"/>
            <a:ea typeface="微软雅黑" pitchFamily="34" charset="-122"/>
          </a:endParaRPr>
        </a:p>
      </dsp:txBody>
      <dsp:txXfrm>
        <a:off x="3086303" y="907816"/>
        <a:ext cx="1174526" cy="1153921"/>
      </dsp:txXfrm>
    </dsp:sp>
    <dsp:sp modelId="{B316AC02-A9AF-48FF-9E2F-63C96A0682CC}">
      <dsp:nvSpPr>
        <dsp:cNvPr id="27" name=""/>
        <dsp:cNvSpPr/>
      </dsp:nvSpPr>
      <dsp:spPr>
        <a:xfrm>
          <a:off x="1029659" y="353788"/>
          <a:ext cx="3453905" cy="3498319"/>
        </a:xfrm>
        <a:prstGeom prst="pie">
          <a:avLst>
            <a:gd name="adj1" fmla="val 1800000"/>
            <a:gd name="adj2" fmla="val 9000000"/>
          </a:avLst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20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1975371" y="2561062"/>
        <a:ext cx="1562480" cy="1082813"/>
      </dsp:txXfrm>
    </dsp:sp>
    <dsp:sp modelId="{01B8D2D7-C8C2-4E55-A9F3-BB7B0A6AE4DF}">
      <dsp:nvSpPr>
        <dsp:cNvPr id="28" name=""/>
        <dsp:cNvSpPr/>
      </dsp:nvSpPr>
      <dsp:spPr>
        <a:xfrm>
          <a:off x="1025729" y="372067"/>
          <a:ext cx="3461763" cy="3461763"/>
        </a:xfrm>
        <a:prstGeom prst="pie">
          <a:avLst>
            <a:gd name="adj1" fmla="val 9000000"/>
            <a:gd name="adj2" fmla="val 1620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输入文字</a:t>
          </a:r>
          <a:endParaRPr lang="zh-CN" altLang="en-US" sz="20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1396633" y="1052056"/>
        <a:ext cx="1174526" cy="1153921"/>
      </dsp:txXfrm>
    </dsp:sp>
  </dsp:spTree>
</dsp:drawing>
</file>

<file path=ppt/diagrams/drawing6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44" name=""/>
      <dsp:cNvGrpSpPr/>
    </dsp:nvGrpSpPr>
    <dsp:grpSpPr/>
    <dsp:sp modelId="{A8EAF42A-56C1-4172-8E03-AC8BDE2D7C64}">
      <dsp:nvSpPr>
        <dsp:cNvPr id="45" name=""/>
        <dsp:cNvSpPr/>
      </dsp:nvSpPr>
      <dsp:spPr>
        <a:xfrm rot="5400000">
          <a:off x="392183" y="2253301"/>
          <a:ext cx="1168193" cy="1943848"/>
        </a:xfrm>
        <a:prstGeom prst="corner">
          <a:avLst>
            <a:gd name="adj1" fmla="val 16120"/>
            <a:gd name="adj2" fmla="val 16110"/>
          </a:avLst>
        </a:prstGeom>
        <a:solidFill>
          <a:srgbClr val="70AD47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1494114B-E880-4043-AD87-6FAC1D1D8A8B}">
      <dsp:nvSpPr>
        <dsp:cNvPr id="46" name=""/>
        <dsp:cNvSpPr/>
      </dsp:nvSpPr>
      <dsp:spPr>
        <a:xfrm>
          <a:off x="197182" y="2834093"/>
          <a:ext cx="1754916" cy="1538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smtClean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在这里输入文字</a:t>
          </a:r>
          <a:endParaRPr lang="zh-CN" altLang="en-US" sz="1800" kern="1200">
            <a:solidFill>
              <a:schemeClr val="accent1">
                <a:lumMod val="50000"/>
              </a:schemeClr>
            </a:solidFill>
            <a:latin typeface="微软雅黑" panose="020b0503020204020204" pitchFamily="34" charset="-122"/>
            <a:ea typeface="微软雅黑" pitchFamily="34" charset="-122"/>
          </a:endParaRPr>
        </a:p>
      </dsp:txBody>
      <dsp:txXfrm>
        <a:off x="197182" y="2834093"/>
        <a:ext cx="1754916" cy="1538287"/>
      </dsp:txXfrm>
    </dsp:sp>
    <dsp:sp modelId="{A41BE171-EA88-4935-99AF-699E3E919B85}">
      <dsp:nvSpPr>
        <dsp:cNvPr id="47" name=""/>
        <dsp:cNvSpPr/>
      </dsp:nvSpPr>
      <dsp:spPr>
        <a:xfrm>
          <a:off x="1620983" y="2110193"/>
          <a:ext cx="331116" cy="331116"/>
        </a:xfrm>
        <a:prstGeom prst="triangle">
          <a:avLst>
            <a:gd name="adj" fmla="val 100000"/>
          </a:avLst>
        </a:prstGeom>
        <a:solidFill>
          <a:srgbClr val="A9D18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16463306-5B74-46BA-B082-F438AD4230F6}">
      <dsp:nvSpPr>
        <dsp:cNvPr id="48" name=""/>
        <dsp:cNvSpPr/>
      </dsp:nvSpPr>
      <dsp:spPr>
        <a:xfrm rot="5400000">
          <a:off x="2540544" y="1721687"/>
          <a:ext cx="1168193" cy="1943848"/>
        </a:xfrm>
        <a:prstGeom prst="corner">
          <a:avLst>
            <a:gd name="adj1" fmla="val 16120"/>
            <a:gd name="adj2" fmla="val 16110"/>
          </a:avLst>
        </a:prstGeom>
        <a:solidFill>
          <a:srgbClr val="70AD47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369F6ED7-F09D-424D-B862-59E3E505DCCF}">
      <dsp:nvSpPr>
        <dsp:cNvPr id="49" name=""/>
        <dsp:cNvSpPr/>
      </dsp:nvSpPr>
      <dsp:spPr>
        <a:xfrm>
          <a:off x="2345543" y="2302479"/>
          <a:ext cx="1754916" cy="1538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smtClean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在这里输入文字</a:t>
          </a:r>
          <a:endParaRPr lang="zh-CN" altLang="en-US" sz="1800" kern="1200">
            <a:solidFill>
              <a:schemeClr val="accent1">
                <a:lumMod val="50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2345543" y="2302479"/>
        <a:ext cx="1754916" cy="1538287"/>
      </dsp:txXfrm>
    </dsp:sp>
    <dsp:sp modelId="{3E327DDD-7E23-48A3-9F1A-4805618662D9}">
      <dsp:nvSpPr>
        <dsp:cNvPr id="50" name=""/>
        <dsp:cNvSpPr/>
      </dsp:nvSpPr>
      <dsp:spPr>
        <a:xfrm>
          <a:off x="3769344" y="1578579"/>
          <a:ext cx="331116" cy="331116"/>
        </a:xfrm>
        <a:prstGeom prst="triangle">
          <a:avLst>
            <a:gd name="adj" fmla="val 100000"/>
          </a:avLst>
        </a:prstGeom>
        <a:solidFill>
          <a:srgbClr val="A9D18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EFA52AD9-9F5F-4105-8222-36FBA760BFAF}">
      <dsp:nvSpPr>
        <dsp:cNvPr id="51" name=""/>
        <dsp:cNvSpPr/>
      </dsp:nvSpPr>
      <dsp:spPr>
        <a:xfrm rot="5400000">
          <a:off x="4688905" y="1190073"/>
          <a:ext cx="1168193" cy="1943848"/>
        </a:xfrm>
        <a:prstGeom prst="corner">
          <a:avLst>
            <a:gd name="adj1" fmla="val 16120"/>
            <a:gd name="adj2" fmla="val 16110"/>
          </a:avLst>
        </a:prstGeom>
        <a:solidFill>
          <a:srgbClr val="70AD47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AE39AC58-75E6-4AB5-8224-C0DC36752239}">
      <dsp:nvSpPr>
        <dsp:cNvPr id="52" name=""/>
        <dsp:cNvSpPr/>
      </dsp:nvSpPr>
      <dsp:spPr>
        <a:xfrm>
          <a:off x="4493904" y="1770864"/>
          <a:ext cx="1754916" cy="1538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smtClean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在这里输入文字</a:t>
          </a:r>
          <a:endParaRPr lang="zh-CN" altLang="en-US" sz="1800" kern="1200">
            <a:solidFill>
              <a:schemeClr val="accent1">
                <a:lumMod val="50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4493904" y="1770864"/>
        <a:ext cx="1754916" cy="1538287"/>
      </dsp:txXfrm>
    </dsp:sp>
    <dsp:sp modelId="{8EC739D4-2B88-40FF-873C-5028E6BA6F1A}">
      <dsp:nvSpPr>
        <dsp:cNvPr id="53" name=""/>
        <dsp:cNvSpPr/>
      </dsp:nvSpPr>
      <dsp:spPr>
        <a:xfrm>
          <a:off x="5917705" y="1046964"/>
          <a:ext cx="331116" cy="331116"/>
        </a:xfrm>
        <a:prstGeom prst="triangle">
          <a:avLst>
            <a:gd name="adj" fmla="val 100000"/>
          </a:avLst>
        </a:prstGeom>
        <a:solidFill>
          <a:srgbClr val="A9D18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902D22A0-CD54-4828-933A-F7152C6A8FFB}">
      <dsp:nvSpPr>
        <dsp:cNvPr id="54" name=""/>
        <dsp:cNvSpPr/>
      </dsp:nvSpPr>
      <dsp:spPr>
        <a:xfrm rot="5400000">
          <a:off x="6837266" y="658459"/>
          <a:ext cx="1168193" cy="1943848"/>
        </a:xfrm>
        <a:prstGeom prst="corner">
          <a:avLst>
            <a:gd name="adj1" fmla="val 16120"/>
            <a:gd name="adj2" fmla="val 16110"/>
          </a:avLst>
        </a:prstGeom>
        <a:solidFill>
          <a:srgbClr val="70AD47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3E31CEB4-C7E2-4B6A-AB4C-567E57026619}">
      <dsp:nvSpPr>
        <dsp:cNvPr id="55" name=""/>
        <dsp:cNvSpPr/>
      </dsp:nvSpPr>
      <dsp:spPr>
        <a:xfrm>
          <a:off x="6642266" y="1239250"/>
          <a:ext cx="1754916" cy="1538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smtClean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在这里输入文字</a:t>
          </a:r>
          <a:endParaRPr lang="zh-CN" altLang="en-US" sz="1800" kern="1200">
            <a:solidFill>
              <a:schemeClr val="accent1">
                <a:lumMod val="50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6642266" y="1239250"/>
        <a:ext cx="1754916" cy="1538287"/>
      </dsp:txXfrm>
    </dsp:sp>
  </dsp:spTree>
</dsp:drawing>
</file>

<file path=ppt/diagrams/drawing7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41" name=""/>
      <dsp:cNvGrpSpPr/>
    </dsp:nvGrpSpPr>
    <dsp:grpSpPr/>
  </dsp:spTree>
</dsp:drawing>
</file>

<file path=ppt/diagrams/drawing8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15" name=""/>
      <dsp:cNvGrpSpPr/>
    </dsp:nvGrpSpPr>
    <dsp:grpSpPr/>
    <dsp:sp modelId="{6EB499D0-0C2A-4569-922F-FBE3DB90BDE5}">
      <dsp:nvSpPr>
        <dsp:cNvPr id="16" name=""/>
        <dsp:cNvSpPr/>
      </dsp:nvSpPr>
      <dsp:spPr>
        <a:xfrm>
          <a:off x="195729" y="1313340"/>
          <a:ext cx="2920666" cy="9624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在这里输入文字</a:t>
          </a:r>
          <a:endParaRPr lang="zh-CN" altLang="en-US" sz="2400" kern="1200">
            <a:latin typeface="微软雅黑" panose="020b0503020204020204" pitchFamily="34" charset="-122"/>
            <a:ea typeface="微软雅黑" pitchFamily="34" charset="-122"/>
          </a:endParaRPr>
        </a:p>
      </dsp:txBody>
      <dsp:txXfrm>
        <a:off x="195729" y="1313340"/>
        <a:ext cx="2920666" cy="962492"/>
      </dsp:txXfrm>
    </dsp:sp>
    <dsp:sp modelId="{8F0D2E18-7575-468B-8B8E-447214AC6D37}">
      <dsp:nvSpPr>
        <dsp:cNvPr id="17" name=""/>
        <dsp:cNvSpPr/>
      </dsp:nvSpPr>
      <dsp:spPr>
        <a:xfrm>
          <a:off x="195729" y="3342904"/>
          <a:ext cx="2920666" cy="18032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在这里输入文字</a:t>
          </a:r>
          <a:endParaRPr lang="zh-CN" altLang="en-US" sz="20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195729" y="3342904"/>
        <a:ext cx="2920666" cy="1803241"/>
      </dsp:txXfrm>
    </dsp:sp>
    <dsp:sp modelId="{C6577E99-CF9D-4960-A9D9-8C87C9292610}">
      <dsp:nvSpPr>
        <dsp:cNvPr id="18" name=""/>
        <dsp:cNvSpPr/>
      </dsp:nvSpPr>
      <dsp:spPr>
        <a:xfrm>
          <a:off x="192410" y="1020609"/>
          <a:ext cx="232325" cy="232325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3B3908F3-B56A-4DAF-A1B7-7B390F601351}">
      <dsp:nvSpPr>
        <dsp:cNvPr id="19" name=""/>
        <dsp:cNvSpPr/>
      </dsp:nvSpPr>
      <dsp:spPr>
        <a:xfrm>
          <a:off x="355038" y="695353"/>
          <a:ext cx="232325" cy="232325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CBB88420-59AD-44A7-BF28-B5DF5E8BD901}">
      <dsp:nvSpPr>
        <dsp:cNvPr id="20" name=""/>
        <dsp:cNvSpPr/>
      </dsp:nvSpPr>
      <dsp:spPr>
        <a:xfrm>
          <a:off x="745345" y="760404"/>
          <a:ext cx="365083" cy="365083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B723C47A-0EC0-40DE-97AE-317D54C7DC21}">
      <dsp:nvSpPr>
        <dsp:cNvPr id="21" name=""/>
        <dsp:cNvSpPr/>
      </dsp:nvSpPr>
      <dsp:spPr>
        <a:xfrm>
          <a:off x="1070601" y="402623"/>
          <a:ext cx="232325" cy="232325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D1450B62-9F29-4805-9666-0869ADCE195E}">
      <dsp:nvSpPr>
        <dsp:cNvPr id="22" name=""/>
        <dsp:cNvSpPr/>
      </dsp:nvSpPr>
      <dsp:spPr>
        <a:xfrm>
          <a:off x="1493434" y="272520"/>
          <a:ext cx="232325" cy="232325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7FA73200-18FE-42C3-9BC5-3EA527DEE7D4}">
      <dsp:nvSpPr>
        <dsp:cNvPr id="23" name=""/>
        <dsp:cNvSpPr/>
      </dsp:nvSpPr>
      <dsp:spPr>
        <a:xfrm>
          <a:off x="2013843" y="500200"/>
          <a:ext cx="232325" cy="232325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9321EF89-BAA6-4E5A-A33B-D8C8431EDD1B}">
      <dsp:nvSpPr>
        <dsp:cNvPr id="24" name=""/>
        <dsp:cNvSpPr/>
      </dsp:nvSpPr>
      <dsp:spPr>
        <a:xfrm>
          <a:off x="2339099" y="662828"/>
          <a:ext cx="365083" cy="365083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F0EF5587-A3CD-48C3-A40C-952C1A5F667F}">
      <dsp:nvSpPr>
        <dsp:cNvPr id="25" name=""/>
        <dsp:cNvSpPr/>
      </dsp:nvSpPr>
      <dsp:spPr>
        <a:xfrm>
          <a:off x="2794458" y="1020609"/>
          <a:ext cx="232325" cy="232325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7B778A62-0BAB-47E9-B185-A0752A5FCE1B}">
      <dsp:nvSpPr>
        <dsp:cNvPr id="26" name=""/>
        <dsp:cNvSpPr/>
      </dsp:nvSpPr>
      <dsp:spPr>
        <a:xfrm>
          <a:off x="2989611" y="1378391"/>
          <a:ext cx="232325" cy="232325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3841D78E-EB95-4609-91AE-F9151436C918}">
      <dsp:nvSpPr>
        <dsp:cNvPr id="27" name=""/>
        <dsp:cNvSpPr/>
      </dsp:nvSpPr>
      <dsp:spPr>
        <a:xfrm>
          <a:off x="1298280" y="695353"/>
          <a:ext cx="597408" cy="597408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208A9821-1E91-4FB8-9C8D-1FA92D03056F}">
      <dsp:nvSpPr>
        <dsp:cNvPr id="28" name=""/>
        <dsp:cNvSpPr/>
      </dsp:nvSpPr>
      <dsp:spPr>
        <a:xfrm>
          <a:off x="29782" y="1931326"/>
          <a:ext cx="232325" cy="232325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A2CD7CCC-63CB-42BB-B3A8-1DFDB7FD2D58}">
      <dsp:nvSpPr>
        <dsp:cNvPr id="29" name=""/>
        <dsp:cNvSpPr/>
      </dsp:nvSpPr>
      <dsp:spPr>
        <a:xfrm>
          <a:off x="224935" y="2224056"/>
          <a:ext cx="365083" cy="365083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1A3A006D-E8BD-4AAC-A081-6240AC579D6C}">
      <dsp:nvSpPr>
        <dsp:cNvPr id="30" name=""/>
        <dsp:cNvSpPr/>
      </dsp:nvSpPr>
      <dsp:spPr>
        <a:xfrm>
          <a:off x="712819" y="2484261"/>
          <a:ext cx="531030" cy="531030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36E07E02-0CAC-48AA-9555-551D4F79EE13}">
      <dsp:nvSpPr>
        <dsp:cNvPr id="31" name=""/>
        <dsp:cNvSpPr/>
      </dsp:nvSpPr>
      <dsp:spPr>
        <a:xfrm>
          <a:off x="1395857" y="2907094"/>
          <a:ext cx="232325" cy="232325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EB3A9B97-A8F0-49A8-A0A5-0E43F3D9DC33}">
      <dsp:nvSpPr>
        <dsp:cNvPr id="32" name=""/>
        <dsp:cNvSpPr/>
      </dsp:nvSpPr>
      <dsp:spPr>
        <a:xfrm>
          <a:off x="1525959" y="2484261"/>
          <a:ext cx="365083" cy="365083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D073D2C4-AF08-4770-B6EE-8307E4C3E31E}">
      <dsp:nvSpPr>
        <dsp:cNvPr id="33" name=""/>
        <dsp:cNvSpPr/>
      </dsp:nvSpPr>
      <dsp:spPr>
        <a:xfrm>
          <a:off x="1851215" y="2939620"/>
          <a:ext cx="232325" cy="232325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FB8EFFB4-F35D-43BD-A472-994EFBB784E8}">
      <dsp:nvSpPr>
        <dsp:cNvPr id="34" name=""/>
        <dsp:cNvSpPr/>
      </dsp:nvSpPr>
      <dsp:spPr>
        <a:xfrm>
          <a:off x="2143946" y="2419210"/>
          <a:ext cx="531030" cy="531030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23F225FE-15C0-4CAA-9C43-7186032F1037}">
      <dsp:nvSpPr>
        <dsp:cNvPr id="35" name=""/>
        <dsp:cNvSpPr/>
      </dsp:nvSpPr>
      <dsp:spPr>
        <a:xfrm>
          <a:off x="2859509" y="2289108"/>
          <a:ext cx="365083" cy="365083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BCC226BD-C755-44F7-897F-69BE9C752368}">
      <dsp:nvSpPr>
        <dsp:cNvPr id="36" name=""/>
        <dsp:cNvSpPr/>
      </dsp:nvSpPr>
      <dsp:spPr>
        <a:xfrm>
          <a:off x="3224592" y="759863"/>
          <a:ext cx="1072197" cy="2046942"/>
        </a:xfrm>
        <a:prstGeom prst="chevron">
          <a:avLst>
            <a:gd name="adj" fmla="val 6231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8A12B30C-7FEA-426F-9004-A4B7ABBBEB1E}">
      <dsp:nvSpPr>
        <dsp:cNvPr id="37" name=""/>
        <dsp:cNvSpPr/>
      </dsp:nvSpPr>
      <dsp:spPr>
        <a:xfrm>
          <a:off x="4101845" y="759863"/>
          <a:ext cx="1072197" cy="2046942"/>
        </a:xfrm>
        <a:prstGeom prst="chevron">
          <a:avLst>
            <a:gd name="adj" fmla="val 6231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498C8323-ED29-47D0-B3EE-F629F1484362}">
      <dsp:nvSpPr>
        <dsp:cNvPr id="38" name=""/>
        <dsp:cNvSpPr/>
      </dsp:nvSpPr>
      <dsp:spPr>
        <a:xfrm>
          <a:off x="5393355" y="614649"/>
          <a:ext cx="2485548" cy="2485548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在这里输入文字</a:t>
          </a:r>
          <a:endParaRPr lang="zh-CN" altLang="en-US" sz="24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5757355" y="978649"/>
        <a:ext cx="1757548" cy="1757548"/>
      </dsp:txXfrm>
    </dsp:sp>
    <dsp:sp modelId="{4DDF19E1-16E7-4AD1-9F7C-5BF203F34B2C}">
      <dsp:nvSpPr>
        <dsp:cNvPr id="39" name=""/>
        <dsp:cNvSpPr/>
      </dsp:nvSpPr>
      <dsp:spPr>
        <a:xfrm>
          <a:off x="5174042" y="3342904"/>
          <a:ext cx="2924175" cy="18032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在这里输入文字</a:t>
          </a:r>
          <a:endParaRPr lang="zh-CN" altLang="en-US" sz="20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5174042" y="3342904"/>
        <a:ext cx="2924175" cy="1803241"/>
      </dsp:txXfrm>
    </dsp:sp>
  </dsp:spTree>
</dsp:drawing>
</file>

<file path=ppt/diagrams/drawing9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11" name=""/>
      <dsp:cNvGrpSpPr/>
    </dsp:nvGrpSpPr>
    <dsp:grpSpPr/>
    <dsp:sp modelId="{3313522B-3D5C-495B-A040-D5334AE9E05B}">
      <dsp:nvSpPr>
        <dsp:cNvPr id="12" name=""/>
        <dsp:cNvSpPr/>
      </dsp:nvSpPr>
      <dsp:spPr>
        <a:xfrm>
          <a:off x="0" y="596571"/>
          <a:ext cx="9204263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72006CED-D976-43B8-AB69-EF3A1BDF80A3}">
      <dsp:nvSpPr>
        <dsp:cNvPr id="13" name=""/>
        <dsp:cNvSpPr/>
      </dsp:nvSpPr>
      <dsp:spPr>
        <a:xfrm>
          <a:off x="1262291" y="0"/>
          <a:ext cx="6442984" cy="1121760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529" tIns="0" rIns="24352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输入你的结论</a:t>
          </a:r>
          <a:r>
            <a:rPr lang="en-US" altLang="zh-CN" sz="2400" b="1" kern="12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rPr>
            <a:t>Click to edit title style</a:t>
          </a:r>
          <a:endParaRPr lang="zh-CN" altLang="en-US" sz="2400" b="1" kern="1200" smtClean="0">
            <a:solidFill>
              <a:schemeClr val="bg1"/>
            </a:solidFill>
            <a:latin typeface="微软雅黑" panose="020b0503020204020204" pitchFamily="34" charset="-122"/>
            <a:ea typeface="微软雅黑" pitchFamily="34" charset="-122"/>
            <a:cs typeface="Arial Unicode MS" panose="020b0604020202020204" pitchFamily="34" charset="-122"/>
          </a:endParaRPr>
        </a:p>
      </dsp:txBody>
      <dsp:txXfrm>
        <a:off x="1317051" y="54760"/>
        <a:ext cx="6333464" cy="1012240"/>
      </dsp:txXfrm>
    </dsp:sp>
    <dsp:sp modelId="{74DDBD2E-EA98-4617-ADB2-B47F2A287F82}">
      <dsp:nvSpPr>
        <dsp:cNvPr id="14" name=""/>
        <dsp:cNvSpPr/>
      </dsp:nvSpPr>
      <dsp:spPr>
        <a:xfrm>
          <a:off x="0" y="2320251"/>
          <a:ext cx="9204263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1761F9DC-C840-4CC9-9143-02D637AA32F7}">
      <dsp:nvSpPr>
        <dsp:cNvPr id="15" name=""/>
        <dsp:cNvSpPr/>
      </dsp:nvSpPr>
      <dsp:spPr>
        <a:xfrm>
          <a:off x="1230204" y="1759371"/>
          <a:ext cx="6442984" cy="1121760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529" tIns="0" rIns="24352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输入你的结论</a:t>
          </a:r>
          <a:r>
            <a:rPr lang="en-US" altLang="zh-CN" sz="2400" b="1" kern="12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rPr>
            <a:t>Click to edit title style</a:t>
          </a:r>
          <a:endParaRPr lang="zh-CN" altLang="en-US" sz="24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1284964" y="1814131"/>
        <a:ext cx="6333464" cy="1012240"/>
      </dsp:txXfrm>
    </dsp:sp>
    <dsp:sp modelId="{49A2F538-9C21-4AA5-82BE-C0139F4C7880}">
      <dsp:nvSpPr>
        <dsp:cNvPr id="16" name=""/>
        <dsp:cNvSpPr/>
      </dsp:nvSpPr>
      <dsp:spPr>
        <a:xfrm>
          <a:off x="0" y="4043931"/>
          <a:ext cx="9204263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8ECD2215-219A-4A81-878E-3B7CE57B2466}">
      <dsp:nvSpPr>
        <dsp:cNvPr id="17" name=""/>
        <dsp:cNvSpPr/>
      </dsp:nvSpPr>
      <dsp:spPr>
        <a:xfrm>
          <a:off x="1246312" y="3467010"/>
          <a:ext cx="6442984" cy="1121760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529" tIns="0" rIns="24352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rPr>
            <a:t>输入你的结论</a:t>
          </a:r>
          <a:r>
            <a:rPr lang="en-US" altLang="zh-CN" sz="2400" b="1" kern="12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rPr>
            <a:t>Click to edit title style</a:t>
          </a:r>
          <a:endParaRPr lang="zh-CN" altLang="en-US" sz="2400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1301072" y="3521770"/>
        <a:ext cx="6333464" cy="1012240"/>
      </dsp:txXfrm>
    </dsp:sp>
  </dsp:spTree>
</dsp:drawing>
</file>

<file path=ppt/diagrams/layout1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r:blip="">
      <dgm:adjLst/>
    </dgm:shape>
    <dgm:constrLst>
      <dgm:constr type="w" for="ch" refType="h" refFor="ch" op="gte" fact="0.8"/>
    </dgm:constrLst>
    <dgm:layoutNode name="Name1">
      <dgm:alg type="composite"/>
      <dgm:shape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type="rect" r:blip="" hideGeom="1">
            <dgm:adjLst/>
          </dgm:shape>
          <dgm:presOf/>
        </dgm:layoutNode>
        <dgm:layoutNode name="dstNode">
          <dgm:alg type="sp"/>
          <dgm:shape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1">
          <dgm:alg type="sp"/>
          <dgm:shape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2">
          <dgm:alg type="sp"/>
          <dgm:shape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3">
          <dgm:alg type="sp"/>
          <dgm:shape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4">
          <dgm:alg type="sp"/>
          <dgm:shape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5">
          <dgm:alg type="sp"/>
          <dgm:shape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6">
          <dgm:alg type="sp"/>
          <dgm:shape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7">
          <dgm:alg type="sp"/>
          <dgm:shape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/>
        </dgm:ruleLst>
      </dgm:layoutNode>
      <dgm:layoutNode name="gear1srcNode">
        <dgm:alg type="sp"/>
        <dgm:shape type="rect" r:blip="" hideGeom="1">
          <dgm:adjLst/>
        </dgm:shape>
        <dgm:presOf axis="self"/>
        <dgm:constrLst/>
        <dgm:ruleLst/>
      </dgm:layoutNode>
      <dgm:layoutNode name="gear1dstNode">
        <dgm:alg type="sp"/>
        <dgm:shape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/>
        </dgm:ruleLst>
      </dgm:layoutNode>
      <dgm:layoutNode name="gear2srcNode">
        <dgm:alg type="sp"/>
        <dgm:shape type="rect" r:blip="" hideGeom="1">
          <dgm:adjLst/>
        </dgm:shape>
        <dgm:presOf axis="self"/>
        <dgm:constrLst/>
        <dgm:ruleLst/>
      </dgm:layoutNode>
      <dgm:layoutNode name="gear2dstNode">
        <dgm:alg type="sp"/>
        <dgm:shape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/>
        </dgm:ruleLst>
      </dgm:layoutNode>
      <dgm:layoutNode name="gear3srcNode">
        <dgm:alg type="sp"/>
        <dgm:shape type="rect" r:blip="" hideGeom="1">
          <dgm:adjLst/>
        </dgm:shape>
        <dgm:presOf axis="self"/>
        <dgm:constrLst/>
        <dgm:ruleLst/>
      </dgm:layoutNode>
      <dgm:layoutNode name="gear3dstNode">
        <dgm:alg type="sp"/>
        <dgm:shape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/>
            </dgm:ruleLst>
          </dgm:layoutNode>
        </dgm:if>
        <dgm:else name="Name86"/>
      </dgm:choose>
    </dgm:forEach>
  </dgm:layoutNode>
</dgm:layoutDef>
</file>

<file path=ppt/diagrams/layout5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type="ellipse" r:blip="">
                <dgm:adjLst/>
              </dgm:shape>
            </dgm:if>
            <dgm:if name="Name27" axis="ch" ptType="node" func="cnt" op="equ" val="2">
              <dgm:shape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/>
          </dgm:ruleLst>
        </dgm:layoutNode>
      </dgm:if>
      <dgm:else name="Name184"/>
    </dgm:choose>
  </dgm:layoutNode>
</dgm:layoutDef>
</file>

<file path=ppt/diagrams/layout6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type="triangle" r:blip="">
                    <dgm:adjLst>
                      <dgm:adj idx="1" val="1"/>
                    </dgm:adjLst>
                  </dgm:shape>
                </dgm:if>
                <dgm:else name="Name13">
                  <dgm:shape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r:blip="">
              <dgm:adjLst/>
            </dgm:shape>
            <dgm:presOf/>
          </dgm:layoutNode>
        </dgm:layoutNode>
      </dgm:forEach>
    </dgm:forEach>
  </dgm:layoutNode>
</dgm:layoutDef>
</file>

<file path=ppt/diagrams/layout7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8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/>
                  </dgm:ruleLst>
                </dgm:layoutNode>
              </dgm:if>
              <dgm:else name="Name12"/>
            </dgm:choose>
            <dgm:layoutNode name="c1" styleLbl="node1">
              <dgm:alg type="sp"/>
              <dgm:shape type="ellipse" r:blip="">
                <dgm:adjLst/>
              </dgm:shape>
              <dgm:presOf/>
            </dgm:layoutNode>
            <dgm:layoutNode name="c2" styleLbl="node1">
              <dgm:alg type="sp"/>
              <dgm:shape type="ellipse" r:blip="">
                <dgm:adjLst/>
              </dgm:shape>
              <dgm:presOf/>
            </dgm:layoutNode>
            <dgm:layoutNode name="c3" styleLbl="node1">
              <dgm:alg type="sp"/>
              <dgm:shape type="ellipse" r:blip="">
                <dgm:adjLst/>
              </dgm:shape>
              <dgm:presOf/>
            </dgm:layoutNode>
            <dgm:layoutNode name="c4" styleLbl="node1">
              <dgm:alg type="sp"/>
              <dgm:shape type="ellipse" r:blip="">
                <dgm:adjLst/>
              </dgm:shape>
              <dgm:presOf/>
            </dgm:layoutNode>
            <dgm:layoutNode name="c5" styleLbl="node1">
              <dgm:alg type="sp"/>
              <dgm:shape type="ellipse" r:blip="">
                <dgm:adjLst/>
              </dgm:shape>
              <dgm:presOf/>
            </dgm:layoutNode>
            <dgm:layoutNode name="c6" styleLbl="node1">
              <dgm:alg type="sp"/>
              <dgm:shape type="ellipse" r:blip="">
                <dgm:adjLst/>
              </dgm:shape>
              <dgm:presOf/>
            </dgm:layoutNode>
            <dgm:layoutNode name="c7" styleLbl="node1">
              <dgm:alg type="sp"/>
              <dgm:shape type="ellipse" r:blip="">
                <dgm:adjLst/>
              </dgm:shape>
              <dgm:presOf/>
            </dgm:layoutNode>
            <dgm:layoutNode name="c8" styleLbl="node1">
              <dgm:alg type="sp"/>
              <dgm:shape type="ellipse" r:blip="">
                <dgm:adjLst/>
              </dgm:shape>
              <dgm:presOf/>
            </dgm:layoutNode>
            <dgm:layoutNode name="c9" styleLbl="node1">
              <dgm:alg type="sp"/>
              <dgm:shape type="ellipse" r:blip="">
                <dgm:adjLst/>
              </dgm:shape>
              <dgm:presOf/>
            </dgm:layoutNode>
            <dgm:layoutNode name="c10" styleLbl="node1">
              <dgm:alg type="sp"/>
              <dgm:shape type="ellipse" r:blip="">
                <dgm:adjLst/>
              </dgm:shape>
              <dgm:presOf/>
            </dgm:layoutNode>
            <dgm:layoutNode name="c11" styleLbl="node1">
              <dgm:alg type="sp"/>
              <dgm:shape type="ellipse" r:blip="">
                <dgm:adjLst/>
              </dgm:shape>
              <dgm:presOf/>
            </dgm:layoutNode>
            <dgm:layoutNode name="c12" styleLbl="node1">
              <dgm:alg type="sp"/>
              <dgm:shape type="ellipse" r:blip="">
                <dgm:adjLst/>
              </dgm:shape>
              <dgm:presOf/>
            </dgm:layoutNode>
            <dgm:layoutNode name="c13" styleLbl="node1">
              <dgm:alg type="sp"/>
              <dgm:shape type="ellipse" r:blip="">
                <dgm:adjLst/>
              </dgm:shape>
              <dgm:presOf/>
            </dgm:layoutNode>
            <dgm:layoutNode name="c14" styleLbl="node1">
              <dgm:alg type="sp"/>
              <dgm:shape type="ellipse" r:blip="">
                <dgm:adjLst/>
              </dgm:shape>
              <dgm:presOf/>
            </dgm:layoutNode>
            <dgm:layoutNode name="c15" styleLbl="node1">
              <dgm:alg type="sp"/>
              <dgm:shape type="ellipse" r:blip="">
                <dgm:adjLst/>
              </dgm:shape>
              <dgm:presOf/>
            </dgm:layoutNode>
            <dgm:layoutNode name="c16" styleLbl="node1">
              <dgm:alg type="sp"/>
              <dgm:shape type="ellipse" r:blip="">
                <dgm:adjLst/>
              </dgm:shape>
              <dgm:presOf/>
            </dgm:layoutNode>
            <dgm:layoutNode name="c17" styleLbl="node1">
              <dgm:alg type="sp"/>
              <dgm:shape type="ellipse" r:blip="">
                <dgm:adjLst/>
              </dgm:shape>
              <dgm:presOf/>
            </dgm:layoutNode>
            <dgm:layoutNode name="c18" styleLbl="node1">
              <dgm:alg type="sp"/>
              <dgm:shape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/>
                  </dgm:ruleLst>
                </dgm:layoutNode>
              </dgm:if>
              <dgm:else name="Name19"/>
            </dgm:choose>
            <dgm:layoutNode name="spN">
              <dgm:alg type="sp"/>
              <dgm:shape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/>
                  </dgm:ruleLst>
                </dgm:layoutNode>
              </dgm:if>
              <dgm:else name="Name26"/>
            </dgm:choose>
            <dgm:layoutNode name="spMid">
              <dgm:alg type="sp"/>
              <dgm:shape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type="chevron" r:blip="">
                  <dgm:adjLst>
                    <dgm:adj idx="1" val="0.6231"/>
                  </dgm:adjLst>
                </dgm:shape>
              </dgm:if>
              <dgm:else name="Name30">
                <dgm:shape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r:blip="">
                <dgm:adjLst/>
              </dgm:shape>
              <dgm:presOf/>
            </dgm:layoutNode>
            <dgm:layoutNode name="chevronComposite2" styleLbl="alignImgPlace1">
              <dgm:alg type="composite"/>
              <dgm:shape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9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r:blip="">
          <dgm:adjLst/>
        </dgm:shape>
        <dgm:presOf/>
        <dgm:constrLst/>
        <dgm:ruleLst/>
        <dgm:layoutNode name="parentLeftMargin">
          <dgm:alg type="sp"/>
          <dgm:shape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/>
        </dgm:ruleLst>
      </dgm:layoutNode>
      <dgm:forEach name="Name10" axis="followSib" ptType="sibTrans" cnt="1">
        <dgm:layoutNode name="spaceBetweenRectangles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Adobe 黑体 Std R" panose="020b04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Adobe 黑体 Std R" panose="020b0400000000000000" pitchFamily="34" charset="-122"/>
              </a:defRPr>
            </a:lvl1pPr>
          </a:lstStyle>
          <a:p>
            <a:fld id="{E26F4BAD-8F7F-4093-A359-997C296540D2}" type="datetimeFigureOut">
              <a:rPr lang="zh-CN" altLang="en-US" smtClean="0"/>
              <a:t>2015/8/31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Adobe 黑体 Std R" panose="020b04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ea typeface="Adobe 黑体 Std R" panose="020b0400000000000000" pitchFamily="34" charset="-122"/>
              </a:defRPr>
            </a:lvl1pPr>
          </a:lstStyle>
          <a:p>
            <a:fld id="{7CF5C341-C137-48E2-91E0-84AC322204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67839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dobe 黑体 Std R" panose="020b0400000000000000" pitchFamily="34" charset="-122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dobe 黑体 Std R" panose="020b0400000000000000" pitchFamily="34" charset="-122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dobe 黑体 Std R" panose="020b0400000000000000" pitchFamily="34" charset="-122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dobe 黑体 Std R" panose="020b0400000000000000" pitchFamily="34" charset="-122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dobe 黑体 Std R" panose="020b0400000000000000" pitchFamily="34" charset="-122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9870602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9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C639-8067-4FC7-9A1A-8A14B8E85D8F}" type="datetimeFigureOut">
              <a:rPr lang="zh-CN" altLang="en-US" smtClean="0"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74AF9-133E-4CE5-8288-E1F9ACE862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6561384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C639-8067-4FC7-9A1A-8A14B8E85D8F}" type="datetimeFigureOut">
              <a:rPr lang="zh-CN" altLang="en-US" smtClean="0"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74AF9-133E-4CE5-8288-E1F9ACE862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0696147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7"/>
            <a:ext cx="2628900" cy="581183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2" y="365127"/>
            <a:ext cx="7734300" cy="581183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C639-8067-4FC7-9A1A-8A14B8E85D8F}" type="datetimeFigureOut">
              <a:rPr lang="zh-CN" altLang="en-US" smtClean="0"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74AF9-133E-4CE5-8288-E1F9ACE862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1428764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48410931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8449149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433685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4310301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8342946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91262763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10913580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5731679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C639-8067-4FC7-9A1A-8A14B8E85D8F}" type="datetimeFigureOut">
              <a:rPr lang="zh-CN" altLang="en-US" smtClean="0"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74AF9-133E-4CE5-8288-E1F9ACE862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55556326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07097583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2782771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7966051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C639-8067-4FC7-9A1A-8A14B8E85D8F}" type="datetimeFigureOut">
              <a:rPr lang="zh-CN" altLang="en-US" smtClean="0"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74AF9-133E-4CE5-8288-E1F9ACE862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1952657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C639-8067-4FC7-9A1A-8A14B8E85D8F}" type="datetimeFigureOut">
              <a:rPr lang="zh-CN" altLang="en-US" smtClean="0"/>
              <a:t>2015/8/31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74AF9-133E-4CE5-8288-E1F9ACE862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2788162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C639-8067-4FC7-9A1A-8A14B8E85D8F}" type="datetimeFigureOut">
              <a:rPr lang="zh-CN" altLang="en-US" smtClean="0"/>
              <a:t>2015/8/31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74AF9-133E-4CE5-8288-E1F9ACE862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06167817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C639-8067-4FC7-9A1A-8A14B8E85D8F}" type="datetimeFigureOut">
              <a:rPr lang="zh-CN" altLang="en-US" smtClean="0"/>
              <a:t>2015/8/31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74AF9-133E-4CE5-8288-E1F9ACE862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41381662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C639-8067-4FC7-9A1A-8A14B8E85D8F}" type="datetimeFigureOut">
              <a:rPr lang="zh-CN" altLang="en-US" smtClean="0"/>
              <a:t>2015/8/31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74AF9-133E-4CE5-8288-E1F9ACE862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75220640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C639-8067-4FC7-9A1A-8A14B8E85D8F}" type="datetimeFigureOut">
              <a:rPr lang="zh-CN" altLang="en-US" smtClean="0"/>
              <a:t>2015/8/31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74AF9-133E-4CE5-8288-E1F9ACE862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30540436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C639-8067-4FC7-9A1A-8A14B8E85D8F}" type="datetimeFigureOut">
              <a:rPr lang="zh-CN" altLang="en-US" smtClean="0"/>
              <a:t>2015/8/31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74AF9-133E-4CE5-8288-E1F9ACE862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71051902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Adobe 黑体 Std R" panose="020b0400000000000000" pitchFamily="34" charset="-122"/>
              </a:defRPr>
            </a:lvl1pPr>
          </a:lstStyle>
          <a:p>
            <a:fld id="{F2EAC639-8067-4FC7-9A1A-8A14B8E85D8F}" type="datetimeFigureOut">
              <a:rPr lang="zh-CN" altLang="en-US" smtClean="0"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Adobe 黑体 Std R" panose="020b04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Adobe 黑体 Std R" panose="020b0400000000000000" pitchFamily="34" charset="-122"/>
              </a:defRPr>
            </a:lvl1pPr>
          </a:lstStyle>
          <a:p>
            <a:fld id="{80074AF9-133E-4CE5-8288-E1F9ACE862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0336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Adobe 黑体 Std R" panose="020b0400000000000000" pitchFamily="34" charset="-122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Adobe 黑体 Std R" panose="020b0400000000000000" pitchFamily="34" charset="-122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Adobe 黑体 Std R" panose="020b0400000000000000" pitchFamily="34" charset="-122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Adobe 黑体 Std R" panose="020b0400000000000000" pitchFamily="34" charset="-122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Arial" panose="020b0604020202020204" pitchFamily="34" charset="0"/>
          <a:ea typeface="Adobe 黑体 Std R" panose="020b0400000000000000" pitchFamily="34" charset="-122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Arial" panose="020b0604020202020204" pitchFamily="34" charset="0"/>
          <a:ea typeface="Adobe 黑体 Std R" panose="020b0400000000000000" pitchFamily="34" charset="-122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2015/8/31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1118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diagrams/drawing4.xml" Type="http://schemas.microsoft.com/office/2007/relationships/diagramDrawing"/><Relationship Id="rId3" Target="../diagrams/data4.xml" Type="http://schemas.openxmlformats.org/officeDocument/2006/relationships/diagramData"/><Relationship Id="rId4" Target="../diagrams/layout4.xml" Type="http://schemas.openxmlformats.org/officeDocument/2006/relationships/diagramLayout"/><Relationship Id="rId5" Target="../diagrams/quickStyle4.xml" Type="http://schemas.openxmlformats.org/officeDocument/2006/relationships/diagramQuickStyle"/><Relationship Id="rId6" Target="../diagrams/colors4.xml" Type="http://schemas.openxmlformats.org/officeDocument/2006/relationships/diagramColors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diagrams/drawing5.xml" Type="http://schemas.microsoft.com/office/2007/relationships/diagramDrawing"/><Relationship Id="rId3" Target="../diagrams/data5.xml" Type="http://schemas.openxmlformats.org/officeDocument/2006/relationships/diagramData"/><Relationship Id="rId4" Target="../diagrams/layout5.xml" Type="http://schemas.openxmlformats.org/officeDocument/2006/relationships/diagramLayout"/><Relationship Id="rId5" Target="../diagrams/quickStyle5.xml" Type="http://schemas.openxmlformats.org/officeDocument/2006/relationships/diagramQuickStyle"/><Relationship Id="rId6" Target="../diagrams/colors5.xml" Type="http://schemas.openxmlformats.org/officeDocument/2006/relationships/diagramColors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diagrams/drawing6.xml" Type="http://schemas.microsoft.com/office/2007/relationships/diagramDrawing"/><Relationship Id="rId3" Target="../diagrams/data6.xml" Type="http://schemas.openxmlformats.org/officeDocument/2006/relationships/diagramData"/><Relationship Id="rId4" Target="../diagrams/layout6.xml" Type="http://schemas.openxmlformats.org/officeDocument/2006/relationships/diagramLayout"/><Relationship Id="rId5" Target="../diagrams/quickStyle6.xml" Type="http://schemas.openxmlformats.org/officeDocument/2006/relationships/diagramQuickStyle"/><Relationship Id="rId6" Target="../diagrams/colors6.xml" Type="http://schemas.openxmlformats.org/officeDocument/2006/relationships/diagramColors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diagrams/drawing7.xml" Type="http://schemas.microsoft.com/office/2007/relationships/diagramDrawing"/><Relationship Id="rId3" Target="../diagrams/data7.xml" Type="http://schemas.openxmlformats.org/officeDocument/2006/relationships/diagramData"/><Relationship Id="rId4" Target="../diagrams/layout7.xml" Type="http://schemas.openxmlformats.org/officeDocument/2006/relationships/diagramLayout"/><Relationship Id="rId5" Target="../diagrams/quickStyle7.xml" Type="http://schemas.openxmlformats.org/officeDocument/2006/relationships/diagramQuickStyle"/><Relationship Id="rId6" Target="../diagrams/colors7.xml" Type="http://schemas.openxmlformats.org/officeDocument/2006/relationships/diagramColors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diagrams/drawing8.xml" Type="http://schemas.microsoft.com/office/2007/relationships/diagramDrawing"/><Relationship Id="rId3" Target="../diagrams/data8.xml" Type="http://schemas.openxmlformats.org/officeDocument/2006/relationships/diagramData"/><Relationship Id="rId4" Target="../diagrams/layout8.xml" Type="http://schemas.openxmlformats.org/officeDocument/2006/relationships/diagramLayout"/><Relationship Id="rId5" Target="../diagrams/quickStyle8.xml" Type="http://schemas.openxmlformats.org/officeDocument/2006/relationships/diagramQuickStyle"/><Relationship Id="rId6" Target="../diagrams/colors8.xml" Type="http://schemas.openxmlformats.org/officeDocument/2006/relationships/diagramColors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diagrams/drawing9.xml" Type="http://schemas.microsoft.com/office/2007/relationships/diagramDrawing"/><Relationship Id="rId3" Target="../diagrams/data9.xml" Type="http://schemas.openxmlformats.org/officeDocument/2006/relationships/diagramData"/><Relationship Id="rId4" Target="../diagrams/layout9.xml" Type="http://schemas.openxmlformats.org/officeDocument/2006/relationships/diagramLayout"/><Relationship Id="rId5" Target="../diagrams/quickStyle9.xml" Type="http://schemas.openxmlformats.org/officeDocument/2006/relationships/diagramQuickStyle"/><Relationship Id="rId6" Target="../diagrams/colors9.xml" Type="http://schemas.openxmlformats.org/officeDocument/2006/relationships/diagramColors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wdp" Type="http://schemas.microsoft.com/office/2007/relationships/hdphoto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diagrams/drawing1.xml" Type="http://schemas.microsoft.com/office/2007/relationships/diagramDrawing"/><Relationship Id="rId3" Target="../diagrams/data1.xml" Type="http://schemas.openxmlformats.org/officeDocument/2006/relationships/diagramData"/><Relationship Id="rId4" Target="../diagrams/layout1.xml" Type="http://schemas.openxmlformats.org/officeDocument/2006/relationships/diagramLayout"/><Relationship Id="rId5" Target="../diagrams/quickStyle1.xml" Type="http://schemas.openxmlformats.org/officeDocument/2006/relationships/diagramQuickStyle"/><Relationship Id="rId6" Target="../diagrams/colors1.xml" Type="http://schemas.openxmlformats.org/officeDocument/2006/relationships/diagramColors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diagrams/drawing2.xml" Type="http://schemas.microsoft.com/office/2007/relationships/diagramDrawing"/><Relationship Id="rId3" Target="../diagrams/data2.xml" Type="http://schemas.openxmlformats.org/officeDocument/2006/relationships/diagramData"/><Relationship Id="rId4" Target="../diagrams/layout2.xml" Type="http://schemas.openxmlformats.org/officeDocument/2006/relationships/diagramLayout"/><Relationship Id="rId5" Target="../diagrams/quickStyle2.xml" Type="http://schemas.openxmlformats.org/officeDocument/2006/relationships/diagramQuickStyle"/><Relationship Id="rId6" Target="../diagrams/colors2.xml" Type="http://schemas.openxmlformats.org/officeDocument/2006/relationships/diagramColors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diagrams/drawing3.xml" Type="http://schemas.microsoft.com/office/2007/relationships/diagramDrawing"/><Relationship Id="rId3" Target="../diagrams/data3.xml" Type="http://schemas.openxmlformats.org/officeDocument/2006/relationships/diagramData"/><Relationship Id="rId4" Target="../diagrams/layout3.xml" Type="http://schemas.openxmlformats.org/officeDocument/2006/relationships/diagramLayout"/><Relationship Id="rId5" Target="../diagrams/quickStyle3.xml" Type="http://schemas.openxmlformats.org/officeDocument/2006/relationships/diagramQuickStyle"/><Relationship Id="rId6" Target="../diagrams/colors3.xml" Type="http://schemas.openxmlformats.org/officeDocument/2006/relationships/diagramColor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矩形 11"/>
          <p:cNvSpPr/>
          <p:nvPr/>
        </p:nvSpPr>
        <p:spPr>
          <a:xfrm>
            <a:off x="0" y="1289540"/>
            <a:ext cx="9793621" cy="327643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4279" y="1422263"/>
            <a:ext cx="9486559" cy="131063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b="1" lang="zh-CN" sz="8000">
                <a:solidFill>
                  <a:srgbClr val="FAFAF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毕业论文 答辩模版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4277" y="3778123"/>
            <a:ext cx="9734011" cy="57911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zh-CN" b="1" lang="en-US" sz="3200">
                <a:solidFill>
                  <a:srgbClr val="FAFAFA"/>
                </a:solidFill>
                <a:ea charset="-122" panose="020b0604020202020204" pitchFamily="34" typeface="Arial Unicode MS"/>
                <a:cs charset="0" panose="020b0502040204020203" pitchFamily="34" typeface="Segoe UI"/>
              </a:rPr>
              <a:t>The Graduation Thesis Plea of XXX university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539895" y="4642447"/>
            <a:ext cx="1943410" cy="39623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z="2000">
                <a:solidFill>
                  <a:schemeClr val="accent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指导老师：XXX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931655" y="4642447"/>
            <a:ext cx="1689409" cy="39623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z="2000">
                <a:solidFill>
                  <a:schemeClr val="accent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答辩人：XXX</a:t>
            </a:r>
          </a:p>
        </p:txBody>
      </p:sp>
    </p:spTree>
    <p:extLst>
      <p:ext uri="{BB962C8B-B14F-4D97-AF65-F5344CB8AC3E}">
        <p14:creationId val="165270529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平行四边形 10"/>
          <p:cNvSpPr/>
          <p:nvPr/>
        </p:nvSpPr>
        <p:spPr>
          <a:xfrm rot="5400000">
            <a:off x="8617987" y="5472265"/>
            <a:ext cx="1216152" cy="914400"/>
          </a:xfrm>
          <a:prstGeom prst="parallelogram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-11247"/>
            <a:ext cx="12192000" cy="60146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39693" y="-33680"/>
            <a:ext cx="3118339" cy="6400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3600">
                <a:solidFill>
                  <a:srgbClr val="FAFAF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主要结论</a:t>
            </a:r>
          </a:p>
        </p:txBody>
      </p:sp>
      <p:graphicFrame>
        <p:nvGraphicFramePr>
          <p:cNvPr id="7" name="图示 6"/>
          <p:cNvGraphicFramePr/>
          <p:nvPr>
            <p:extLst>
              <p:ext uri="{D42A27DB-BD31-4B8C-83A1-F6EECF244321}">
                <p14:modId val="485713968"/>
              </p:ext>
            </p:extLst>
          </p:nvPr>
        </p:nvGraphicFramePr>
        <p:xfrm>
          <a:off x="549339" y="1001021"/>
          <a:ext cx="8128000" cy="5418667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  <p:sp>
        <p:nvSpPr>
          <p:cNvPr id="8" name="矩形 7"/>
          <p:cNvSpPr/>
          <p:nvPr/>
        </p:nvSpPr>
        <p:spPr>
          <a:xfrm>
            <a:off x="8768863" y="1229279"/>
            <a:ext cx="3048000" cy="503084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049602" y="3358891"/>
            <a:ext cx="2965937" cy="57911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lvl="0"/>
            <a:r>
              <a:rPr altLang="en-US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输入你的结论</a:t>
            </a:r>
          </a:p>
        </p:txBody>
      </p:sp>
      <p:grpSp>
        <p:nvGrpSpPr>
          <p:cNvPr id="15" name="组合 3"/>
          <p:cNvGrpSpPr/>
          <p:nvPr/>
        </p:nvGrpSpPr>
        <p:grpSpPr>
          <a:xfrm rot="16200000">
            <a:off x="562710" y="-24616"/>
            <a:ext cx="1240524" cy="1267264"/>
            <a:chOff x="0" y="1429044"/>
            <a:chExt cx="3915508" cy="3999911"/>
          </a:xfrm>
        </p:grpSpPr>
        <p:sp>
          <p:nvSpPr>
            <p:cNvPr id="16" name="流程图: 数据 1"/>
            <p:cNvSpPr/>
            <p:nvPr/>
          </p:nvSpPr>
          <p:spPr>
            <a:xfrm rot="16200000">
              <a:off x="-496743" y="2915127"/>
              <a:ext cx="3010573" cy="2017084"/>
            </a:xfrm>
            <a:prstGeom prst="flowChartInputOutpu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1429044"/>
              <a:ext cx="3915508" cy="3423138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eaVert"/>
            <a:lstStyle/>
            <a:p>
              <a:pPr algn="ctr"/>
              <a:r>
                <a:rPr altLang="zh-CN" lang="en-US" sz="4800">
                  <a:latin charset="-122" panose="020b0503020204020204" pitchFamily="34" typeface="微软雅黑"/>
                  <a:ea charset="-122" panose="020b0503020204020204" pitchFamily="34" typeface="微软雅黑"/>
                </a:rPr>
                <a:t>4</a:t>
              </a:r>
            </a:p>
          </p:txBody>
        </p:sp>
      </p:grpSp>
    </p:spTree>
    <p:extLst>
      <p:ext uri="{BB962C8B-B14F-4D97-AF65-F5344CB8AC3E}">
        <p14:creationId val="1968073849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-11247"/>
            <a:ext cx="12192000" cy="60146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39693" y="-33680"/>
            <a:ext cx="3118339" cy="6400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3600">
                <a:solidFill>
                  <a:srgbClr val="FAFAF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分析与讨论</a:t>
            </a:r>
          </a:p>
        </p:txBody>
      </p:sp>
      <p:graphicFrame>
        <p:nvGraphicFramePr>
          <p:cNvPr id="7" name="图示 6"/>
          <p:cNvGraphicFramePr/>
          <p:nvPr>
            <p:extLst>
              <p:ext uri="{D42A27DB-BD31-4B8C-83A1-F6EECF244321}">
                <p14:modId val="448864121"/>
              </p:ext>
            </p:extLst>
          </p:nvPr>
        </p:nvGraphicFramePr>
        <p:xfrm>
          <a:off x="3213655" y="1555997"/>
          <a:ext cx="5691669" cy="4121147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  <p:cxnSp>
        <p:nvCxnSpPr>
          <p:cNvPr id="9" name="肘形连接符 8"/>
          <p:cNvCxnSpPr/>
          <p:nvPr/>
        </p:nvCxnSpPr>
        <p:spPr>
          <a:xfrm flipV="1">
            <a:off x="7338648" y="1641233"/>
            <a:ext cx="1359877" cy="773723"/>
          </a:xfrm>
          <a:prstGeom prst="bentConnector3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肘形连接符 10"/>
          <p:cNvCxnSpPr/>
          <p:nvPr/>
        </p:nvCxnSpPr>
        <p:spPr>
          <a:xfrm>
            <a:off x="6059490" y="5416061"/>
            <a:ext cx="2157047" cy="468923"/>
          </a:xfrm>
          <a:prstGeom prst="bentConnector3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肘形连接符 12"/>
          <p:cNvCxnSpPr/>
          <p:nvPr/>
        </p:nvCxnSpPr>
        <p:spPr>
          <a:xfrm rot="10800000">
            <a:off x="2579077" y="2766645"/>
            <a:ext cx="1878955" cy="699323"/>
          </a:xfrm>
          <a:prstGeom prst="bentConnector3">
            <a:avLst>
              <a:gd fmla="val 98665" name="adj1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8698524" y="1441178"/>
            <a:ext cx="3493477" cy="39623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2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在这里输入你的文字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8216537" y="5684931"/>
            <a:ext cx="3542329" cy="39623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2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在这里输入你的文字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339695" y="2241078"/>
            <a:ext cx="2991676" cy="39623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20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在这里输入你的文字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52856" y="4765030"/>
            <a:ext cx="5212137" cy="57911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zh-CN" b="1" lang="en-US" sz="3200">
                <a:solidFill>
                  <a:schemeClr val="accent6"/>
                </a:solidFill>
                <a:ea charset="-122" panose="020b0604020202020204" pitchFamily="34" typeface="Arial Unicode MS"/>
                <a:cs charset="0" panose="020b0502040204020203" pitchFamily="34" typeface="Segoe UI"/>
              </a:rPr>
              <a:t>Click to edit title style</a:t>
            </a:r>
          </a:p>
        </p:txBody>
      </p:sp>
      <p:sp>
        <p:nvSpPr>
          <p:cNvPr id="19" name="矩形 18"/>
          <p:cNvSpPr/>
          <p:nvPr/>
        </p:nvSpPr>
        <p:spPr>
          <a:xfrm>
            <a:off x="278653" y="5342747"/>
            <a:ext cx="6096000" cy="579116"/>
          </a:xfrm>
          <a:prstGeom prst="rect">
            <a:avLst/>
          </a:prstGeom>
        </p:spPr>
        <p:txBody>
          <a:bodyPr bIns="45718" lIns="91436" rIns="91436" tIns="45718">
            <a:spAutoFit/>
          </a:bodyPr>
          <a:lstStyle/>
          <a:p>
            <a:r>
              <a:rPr altLang="zh-CN" lang="en-US" sz="1600">
                <a:solidFill>
                  <a:schemeClr val="accent1">
                    <a:lumMod val="50000"/>
                  </a:schemeClr>
                </a:solidFill>
                <a:latin charset="0" panose="020b0502040204020203" pitchFamily="34" typeface="Segoe UI"/>
                <a:ea charset="-122" panose="020b0604020202020204" pitchFamily="34" typeface="Arial Unicode MS"/>
                <a:cs charset="0" panose="020b0502040204020203" pitchFamily="34" typeface="Segoe UI"/>
              </a:rPr>
              <a:t>This is a sample text.</a:t>
            </a:r>
          </a:p>
          <a:p>
            <a:r>
              <a:rPr altLang="zh-CN" lang="en-US" sz="1600">
                <a:solidFill>
                  <a:schemeClr val="accent1">
                    <a:lumMod val="50000"/>
                  </a:schemeClr>
                </a:solidFill>
                <a:latin charset="0" panose="020b0502040204020203" pitchFamily="34" typeface="Segoe UI"/>
                <a:ea charset="-122" panose="020b0604020202020204" pitchFamily="34" typeface="Arial Unicode MS"/>
                <a:cs charset="0" panose="020b0502040204020203" pitchFamily="34" typeface="Segoe UI"/>
              </a:rPr>
              <a:t>Insert your desired text here.</a:t>
            </a:r>
          </a:p>
        </p:txBody>
      </p:sp>
      <p:grpSp>
        <p:nvGrpSpPr>
          <p:cNvPr id="22" name="组合 3"/>
          <p:cNvGrpSpPr/>
          <p:nvPr/>
        </p:nvGrpSpPr>
        <p:grpSpPr>
          <a:xfrm rot="16200000">
            <a:off x="562710" y="-24616"/>
            <a:ext cx="1240524" cy="1267264"/>
            <a:chOff x="0" y="1429044"/>
            <a:chExt cx="3915508" cy="3999911"/>
          </a:xfrm>
        </p:grpSpPr>
        <p:sp>
          <p:nvSpPr>
            <p:cNvPr id="23" name="流程图: 数据 1"/>
            <p:cNvSpPr/>
            <p:nvPr/>
          </p:nvSpPr>
          <p:spPr>
            <a:xfrm rot="16200000">
              <a:off x="-496743" y="2915127"/>
              <a:ext cx="3010573" cy="2017084"/>
            </a:xfrm>
            <a:prstGeom prst="flowChartInputOutpu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0" y="1429044"/>
              <a:ext cx="3915508" cy="3423138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eaVert"/>
            <a:lstStyle/>
            <a:p>
              <a:pPr algn="ctr"/>
              <a:r>
                <a:rPr altLang="zh-CN" lang="en-US" sz="4800">
                  <a:latin charset="-122" panose="020b0503020204020204" pitchFamily="34" typeface="微软雅黑"/>
                  <a:ea charset="-122" panose="020b0503020204020204" pitchFamily="34" typeface="微软雅黑"/>
                </a:rPr>
                <a:t>5</a:t>
              </a:r>
            </a:p>
          </p:txBody>
        </p:sp>
      </p:grpSp>
    </p:spTree>
    <p:extLst>
      <p:ext uri="{BB962C8B-B14F-4D97-AF65-F5344CB8AC3E}">
        <p14:creationId val="2544670611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-11247"/>
            <a:ext cx="12192000" cy="60146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39693" y="-33680"/>
            <a:ext cx="3118339" cy="640076"/>
          </a:xfrm>
          <a:prstGeom prst="rect">
            <a:avLst/>
          </a:prstGeom>
          <a:noFill/>
          <a:ln>
            <a:noFill/>
          </a:ln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3600">
                <a:solidFill>
                  <a:srgbClr val="FAFAF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分析与讨论</a:t>
            </a:r>
          </a:p>
        </p:txBody>
      </p:sp>
      <p:graphicFrame>
        <p:nvGraphicFramePr>
          <p:cNvPr id="7" name="图示 6"/>
          <p:cNvGraphicFramePr/>
          <p:nvPr>
            <p:extLst>
              <p:ext uri="{D42A27DB-BD31-4B8C-83A1-F6EECF244321}">
                <p14:modId val="1247314512"/>
              </p:ext>
            </p:extLst>
          </p:nvPr>
        </p:nvGraphicFramePr>
        <p:xfrm>
          <a:off x="1895233" y="1634068"/>
          <a:ext cx="8401539" cy="5418667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5205165" y="5295407"/>
            <a:ext cx="6531401" cy="57911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3200">
                <a:solidFill>
                  <a:srgbClr val="70AD4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输入你的分析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8943977" y="909639"/>
            <a:ext cx="966787" cy="1533524"/>
            <a:chOff x="8943976" y="909638"/>
            <a:chExt cx="966787" cy="153352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8943976" y="1003300"/>
              <a:ext cx="966787" cy="1439862"/>
            </a:xfrm>
            <a:custGeom>
              <a:gdLst>
                <a:gd fmla="*/ 697 w 703" name="T0"/>
                <a:gd fmla="*/ 965 h 1050" name="T1"/>
                <a:gd fmla="*/ 495 w 703" name="T2"/>
                <a:gd fmla="*/ 392 h 1050" name="T3"/>
                <a:gd fmla="*/ 498 w 703" name="T4"/>
                <a:gd fmla="*/ 79 h 1050" name="T5"/>
                <a:gd fmla="*/ 419 w 703" name="T6"/>
                <a:gd fmla="*/ 0 h 1050" name="T7"/>
                <a:gd fmla="*/ 285 w 703" name="T8"/>
                <a:gd fmla="*/ 0 h 1050" name="T9"/>
                <a:gd fmla="*/ 205 w 703" name="T10"/>
                <a:gd fmla="*/ 79 h 1050" name="T11"/>
                <a:gd fmla="*/ 201 w 703" name="T12"/>
                <a:gd fmla="*/ 392 h 1050" name="T13"/>
                <a:gd fmla="*/ 7 w 703" name="T14"/>
                <a:gd fmla="*/ 966 h 1050" name="T15"/>
                <a:gd fmla="*/ 6 w 703" name="T16"/>
                <a:gd fmla="*/ 966 h 1050" name="T17"/>
                <a:gd fmla="*/ 16 w 703" name="T18"/>
                <a:gd fmla="*/ 1026 h 1050" name="T19"/>
                <a:gd fmla="*/ 67 w 703" name="T20"/>
                <a:gd fmla="*/ 1050 h 1050" name="T21"/>
                <a:gd fmla="*/ 637 w 703" name="T22"/>
                <a:gd fmla="*/ 1050 h 1050" name="T23"/>
                <a:gd fmla="*/ 688 w 703" name="T24"/>
                <a:gd fmla="*/ 1026 h 1050" name="T25"/>
                <a:gd fmla="*/ 697 w 703" name="T26"/>
                <a:gd fmla="*/ 966 h 1050" name="T27"/>
                <a:gd fmla="*/ 697 w 703" name="T28"/>
                <a:gd fmla="*/ 965 h 1050" name="T29"/>
                <a:gd fmla="*/ 649 w 703" name="T30"/>
                <a:gd fmla="*/ 996 h 1050" name="T31"/>
                <a:gd fmla="*/ 637 w 703" name="T32"/>
                <a:gd fmla="*/ 1001 h 1050" name="T33"/>
                <a:gd fmla="*/ 67 w 703" name="T34"/>
                <a:gd fmla="*/ 1001 h 1050" name="T35"/>
                <a:gd fmla="*/ 55 w 703" name="T36"/>
                <a:gd fmla="*/ 996 h 1050" name="T37"/>
                <a:gd fmla="*/ 53 w 703" name="T38"/>
                <a:gd fmla="*/ 980 h 1050" name="T39"/>
                <a:gd fmla="*/ 250 w 703" name="T40"/>
                <a:gd fmla="*/ 401 h 1050" name="T41"/>
                <a:gd fmla="*/ 254 w 703" name="T42"/>
                <a:gd fmla="*/ 79 h 1050" name="T43"/>
                <a:gd fmla="*/ 285 w 703" name="T44"/>
                <a:gd fmla="*/ 49 h 1050" name="T45"/>
                <a:gd fmla="*/ 419 w 703" name="T46"/>
                <a:gd fmla="*/ 49 h 1050" name="T47"/>
                <a:gd fmla="*/ 449 w 703" name="T48"/>
                <a:gd fmla="*/ 79 h 1050" name="T49"/>
                <a:gd fmla="*/ 446 w 703" name="T50"/>
                <a:gd fmla="*/ 401 h 1050" name="T51"/>
                <a:gd fmla="*/ 650 w 703" name="T52"/>
                <a:gd fmla="*/ 980 h 1050" name="T53"/>
                <a:gd fmla="*/ 649 w 703" name="T54"/>
                <a:gd fmla="*/ 996 h 1050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050" w="703">
                  <a:moveTo>
                    <a:pt x="697" y="965"/>
                  </a:moveTo>
                  <a:cubicBezTo>
                    <a:pt x="495" y="392"/>
                    <a:pt x="495" y="392"/>
                    <a:pt x="495" y="392"/>
                  </a:cubicBezTo>
                  <a:cubicBezTo>
                    <a:pt x="498" y="79"/>
                    <a:pt x="498" y="79"/>
                    <a:pt x="498" y="79"/>
                  </a:cubicBezTo>
                  <a:cubicBezTo>
                    <a:pt x="498" y="36"/>
                    <a:pt x="463" y="0"/>
                    <a:pt x="419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41" y="0"/>
                    <a:pt x="205" y="36"/>
                    <a:pt x="205" y="79"/>
                  </a:cubicBezTo>
                  <a:cubicBezTo>
                    <a:pt x="201" y="392"/>
                    <a:pt x="201" y="392"/>
                    <a:pt x="201" y="392"/>
                  </a:cubicBezTo>
                  <a:cubicBezTo>
                    <a:pt x="7" y="966"/>
                    <a:pt x="7" y="966"/>
                    <a:pt x="7" y="966"/>
                  </a:cubicBezTo>
                  <a:cubicBezTo>
                    <a:pt x="6" y="966"/>
                    <a:pt x="6" y="966"/>
                    <a:pt x="6" y="966"/>
                  </a:cubicBezTo>
                  <a:cubicBezTo>
                    <a:pt x="0" y="988"/>
                    <a:pt x="4" y="1010"/>
                    <a:pt x="16" y="1026"/>
                  </a:cubicBezTo>
                  <a:cubicBezTo>
                    <a:pt x="28" y="1041"/>
                    <a:pt x="46" y="1050"/>
                    <a:pt x="67" y="1050"/>
                  </a:cubicBezTo>
                  <a:cubicBezTo>
                    <a:pt x="637" y="1050"/>
                    <a:pt x="637" y="1050"/>
                    <a:pt x="637" y="1050"/>
                  </a:cubicBezTo>
                  <a:cubicBezTo>
                    <a:pt x="658" y="1050"/>
                    <a:pt x="676" y="1041"/>
                    <a:pt x="688" y="1026"/>
                  </a:cubicBezTo>
                  <a:cubicBezTo>
                    <a:pt x="700" y="1010"/>
                    <a:pt x="703" y="988"/>
                    <a:pt x="697" y="966"/>
                  </a:cubicBezTo>
                  <a:lnTo>
                    <a:pt x="697" y="965"/>
                  </a:lnTo>
                  <a:close/>
                  <a:moveTo>
                    <a:pt x="649" y="996"/>
                  </a:moveTo>
                  <a:cubicBezTo>
                    <a:pt x="646" y="1000"/>
                    <a:pt x="641" y="1001"/>
                    <a:pt x="637" y="1001"/>
                  </a:cubicBezTo>
                  <a:cubicBezTo>
                    <a:pt x="67" y="1001"/>
                    <a:pt x="67" y="1001"/>
                    <a:pt x="67" y="1001"/>
                  </a:cubicBezTo>
                  <a:cubicBezTo>
                    <a:pt x="63" y="1001"/>
                    <a:pt x="58" y="1000"/>
                    <a:pt x="55" y="996"/>
                  </a:cubicBezTo>
                  <a:cubicBezTo>
                    <a:pt x="52" y="993"/>
                    <a:pt x="52" y="987"/>
                    <a:pt x="53" y="980"/>
                  </a:cubicBezTo>
                  <a:cubicBezTo>
                    <a:pt x="250" y="401"/>
                    <a:pt x="250" y="401"/>
                    <a:pt x="250" y="401"/>
                  </a:cubicBezTo>
                  <a:cubicBezTo>
                    <a:pt x="254" y="79"/>
                    <a:pt x="254" y="79"/>
                    <a:pt x="254" y="79"/>
                  </a:cubicBezTo>
                  <a:cubicBezTo>
                    <a:pt x="254" y="63"/>
                    <a:pt x="268" y="49"/>
                    <a:pt x="285" y="49"/>
                  </a:cubicBezTo>
                  <a:cubicBezTo>
                    <a:pt x="419" y="49"/>
                    <a:pt x="419" y="49"/>
                    <a:pt x="419" y="49"/>
                  </a:cubicBezTo>
                  <a:cubicBezTo>
                    <a:pt x="436" y="49"/>
                    <a:pt x="449" y="63"/>
                    <a:pt x="449" y="79"/>
                  </a:cubicBezTo>
                  <a:cubicBezTo>
                    <a:pt x="446" y="401"/>
                    <a:pt x="446" y="401"/>
                    <a:pt x="446" y="401"/>
                  </a:cubicBezTo>
                  <a:cubicBezTo>
                    <a:pt x="650" y="980"/>
                    <a:pt x="650" y="980"/>
                    <a:pt x="650" y="980"/>
                  </a:cubicBezTo>
                  <a:cubicBezTo>
                    <a:pt x="652" y="987"/>
                    <a:pt x="651" y="993"/>
                    <a:pt x="649" y="99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26" name="Freeform 6"/>
            <p:cNvSpPr/>
            <p:nvPr/>
          </p:nvSpPr>
          <p:spPr bwMode="auto">
            <a:xfrm>
              <a:off x="9201150" y="909638"/>
              <a:ext cx="455612" cy="133350"/>
            </a:xfrm>
            <a:custGeom>
              <a:gdLst>
                <a:gd fmla="*/ 297 w 332" name="T0"/>
                <a:gd fmla="*/ 0 h 97" name="T1"/>
                <a:gd fmla="*/ 34 w 332" name="T2"/>
                <a:gd fmla="*/ 0 h 97" name="T3"/>
                <a:gd fmla="*/ 0 w 332" name="T4"/>
                <a:gd fmla="*/ 48 h 97" name="T5"/>
                <a:gd fmla="*/ 34 w 332" name="T6"/>
                <a:gd fmla="*/ 97 h 97" name="T7"/>
                <a:gd fmla="*/ 297 w 332" name="T8"/>
                <a:gd fmla="*/ 97 h 97" name="T9"/>
                <a:gd fmla="*/ 332 w 332" name="T10"/>
                <a:gd fmla="*/ 48 h 97" name="T11"/>
                <a:gd fmla="*/ 297 w 332" name="T12"/>
                <a:gd fmla="*/ 0 h 9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97" w="332">
                  <a:moveTo>
                    <a:pt x="297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15" y="0"/>
                    <a:pt x="0" y="21"/>
                    <a:pt x="0" y="48"/>
                  </a:cubicBezTo>
                  <a:cubicBezTo>
                    <a:pt x="0" y="76"/>
                    <a:pt x="15" y="97"/>
                    <a:pt x="34" y="97"/>
                  </a:cubicBezTo>
                  <a:cubicBezTo>
                    <a:pt x="297" y="97"/>
                    <a:pt x="297" y="97"/>
                    <a:pt x="297" y="97"/>
                  </a:cubicBezTo>
                  <a:cubicBezTo>
                    <a:pt x="316" y="97"/>
                    <a:pt x="332" y="76"/>
                    <a:pt x="332" y="48"/>
                  </a:cubicBezTo>
                  <a:cubicBezTo>
                    <a:pt x="332" y="21"/>
                    <a:pt x="316" y="0"/>
                    <a:pt x="2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27" name="Freeform 7"/>
            <p:cNvSpPr/>
            <p:nvPr/>
          </p:nvSpPr>
          <p:spPr bwMode="auto">
            <a:xfrm>
              <a:off x="9074150" y="1557338"/>
              <a:ext cx="709612" cy="771525"/>
            </a:xfrm>
            <a:custGeom>
              <a:gdLst>
                <a:gd fmla="*/ 274 w 447" name="T0"/>
                <a:gd fmla="*/ 0 h 486" name="T1"/>
                <a:gd fmla="*/ 165 w 447" name="T2"/>
                <a:gd fmla="*/ 0 h 486" name="T3"/>
                <a:gd fmla="*/ 165 w 447" name="T4"/>
                <a:gd fmla="*/ 3 h 486" name="T5"/>
                <a:gd fmla="*/ 0 w 447" name="T6"/>
                <a:gd fmla="*/ 486 h 486" name="T7"/>
                <a:gd fmla="*/ 447 w 447" name="T8"/>
                <a:gd fmla="*/ 486 h 486" name="T9"/>
                <a:gd fmla="*/ 274 w 447" name="T10"/>
                <a:gd fmla="*/ 2 h 486" name="T11"/>
                <a:gd fmla="*/ 274 w 447" name="T12"/>
                <a:gd fmla="*/ 0 h 48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86" w="447">
                  <a:moveTo>
                    <a:pt x="274" y="0"/>
                  </a:moveTo>
                  <a:lnTo>
                    <a:pt x="165" y="0"/>
                  </a:lnTo>
                  <a:lnTo>
                    <a:pt x="165" y="3"/>
                  </a:lnTo>
                  <a:lnTo>
                    <a:pt x="0" y="486"/>
                  </a:lnTo>
                  <a:lnTo>
                    <a:pt x="447" y="486"/>
                  </a:lnTo>
                  <a:lnTo>
                    <a:pt x="274" y="2"/>
                  </a:lnTo>
                  <a:lnTo>
                    <a:pt x="27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6681425" y="1557339"/>
            <a:ext cx="966787" cy="1533524"/>
            <a:chOff x="8943976" y="909638"/>
            <a:chExt cx="966787" cy="153352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1" name="Freeform 5"/>
            <p:cNvSpPr>
              <a:spLocks noEditPoints="1"/>
            </p:cNvSpPr>
            <p:nvPr/>
          </p:nvSpPr>
          <p:spPr bwMode="auto">
            <a:xfrm>
              <a:off x="8943976" y="1003300"/>
              <a:ext cx="966787" cy="1439862"/>
            </a:xfrm>
            <a:custGeom>
              <a:gdLst>
                <a:gd fmla="*/ 697 w 703" name="T0"/>
                <a:gd fmla="*/ 965 h 1050" name="T1"/>
                <a:gd fmla="*/ 495 w 703" name="T2"/>
                <a:gd fmla="*/ 392 h 1050" name="T3"/>
                <a:gd fmla="*/ 498 w 703" name="T4"/>
                <a:gd fmla="*/ 79 h 1050" name="T5"/>
                <a:gd fmla="*/ 419 w 703" name="T6"/>
                <a:gd fmla="*/ 0 h 1050" name="T7"/>
                <a:gd fmla="*/ 285 w 703" name="T8"/>
                <a:gd fmla="*/ 0 h 1050" name="T9"/>
                <a:gd fmla="*/ 205 w 703" name="T10"/>
                <a:gd fmla="*/ 79 h 1050" name="T11"/>
                <a:gd fmla="*/ 201 w 703" name="T12"/>
                <a:gd fmla="*/ 392 h 1050" name="T13"/>
                <a:gd fmla="*/ 7 w 703" name="T14"/>
                <a:gd fmla="*/ 966 h 1050" name="T15"/>
                <a:gd fmla="*/ 6 w 703" name="T16"/>
                <a:gd fmla="*/ 966 h 1050" name="T17"/>
                <a:gd fmla="*/ 16 w 703" name="T18"/>
                <a:gd fmla="*/ 1026 h 1050" name="T19"/>
                <a:gd fmla="*/ 67 w 703" name="T20"/>
                <a:gd fmla="*/ 1050 h 1050" name="T21"/>
                <a:gd fmla="*/ 637 w 703" name="T22"/>
                <a:gd fmla="*/ 1050 h 1050" name="T23"/>
                <a:gd fmla="*/ 688 w 703" name="T24"/>
                <a:gd fmla="*/ 1026 h 1050" name="T25"/>
                <a:gd fmla="*/ 697 w 703" name="T26"/>
                <a:gd fmla="*/ 966 h 1050" name="T27"/>
                <a:gd fmla="*/ 697 w 703" name="T28"/>
                <a:gd fmla="*/ 965 h 1050" name="T29"/>
                <a:gd fmla="*/ 649 w 703" name="T30"/>
                <a:gd fmla="*/ 996 h 1050" name="T31"/>
                <a:gd fmla="*/ 637 w 703" name="T32"/>
                <a:gd fmla="*/ 1001 h 1050" name="T33"/>
                <a:gd fmla="*/ 67 w 703" name="T34"/>
                <a:gd fmla="*/ 1001 h 1050" name="T35"/>
                <a:gd fmla="*/ 55 w 703" name="T36"/>
                <a:gd fmla="*/ 996 h 1050" name="T37"/>
                <a:gd fmla="*/ 53 w 703" name="T38"/>
                <a:gd fmla="*/ 980 h 1050" name="T39"/>
                <a:gd fmla="*/ 250 w 703" name="T40"/>
                <a:gd fmla="*/ 401 h 1050" name="T41"/>
                <a:gd fmla="*/ 254 w 703" name="T42"/>
                <a:gd fmla="*/ 79 h 1050" name="T43"/>
                <a:gd fmla="*/ 285 w 703" name="T44"/>
                <a:gd fmla="*/ 49 h 1050" name="T45"/>
                <a:gd fmla="*/ 419 w 703" name="T46"/>
                <a:gd fmla="*/ 49 h 1050" name="T47"/>
                <a:gd fmla="*/ 449 w 703" name="T48"/>
                <a:gd fmla="*/ 79 h 1050" name="T49"/>
                <a:gd fmla="*/ 446 w 703" name="T50"/>
                <a:gd fmla="*/ 401 h 1050" name="T51"/>
                <a:gd fmla="*/ 650 w 703" name="T52"/>
                <a:gd fmla="*/ 980 h 1050" name="T53"/>
                <a:gd fmla="*/ 649 w 703" name="T54"/>
                <a:gd fmla="*/ 996 h 1050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050" w="703">
                  <a:moveTo>
                    <a:pt x="697" y="965"/>
                  </a:moveTo>
                  <a:cubicBezTo>
                    <a:pt x="495" y="392"/>
                    <a:pt x="495" y="392"/>
                    <a:pt x="495" y="392"/>
                  </a:cubicBezTo>
                  <a:cubicBezTo>
                    <a:pt x="498" y="79"/>
                    <a:pt x="498" y="79"/>
                    <a:pt x="498" y="79"/>
                  </a:cubicBezTo>
                  <a:cubicBezTo>
                    <a:pt x="498" y="36"/>
                    <a:pt x="463" y="0"/>
                    <a:pt x="419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41" y="0"/>
                    <a:pt x="205" y="36"/>
                    <a:pt x="205" y="79"/>
                  </a:cubicBezTo>
                  <a:cubicBezTo>
                    <a:pt x="201" y="392"/>
                    <a:pt x="201" y="392"/>
                    <a:pt x="201" y="392"/>
                  </a:cubicBezTo>
                  <a:cubicBezTo>
                    <a:pt x="7" y="966"/>
                    <a:pt x="7" y="966"/>
                    <a:pt x="7" y="966"/>
                  </a:cubicBezTo>
                  <a:cubicBezTo>
                    <a:pt x="6" y="966"/>
                    <a:pt x="6" y="966"/>
                    <a:pt x="6" y="966"/>
                  </a:cubicBezTo>
                  <a:cubicBezTo>
                    <a:pt x="0" y="988"/>
                    <a:pt x="4" y="1010"/>
                    <a:pt x="16" y="1026"/>
                  </a:cubicBezTo>
                  <a:cubicBezTo>
                    <a:pt x="28" y="1041"/>
                    <a:pt x="46" y="1050"/>
                    <a:pt x="67" y="1050"/>
                  </a:cubicBezTo>
                  <a:cubicBezTo>
                    <a:pt x="637" y="1050"/>
                    <a:pt x="637" y="1050"/>
                    <a:pt x="637" y="1050"/>
                  </a:cubicBezTo>
                  <a:cubicBezTo>
                    <a:pt x="658" y="1050"/>
                    <a:pt x="676" y="1041"/>
                    <a:pt x="688" y="1026"/>
                  </a:cubicBezTo>
                  <a:cubicBezTo>
                    <a:pt x="700" y="1010"/>
                    <a:pt x="703" y="988"/>
                    <a:pt x="697" y="966"/>
                  </a:cubicBezTo>
                  <a:lnTo>
                    <a:pt x="697" y="965"/>
                  </a:lnTo>
                  <a:close/>
                  <a:moveTo>
                    <a:pt x="649" y="996"/>
                  </a:moveTo>
                  <a:cubicBezTo>
                    <a:pt x="646" y="1000"/>
                    <a:pt x="641" y="1001"/>
                    <a:pt x="637" y="1001"/>
                  </a:cubicBezTo>
                  <a:cubicBezTo>
                    <a:pt x="67" y="1001"/>
                    <a:pt x="67" y="1001"/>
                    <a:pt x="67" y="1001"/>
                  </a:cubicBezTo>
                  <a:cubicBezTo>
                    <a:pt x="63" y="1001"/>
                    <a:pt x="58" y="1000"/>
                    <a:pt x="55" y="996"/>
                  </a:cubicBezTo>
                  <a:cubicBezTo>
                    <a:pt x="52" y="993"/>
                    <a:pt x="52" y="987"/>
                    <a:pt x="53" y="980"/>
                  </a:cubicBezTo>
                  <a:cubicBezTo>
                    <a:pt x="250" y="401"/>
                    <a:pt x="250" y="401"/>
                    <a:pt x="250" y="401"/>
                  </a:cubicBezTo>
                  <a:cubicBezTo>
                    <a:pt x="254" y="79"/>
                    <a:pt x="254" y="79"/>
                    <a:pt x="254" y="79"/>
                  </a:cubicBezTo>
                  <a:cubicBezTo>
                    <a:pt x="254" y="63"/>
                    <a:pt x="268" y="49"/>
                    <a:pt x="285" y="49"/>
                  </a:cubicBezTo>
                  <a:cubicBezTo>
                    <a:pt x="419" y="49"/>
                    <a:pt x="419" y="49"/>
                    <a:pt x="419" y="49"/>
                  </a:cubicBezTo>
                  <a:cubicBezTo>
                    <a:pt x="436" y="49"/>
                    <a:pt x="449" y="63"/>
                    <a:pt x="449" y="79"/>
                  </a:cubicBezTo>
                  <a:cubicBezTo>
                    <a:pt x="446" y="401"/>
                    <a:pt x="446" y="401"/>
                    <a:pt x="446" y="401"/>
                  </a:cubicBezTo>
                  <a:cubicBezTo>
                    <a:pt x="650" y="980"/>
                    <a:pt x="650" y="980"/>
                    <a:pt x="650" y="980"/>
                  </a:cubicBezTo>
                  <a:cubicBezTo>
                    <a:pt x="652" y="987"/>
                    <a:pt x="651" y="993"/>
                    <a:pt x="649" y="99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32" name="Freeform 6"/>
            <p:cNvSpPr/>
            <p:nvPr/>
          </p:nvSpPr>
          <p:spPr bwMode="auto">
            <a:xfrm>
              <a:off x="9201150" y="909638"/>
              <a:ext cx="455612" cy="133350"/>
            </a:xfrm>
            <a:custGeom>
              <a:gdLst>
                <a:gd fmla="*/ 297 w 332" name="T0"/>
                <a:gd fmla="*/ 0 h 97" name="T1"/>
                <a:gd fmla="*/ 34 w 332" name="T2"/>
                <a:gd fmla="*/ 0 h 97" name="T3"/>
                <a:gd fmla="*/ 0 w 332" name="T4"/>
                <a:gd fmla="*/ 48 h 97" name="T5"/>
                <a:gd fmla="*/ 34 w 332" name="T6"/>
                <a:gd fmla="*/ 97 h 97" name="T7"/>
                <a:gd fmla="*/ 297 w 332" name="T8"/>
                <a:gd fmla="*/ 97 h 97" name="T9"/>
                <a:gd fmla="*/ 332 w 332" name="T10"/>
                <a:gd fmla="*/ 48 h 97" name="T11"/>
                <a:gd fmla="*/ 297 w 332" name="T12"/>
                <a:gd fmla="*/ 0 h 9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97" w="332">
                  <a:moveTo>
                    <a:pt x="297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15" y="0"/>
                    <a:pt x="0" y="21"/>
                    <a:pt x="0" y="48"/>
                  </a:cubicBezTo>
                  <a:cubicBezTo>
                    <a:pt x="0" y="76"/>
                    <a:pt x="15" y="97"/>
                    <a:pt x="34" y="97"/>
                  </a:cubicBezTo>
                  <a:cubicBezTo>
                    <a:pt x="297" y="97"/>
                    <a:pt x="297" y="97"/>
                    <a:pt x="297" y="97"/>
                  </a:cubicBezTo>
                  <a:cubicBezTo>
                    <a:pt x="316" y="97"/>
                    <a:pt x="332" y="76"/>
                    <a:pt x="332" y="48"/>
                  </a:cubicBezTo>
                  <a:cubicBezTo>
                    <a:pt x="332" y="21"/>
                    <a:pt x="316" y="0"/>
                    <a:pt x="2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33" name="Freeform 7"/>
            <p:cNvSpPr/>
            <p:nvPr/>
          </p:nvSpPr>
          <p:spPr bwMode="auto">
            <a:xfrm>
              <a:off x="9074150" y="1557338"/>
              <a:ext cx="709612" cy="771525"/>
            </a:xfrm>
            <a:custGeom>
              <a:gdLst>
                <a:gd fmla="*/ 274 w 447" name="T0"/>
                <a:gd fmla="*/ 0 h 486" name="T1"/>
                <a:gd fmla="*/ 165 w 447" name="T2"/>
                <a:gd fmla="*/ 0 h 486" name="T3"/>
                <a:gd fmla="*/ 165 w 447" name="T4"/>
                <a:gd fmla="*/ 3 h 486" name="T5"/>
                <a:gd fmla="*/ 0 w 447" name="T6"/>
                <a:gd fmla="*/ 486 h 486" name="T7"/>
                <a:gd fmla="*/ 447 w 447" name="T8"/>
                <a:gd fmla="*/ 486 h 486" name="T9"/>
                <a:gd fmla="*/ 274 w 447" name="T10"/>
                <a:gd fmla="*/ 2 h 486" name="T11"/>
                <a:gd fmla="*/ 274 w 447" name="T12"/>
                <a:gd fmla="*/ 0 h 48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86" w="447">
                  <a:moveTo>
                    <a:pt x="274" y="0"/>
                  </a:moveTo>
                  <a:lnTo>
                    <a:pt x="165" y="0"/>
                  </a:lnTo>
                  <a:lnTo>
                    <a:pt x="165" y="3"/>
                  </a:lnTo>
                  <a:lnTo>
                    <a:pt x="0" y="486"/>
                  </a:lnTo>
                  <a:lnTo>
                    <a:pt x="447" y="486"/>
                  </a:lnTo>
                  <a:lnTo>
                    <a:pt x="274" y="2"/>
                  </a:lnTo>
                  <a:lnTo>
                    <a:pt x="27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413504" y="2038483"/>
            <a:ext cx="966787" cy="1533524"/>
            <a:chOff x="8943976" y="909638"/>
            <a:chExt cx="966787" cy="153352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5" name="Freeform 5"/>
            <p:cNvSpPr>
              <a:spLocks noEditPoints="1"/>
            </p:cNvSpPr>
            <p:nvPr/>
          </p:nvSpPr>
          <p:spPr bwMode="auto">
            <a:xfrm>
              <a:off x="8943976" y="1003300"/>
              <a:ext cx="966787" cy="1439862"/>
            </a:xfrm>
            <a:custGeom>
              <a:gdLst>
                <a:gd fmla="*/ 697 w 703" name="T0"/>
                <a:gd fmla="*/ 965 h 1050" name="T1"/>
                <a:gd fmla="*/ 495 w 703" name="T2"/>
                <a:gd fmla="*/ 392 h 1050" name="T3"/>
                <a:gd fmla="*/ 498 w 703" name="T4"/>
                <a:gd fmla="*/ 79 h 1050" name="T5"/>
                <a:gd fmla="*/ 419 w 703" name="T6"/>
                <a:gd fmla="*/ 0 h 1050" name="T7"/>
                <a:gd fmla="*/ 285 w 703" name="T8"/>
                <a:gd fmla="*/ 0 h 1050" name="T9"/>
                <a:gd fmla="*/ 205 w 703" name="T10"/>
                <a:gd fmla="*/ 79 h 1050" name="T11"/>
                <a:gd fmla="*/ 201 w 703" name="T12"/>
                <a:gd fmla="*/ 392 h 1050" name="T13"/>
                <a:gd fmla="*/ 7 w 703" name="T14"/>
                <a:gd fmla="*/ 966 h 1050" name="T15"/>
                <a:gd fmla="*/ 6 w 703" name="T16"/>
                <a:gd fmla="*/ 966 h 1050" name="T17"/>
                <a:gd fmla="*/ 16 w 703" name="T18"/>
                <a:gd fmla="*/ 1026 h 1050" name="T19"/>
                <a:gd fmla="*/ 67 w 703" name="T20"/>
                <a:gd fmla="*/ 1050 h 1050" name="T21"/>
                <a:gd fmla="*/ 637 w 703" name="T22"/>
                <a:gd fmla="*/ 1050 h 1050" name="T23"/>
                <a:gd fmla="*/ 688 w 703" name="T24"/>
                <a:gd fmla="*/ 1026 h 1050" name="T25"/>
                <a:gd fmla="*/ 697 w 703" name="T26"/>
                <a:gd fmla="*/ 966 h 1050" name="T27"/>
                <a:gd fmla="*/ 697 w 703" name="T28"/>
                <a:gd fmla="*/ 965 h 1050" name="T29"/>
                <a:gd fmla="*/ 649 w 703" name="T30"/>
                <a:gd fmla="*/ 996 h 1050" name="T31"/>
                <a:gd fmla="*/ 637 w 703" name="T32"/>
                <a:gd fmla="*/ 1001 h 1050" name="T33"/>
                <a:gd fmla="*/ 67 w 703" name="T34"/>
                <a:gd fmla="*/ 1001 h 1050" name="T35"/>
                <a:gd fmla="*/ 55 w 703" name="T36"/>
                <a:gd fmla="*/ 996 h 1050" name="T37"/>
                <a:gd fmla="*/ 53 w 703" name="T38"/>
                <a:gd fmla="*/ 980 h 1050" name="T39"/>
                <a:gd fmla="*/ 250 w 703" name="T40"/>
                <a:gd fmla="*/ 401 h 1050" name="T41"/>
                <a:gd fmla="*/ 254 w 703" name="T42"/>
                <a:gd fmla="*/ 79 h 1050" name="T43"/>
                <a:gd fmla="*/ 285 w 703" name="T44"/>
                <a:gd fmla="*/ 49 h 1050" name="T45"/>
                <a:gd fmla="*/ 419 w 703" name="T46"/>
                <a:gd fmla="*/ 49 h 1050" name="T47"/>
                <a:gd fmla="*/ 449 w 703" name="T48"/>
                <a:gd fmla="*/ 79 h 1050" name="T49"/>
                <a:gd fmla="*/ 446 w 703" name="T50"/>
                <a:gd fmla="*/ 401 h 1050" name="T51"/>
                <a:gd fmla="*/ 650 w 703" name="T52"/>
                <a:gd fmla="*/ 980 h 1050" name="T53"/>
                <a:gd fmla="*/ 649 w 703" name="T54"/>
                <a:gd fmla="*/ 996 h 1050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050" w="703">
                  <a:moveTo>
                    <a:pt x="697" y="965"/>
                  </a:moveTo>
                  <a:cubicBezTo>
                    <a:pt x="495" y="392"/>
                    <a:pt x="495" y="392"/>
                    <a:pt x="495" y="392"/>
                  </a:cubicBezTo>
                  <a:cubicBezTo>
                    <a:pt x="498" y="79"/>
                    <a:pt x="498" y="79"/>
                    <a:pt x="498" y="79"/>
                  </a:cubicBezTo>
                  <a:cubicBezTo>
                    <a:pt x="498" y="36"/>
                    <a:pt x="463" y="0"/>
                    <a:pt x="419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41" y="0"/>
                    <a:pt x="205" y="36"/>
                    <a:pt x="205" y="79"/>
                  </a:cubicBezTo>
                  <a:cubicBezTo>
                    <a:pt x="201" y="392"/>
                    <a:pt x="201" y="392"/>
                    <a:pt x="201" y="392"/>
                  </a:cubicBezTo>
                  <a:cubicBezTo>
                    <a:pt x="7" y="966"/>
                    <a:pt x="7" y="966"/>
                    <a:pt x="7" y="966"/>
                  </a:cubicBezTo>
                  <a:cubicBezTo>
                    <a:pt x="6" y="966"/>
                    <a:pt x="6" y="966"/>
                    <a:pt x="6" y="966"/>
                  </a:cubicBezTo>
                  <a:cubicBezTo>
                    <a:pt x="0" y="988"/>
                    <a:pt x="4" y="1010"/>
                    <a:pt x="16" y="1026"/>
                  </a:cubicBezTo>
                  <a:cubicBezTo>
                    <a:pt x="28" y="1041"/>
                    <a:pt x="46" y="1050"/>
                    <a:pt x="67" y="1050"/>
                  </a:cubicBezTo>
                  <a:cubicBezTo>
                    <a:pt x="637" y="1050"/>
                    <a:pt x="637" y="1050"/>
                    <a:pt x="637" y="1050"/>
                  </a:cubicBezTo>
                  <a:cubicBezTo>
                    <a:pt x="658" y="1050"/>
                    <a:pt x="676" y="1041"/>
                    <a:pt x="688" y="1026"/>
                  </a:cubicBezTo>
                  <a:cubicBezTo>
                    <a:pt x="700" y="1010"/>
                    <a:pt x="703" y="988"/>
                    <a:pt x="697" y="966"/>
                  </a:cubicBezTo>
                  <a:lnTo>
                    <a:pt x="697" y="965"/>
                  </a:lnTo>
                  <a:close/>
                  <a:moveTo>
                    <a:pt x="649" y="996"/>
                  </a:moveTo>
                  <a:cubicBezTo>
                    <a:pt x="646" y="1000"/>
                    <a:pt x="641" y="1001"/>
                    <a:pt x="637" y="1001"/>
                  </a:cubicBezTo>
                  <a:cubicBezTo>
                    <a:pt x="67" y="1001"/>
                    <a:pt x="67" y="1001"/>
                    <a:pt x="67" y="1001"/>
                  </a:cubicBezTo>
                  <a:cubicBezTo>
                    <a:pt x="63" y="1001"/>
                    <a:pt x="58" y="1000"/>
                    <a:pt x="55" y="996"/>
                  </a:cubicBezTo>
                  <a:cubicBezTo>
                    <a:pt x="52" y="993"/>
                    <a:pt x="52" y="987"/>
                    <a:pt x="53" y="980"/>
                  </a:cubicBezTo>
                  <a:cubicBezTo>
                    <a:pt x="250" y="401"/>
                    <a:pt x="250" y="401"/>
                    <a:pt x="250" y="401"/>
                  </a:cubicBezTo>
                  <a:cubicBezTo>
                    <a:pt x="254" y="79"/>
                    <a:pt x="254" y="79"/>
                    <a:pt x="254" y="79"/>
                  </a:cubicBezTo>
                  <a:cubicBezTo>
                    <a:pt x="254" y="63"/>
                    <a:pt x="268" y="49"/>
                    <a:pt x="285" y="49"/>
                  </a:cubicBezTo>
                  <a:cubicBezTo>
                    <a:pt x="419" y="49"/>
                    <a:pt x="419" y="49"/>
                    <a:pt x="419" y="49"/>
                  </a:cubicBezTo>
                  <a:cubicBezTo>
                    <a:pt x="436" y="49"/>
                    <a:pt x="449" y="63"/>
                    <a:pt x="449" y="79"/>
                  </a:cubicBezTo>
                  <a:cubicBezTo>
                    <a:pt x="446" y="401"/>
                    <a:pt x="446" y="401"/>
                    <a:pt x="446" y="401"/>
                  </a:cubicBezTo>
                  <a:cubicBezTo>
                    <a:pt x="650" y="980"/>
                    <a:pt x="650" y="980"/>
                    <a:pt x="650" y="980"/>
                  </a:cubicBezTo>
                  <a:cubicBezTo>
                    <a:pt x="652" y="987"/>
                    <a:pt x="651" y="993"/>
                    <a:pt x="649" y="99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36" name="Freeform 6"/>
            <p:cNvSpPr/>
            <p:nvPr/>
          </p:nvSpPr>
          <p:spPr bwMode="auto">
            <a:xfrm>
              <a:off x="9201150" y="909638"/>
              <a:ext cx="455612" cy="133350"/>
            </a:xfrm>
            <a:custGeom>
              <a:gdLst>
                <a:gd fmla="*/ 297 w 332" name="T0"/>
                <a:gd fmla="*/ 0 h 97" name="T1"/>
                <a:gd fmla="*/ 34 w 332" name="T2"/>
                <a:gd fmla="*/ 0 h 97" name="T3"/>
                <a:gd fmla="*/ 0 w 332" name="T4"/>
                <a:gd fmla="*/ 48 h 97" name="T5"/>
                <a:gd fmla="*/ 34 w 332" name="T6"/>
                <a:gd fmla="*/ 97 h 97" name="T7"/>
                <a:gd fmla="*/ 297 w 332" name="T8"/>
                <a:gd fmla="*/ 97 h 97" name="T9"/>
                <a:gd fmla="*/ 332 w 332" name="T10"/>
                <a:gd fmla="*/ 48 h 97" name="T11"/>
                <a:gd fmla="*/ 297 w 332" name="T12"/>
                <a:gd fmla="*/ 0 h 9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97" w="332">
                  <a:moveTo>
                    <a:pt x="297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15" y="0"/>
                    <a:pt x="0" y="21"/>
                    <a:pt x="0" y="48"/>
                  </a:cubicBezTo>
                  <a:cubicBezTo>
                    <a:pt x="0" y="76"/>
                    <a:pt x="15" y="97"/>
                    <a:pt x="34" y="97"/>
                  </a:cubicBezTo>
                  <a:cubicBezTo>
                    <a:pt x="297" y="97"/>
                    <a:pt x="297" y="97"/>
                    <a:pt x="297" y="97"/>
                  </a:cubicBezTo>
                  <a:cubicBezTo>
                    <a:pt x="316" y="97"/>
                    <a:pt x="332" y="76"/>
                    <a:pt x="332" y="48"/>
                  </a:cubicBezTo>
                  <a:cubicBezTo>
                    <a:pt x="332" y="21"/>
                    <a:pt x="316" y="0"/>
                    <a:pt x="2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37" name="Freeform 7"/>
            <p:cNvSpPr/>
            <p:nvPr/>
          </p:nvSpPr>
          <p:spPr bwMode="auto">
            <a:xfrm>
              <a:off x="9074150" y="1557338"/>
              <a:ext cx="709612" cy="771525"/>
            </a:xfrm>
            <a:custGeom>
              <a:gdLst>
                <a:gd fmla="*/ 274 w 447" name="T0"/>
                <a:gd fmla="*/ 0 h 486" name="T1"/>
                <a:gd fmla="*/ 165 w 447" name="T2"/>
                <a:gd fmla="*/ 0 h 486" name="T3"/>
                <a:gd fmla="*/ 165 w 447" name="T4"/>
                <a:gd fmla="*/ 3 h 486" name="T5"/>
                <a:gd fmla="*/ 0 w 447" name="T6"/>
                <a:gd fmla="*/ 486 h 486" name="T7"/>
                <a:gd fmla="*/ 447 w 447" name="T8"/>
                <a:gd fmla="*/ 486 h 486" name="T9"/>
                <a:gd fmla="*/ 274 w 447" name="T10"/>
                <a:gd fmla="*/ 2 h 486" name="T11"/>
                <a:gd fmla="*/ 274 w 447" name="T12"/>
                <a:gd fmla="*/ 0 h 48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86" w="447">
                  <a:moveTo>
                    <a:pt x="274" y="0"/>
                  </a:moveTo>
                  <a:lnTo>
                    <a:pt x="165" y="0"/>
                  </a:lnTo>
                  <a:lnTo>
                    <a:pt x="165" y="3"/>
                  </a:lnTo>
                  <a:lnTo>
                    <a:pt x="0" y="486"/>
                  </a:lnTo>
                  <a:lnTo>
                    <a:pt x="447" y="486"/>
                  </a:lnTo>
                  <a:lnTo>
                    <a:pt x="274" y="2"/>
                  </a:lnTo>
                  <a:lnTo>
                    <a:pt x="27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2292116" y="2625727"/>
            <a:ext cx="966787" cy="1533524"/>
            <a:chOff x="8943976" y="909638"/>
            <a:chExt cx="966787" cy="153352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9" name="Freeform 5"/>
            <p:cNvSpPr>
              <a:spLocks noEditPoints="1"/>
            </p:cNvSpPr>
            <p:nvPr/>
          </p:nvSpPr>
          <p:spPr bwMode="auto">
            <a:xfrm>
              <a:off x="8943976" y="1003300"/>
              <a:ext cx="966787" cy="1439862"/>
            </a:xfrm>
            <a:custGeom>
              <a:gdLst>
                <a:gd fmla="*/ 697 w 703" name="T0"/>
                <a:gd fmla="*/ 965 h 1050" name="T1"/>
                <a:gd fmla="*/ 495 w 703" name="T2"/>
                <a:gd fmla="*/ 392 h 1050" name="T3"/>
                <a:gd fmla="*/ 498 w 703" name="T4"/>
                <a:gd fmla="*/ 79 h 1050" name="T5"/>
                <a:gd fmla="*/ 419 w 703" name="T6"/>
                <a:gd fmla="*/ 0 h 1050" name="T7"/>
                <a:gd fmla="*/ 285 w 703" name="T8"/>
                <a:gd fmla="*/ 0 h 1050" name="T9"/>
                <a:gd fmla="*/ 205 w 703" name="T10"/>
                <a:gd fmla="*/ 79 h 1050" name="T11"/>
                <a:gd fmla="*/ 201 w 703" name="T12"/>
                <a:gd fmla="*/ 392 h 1050" name="T13"/>
                <a:gd fmla="*/ 7 w 703" name="T14"/>
                <a:gd fmla="*/ 966 h 1050" name="T15"/>
                <a:gd fmla="*/ 6 w 703" name="T16"/>
                <a:gd fmla="*/ 966 h 1050" name="T17"/>
                <a:gd fmla="*/ 16 w 703" name="T18"/>
                <a:gd fmla="*/ 1026 h 1050" name="T19"/>
                <a:gd fmla="*/ 67 w 703" name="T20"/>
                <a:gd fmla="*/ 1050 h 1050" name="T21"/>
                <a:gd fmla="*/ 637 w 703" name="T22"/>
                <a:gd fmla="*/ 1050 h 1050" name="T23"/>
                <a:gd fmla="*/ 688 w 703" name="T24"/>
                <a:gd fmla="*/ 1026 h 1050" name="T25"/>
                <a:gd fmla="*/ 697 w 703" name="T26"/>
                <a:gd fmla="*/ 966 h 1050" name="T27"/>
                <a:gd fmla="*/ 697 w 703" name="T28"/>
                <a:gd fmla="*/ 965 h 1050" name="T29"/>
                <a:gd fmla="*/ 649 w 703" name="T30"/>
                <a:gd fmla="*/ 996 h 1050" name="T31"/>
                <a:gd fmla="*/ 637 w 703" name="T32"/>
                <a:gd fmla="*/ 1001 h 1050" name="T33"/>
                <a:gd fmla="*/ 67 w 703" name="T34"/>
                <a:gd fmla="*/ 1001 h 1050" name="T35"/>
                <a:gd fmla="*/ 55 w 703" name="T36"/>
                <a:gd fmla="*/ 996 h 1050" name="T37"/>
                <a:gd fmla="*/ 53 w 703" name="T38"/>
                <a:gd fmla="*/ 980 h 1050" name="T39"/>
                <a:gd fmla="*/ 250 w 703" name="T40"/>
                <a:gd fmla="*/ 401 h 1050" name="T41"/>
                <a:gd fmla="*/ 254 w 703" name="T42"/>
                <a:gd fmla="*/ 79 h 1050" name="T43"/>
                <a:gd fmla="*/ 285 w 703" name="T44"/>
                <a:gd fmla="*/ 49 h 1050" name="T45"/>
                <a:gd fmla="*/ 419 w 703" name="T46"/>
                <a:gd fmla="*/ 49 h 1050" name="T47"/>
                <a:gd fmla="*/ 449 w 703" name="T48"/>
                <a:gd fmla="*/ 79 h 1050" name="T49"/>
                <a:gd fmla="*/ 446 w 703" name="T50"/>
                <a:gd fmla="*/ 401 h 1050" name="T51"/>
                <a:gd fmla="*/ 650 w 703" name="T52"/>
                <a:gd fmla="*/ 980 h 1050" name="T53"/>
                <a:gd fmla="*/ 649 w 703" name="T54"/>
                <a:gd fmla="*/ 996 h 1050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050" w="703">
                  <a:moveTo>
                    <a:pt x="697" y="965"/>
                  </a:moveTo>
                  <a:cubicBezTo>
                    <a:pt x="495" y="392"/>
                    <a:pt x="495" y="392"/>
                    <a:pt x="495" y="392"/>
                  </a:cubicBezTo>
                  <a:cubicBezTo>
                    <a:pt x="498" y="79"/>
                    <a:pt x="498" y="79"/>
                    <a:pt x="498" y="79"/>
                  </a:cubicBezTo>
                  <a:cubicBezTo>
                    <a:pt x="498" y="36"/>
                    <a:pt x="463" y="0"/>
                    <a:pt x="419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41" y="0"/>
                    <a:pt x="205" y="36"/>
                    <a:pt x="205" y="79"/>
                  </a:cubicBezTo>
                  <a:cubicBezTo>
                    <a:pt x="201" y="392"/>
                    <a:pt x="201" y="392"/>
                    <a:pt x="201" y="392"/>
                  </a:cubicBezTo>
                  <a:cubicBezTo>
                    <a:pt x="7" y="966"/>
                    <a:pt x="7" y="966"/>
                    <a:pt x="7" y="966"/>
                  </a:cubicBezTo>
                  <a:cubicBezTo>
                    <a:pt x="6" y="966"/>
                    <a:pt x="6" y="966"/>
                    <a:pt x="6" y="966"/>
                  </a:cubicBezTo>
                  <a:cubicBezTo>
                    <a:pt x="0" y="988"/>
                    <a:pt x="4" y="1010"/>
                    <a:pt x="16" y="1026"/>
                  </a:cubicBezTo>
                  <a:cubicBezTo>
                    <a:pt x="28" y="1041"/>
                    <a:pt x="46" y="1050"/>
                    <a:pt x="67" y="1050"/>
                  </a:cubicBezTo>
                  <a:cubicBezTo>
                    <a:pt x="637" y="1050"/>
                    <a:pt x="637" y="1050"/>
                    <a:pt x="637" y="1050"/>
                  </a:cubicBezTo>
                  <a:cubicBezTo>
                    <a:pt x="658" y="1050"/>
                    <a:pt x="676" y="1041"/>
                    <a:pt x="688" y="1026"/>
                  </a:cubicBezTo>
                  <a:cubicBezTo>
                    <a:pt x="700" y="1010"/>
                    <a:pt x="703" y="988"/>
                    <a:pt x="697" y="966"/>
                  </a:cubicBezTo>
                  <a:lnTo>
                    <a:pt x="697" y="965"/>
                  </a:lnTo>
                  <a:close/>
                  <a:moveTo>
                    <a:pt x="649" y="996"/>
                  </a:moveTo>
                  <a:cubicBezTo>
                    <a:pt x="646" y="1000"/>
                    <a:pt x="641" y="1001"/>
                    <a:pt x="637" y="1001"/>
                  </a:cubicBezTo>
                  <a:cubicBezTo>
                    <a:pt x="67" y="1001"/>
                    <a:pt x="67" y="1001"/>
                    <a:pt x="67" y="1001"/>
                  </a:cubicBezTo>
                  <a:cubicBezTo>
                    <a:pt x="63" y="1001"/>
                    <a:pt x="58" y="1000"/>
                    <a:pt x="55" y="996"/>
                  </a:cubicBezTo>
                  <a:cubicBezTo>
                    <a:pt x="52" y="993"/>
                    <a:pt x="52" y="987"/>
                    <a:pt x="53" y="980"/>
                  </a:cubicBezTo>
                  <a:cubicBezTo>
                    <a:pt x="250" y="401"/>
                    <a:pt x="250" y="401"/>
                    <a:pt x="250" y="401"/>
                  </a:cubicBezTo>
                  <a:cubicBezTo>
                    <a:pt x="254" y="79"/>
                    <a:pt x="254" y="79"/>
                    <a:pt x="254" y="79"/>
                  </a:cubicBezTo>
                  <a:cubicBezTo>
                    <a:pt x="254" y="63"/>
                    <a:pt x="268" y="49"/>
                    <a:pt x="285" y="49"/>
                  </a:cubicBezTo>
                  <a:cubicBezTo>
                    <a:pt x="419" y="49"/>
                    <a:pt x="419" y="49"/>
                    <a:pt x="419" y="49"/>
                  </a:cubicBezTo>
                  <a:cubicBezTo>
                    <a:pt x="436" y="49"/>
                    <a:pt x="449" y="63"/>
                    <a:pt x="449" y="79"/>
                  </a:cubicBezTo>
                  <a:cubicBezTo>
                    <a:pt x="446" y="401"/>
                    <a:pt x="446" y="401"/>
                    <a:pt x="446" y="401"/>
                  </a:cubicBezTo>
                  <a:cubicBezTo>
                    <a:pt x="650" y="980"/>
                    <a:pt x="650" y="980"/>
                    <a:pt x="650" y="980"/>
                  </a:cubicBezTo>
                  <a:cubicBezTo>
                    <a:pt x="652" y="987"/>
                    <a:pt x="651" y="993"/>
                    <a:pt x="649" y="99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40" name="Freeform 6"/>
            <p:cNvSpPr/>
            <p:nvPr/>
          </p:nvSpPr>
          <p:spPr bwMode="auto">
            <a:xfrm>
              <a:off x="9201150" y="909638"/>
              <a:ext cx="455612" cy="133350"/>
            </a:xfrm>
            <a:custGeom>
              <a:gdLst>
                <a:gd fmla="*/ 297 w 332" name="T0"/>
                <a:gd fmla="*/ 0 h 97" name="T1"/>
                <a:gd fmla="*/ 34 w 332" name="T2"/>
                <a:gd fmla="*/ 0 h 97" name="T3"/>
                <a:gd fmla="*/ 0 w 332" name="T4"/>
                <a:gd fmla="*/ 48 h 97" name="T5"/>
                <a:gd fmla="*/ 34 w 332" name="T6"/>
                <a:gd fmla="*/ 97 h 97" name="T7"/>
                <a:gd fmla="*/ 297 w 332" name="T8"/>
                <a:gd fmla="*/ 97 h 97" name="T9"/>
                <a:gd fmla="*/ 332 w 332" name="T10"/>
                <a:gd fmla="*/ 48 h 97" name="T11"/>
                <a:gd fmla="*/ 297 w 332" name="T12"/>
                <a:gd fmla="*/ 0 h 9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97" w="332">
                  <a:moveTo>
                    <a:pt x="297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15" y="0"/>
                    <a:pt x="0" y="21"/>
                    <a:pt x="0" y="48"/>
                  </a:cubicBezTo>
                  <a:cubicBezTo>
                    <a:pt x="0" y="76"/>
                    <a:pt x="15" y="97"/>
                    <a:pt x="34" y="97"/>
                  </a:cubicBezTo>
                  <a:cubicBezTo>
                    <a:pt x="297" y="97"/>
                    <a:pt x="297" y="97"/>
                    <a:pt x="297" y="97"/>
                  </a:cubicBezTo>
                  <a:cubicBezTo>
                    <a:pt x="316" y="97"/>
                    <a:pt x="332" y="76"/>
                    <a:pt x="332" y="48"/>
                  </a:cubicBezTo>
                  <a:cubicBezTo>
                    <a:pt x="332" y="21"/>
                    <a:pt x="316" y="0"/>
                    <a:pt x="2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41" name="Freeform 7"/>
            <p:cNvSpPr/>
            <p:nvPr/>
          </p:nvSpPr>
          <p:spPr bwMode="auto">
            <a:xfrm>
              <a:off x="9074150" y="1557338"/>
              <a:ext cx="709612" cy="771525"/>
            </a:xfrm>
            <a:custGeom>
              <a:gdLst>
                <a:gd fmla="*/ 274 w 447" name="T0"/>
                <a:gd fmla="*/ 0 h 486" name="T1"/>
                <a:gd fmla="*/ 165 w 447" name="T2"/>
                <a:gd fmla="*/ 0 h 486" name="T3"/>
                <a:gd fmla="*/ 165 w 447" name="T4"/>
                <a:gd fmla="*/ 3 h 486" name="T5"/>
                <a:gd fmla="*/ 0 w 447" name="T6"/>
                <a:gd fmla="*/ 486 h 486" name="T7"/>
                <a:gd fmla="*/ 447 w 447" name="T8"/>
                <a:gd fmla="*/ 486 h 486" name="T9"/>
                <a:gd fmla="*/ 274 w 447" name="T10"/>
                <a:gd fmla="*/ 2 h 486" name="T11"/>
                <a:gd fmla="*/ 274 w 447" name="T12"/>
                <a:gd fmla="*/ 0 h 48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86" w="447">
                  <a:moveTo>
                    <a:pt x="274" y="0"/>
                  </a:moveTo>
                  <a:lnTo>
                    <a:pt x="165" y="0"/>
                  </a:lnTo>
                  <a:lnTo>
                    <a:pt x="165" y="3"/>
                  </a:lnTo>
                  <a:lnTo>
                    <a:pt x="0" y="486"/>
                  </a:lnTo>
                  <a:lnTo>
                    <a:pt x="447" y="486"/>
                  </a:lnTo>
                  <a:lnTo>
                    <a:pt x="274" y="2"/>
                  </a:lnTo>
                  <a:lnTo>
                    <a:pt x="27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</p:grpSp>
      <p:grpSp>
        <p:nvGrpSpPr>
          <p:cNvPr id="29" name="组合 3"/>
          <p:cNvGrpSpPr/>
          <p:nvPr/>
        </p:nvGrpSpPr>
        <p:grpSpPr>
          <a:xfrm rot="16200000">
            <a:off x="562710" y="-24616"/>
            <a:ext cx="1240524" cy="1267264"/>
            <a:chOff x="0" y="1429044"/>
            <a:chExt cx="3915508" cy="3999911"/>
          </a:xfrm>
        </p:grpSpPr>
        <p:sp>
          <p:nvSpPr>
            <p:cNvPr id="42" name="流程图: 数据 1"/>
            <p:cNvSpPr/>
            <p:nvPr/>
          </p:nvSpPr>
          <p:spPr>
            <a:xfrm rot="16200000">
              <a:off x="-496743" y="2915127"/>
              <a:ext cx="3010573" cy="2017084"/>
            </a:xfrm>
            <a:prstGeom prst="flowChartInputOutpu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0" y="1429044"/>
              <a:ext cx="3915508" cy="3423138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eaVert"/>
            <a:lstStyle/>
            <a:p>
              <a:pPr algn="ctr"/>
              <a:r>
                <a:rPr altLang="zh-CN" lang="en-US" sz="4800">
                  <a:latin charset="-122" panose="020b0503020204020204" pitchFamily="34" typeface="微软雅黑"/>
                  <a:ea charset="-122" panose="020b0503020204020204" pitchFamily="34" typeface="微软雅黑"/>
                </a:rPr>
                <a:t>5</a:t>
              </a:r>
            </a:p>
          </p:txBody>
        </p:sp>
      </p:grpSp>
    </p:spTree>
    <p:extLst>
      <p:ext uri="{BB962C8B-B14F-4D97-AF65-F5344CB8AC3E}">
        <p14:creationId val="735039782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-11247"/>
            <a:ext cx="12192000" cy="60146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39693" y="-33680"/>
            <a:ext cx="3118339" cy="6400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3600">
                <a:solidFill>
                  <a:srgbClr val="FAFAF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分析与讨论</a:t>
            </a:r>
          </a:p>
        </p:txBody>
      </p:sp>
      <p:graphicFrame>
        <p:nvGraphicFramePr>
          <p:cNvPr id="7" name="图示 6"/>
          <p:cNvGraphicFramePr/>
          <p:nvPr>
            <p:extLst>
              <p:ext uri="{D42A27DB-BD31-4B8C-83A1-F6EECF244321}">
                <p14:modId val="609126923"/>
              </p:ext>
            </p:extLst>
          </p:nvPr>
        </p:nvGraphicFramePr>
        <p:xfrm>
          <a:off x="2709080" y="1594339"/>
          <a:ext cx="6700819" cy="4467212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  <p:sp>
        <p:nvSpPr>
          <p:cNvPr id="15" name="矩形 14"/>
          <p:cNvSpPr/>
          <p:nvPr/>
        </p:nvSpPr>
        <p:spPr>
          <a:xfrm>
            <a:off x="7988468" y="5097275"/>
            <a:ext cx="2920667" cy="962492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/>
        </p:txBody>
      </p:sp>
      <p:grpSp>
        <p:nvGrpSpPr>
          <p:cNvPr id="20" name="组合 19"/>
          <p:cNvGrpSpPr/>
          <p:nvPr/>
        </p:nvGrpSpPr>
        <p:grpSpPr>
          <a:xfrm>
            <a:off x="1203897" y="2384934"/>
            <a:ext cx="2920667" cy="962492"/>
            <a:chOff x="195729" y="1313340"/>
            <a:chExt cx="2920666" cy="962492"/>
          </a:xfrm>
        </p:grpSpPr>
        <p:sp>
          <p:nvSpPr>
            <p:cNvPr id="21" name="矩形 20"/>
            <p:cNvSpPr/>
            <p:nvPr/>
          </p:nvSpPr>
          <p:spPr>
            <a:xfrm>
              <a:off x="195729" y="1313340"/>
              <a:ext cx="2920666" cy="96249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22" name="矩形 21"/>
            <p:cNvSpPr/>
            <p:nvPr/>
          </p:nvSpPr>
          <p:spPr>
            <a:xfrm>
              <a:off x="195729" y="1313340"/>
              <a:ext cx="2920666" cy="962492"/>
            </a:xfrm>
            <a:prstGeom prst="rect">
              <a:avLst/>
            </a:prstGeom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anchorCtr="0" bIns="39370" lIns="39370" numCol="1" rIns="39370" spcCol="1270" spcFirstLastPara="0" tIns="39370" vert="horz" wrap="square">
              <a:noAutofit/>
            </a:bodyPr>
            <a:lstStyle/>
            <a:p>
              <a:pPr algn="ctr" defTabSz="137788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en-US" lang="zh-CN" sz="2400">
                  <a:solidFill>
                    <a:schemeClr val="accent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输入讨论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633869" y="5248447"/>
            <a:ext cx="2920667" cy="962492"/>
            <a:chOff x="195729" y="1313340"/>
            <a:chExt cx="2920666" cy="962492"/>
          </a:xfrm>
        </p:grpSpPr>
        <p:sp>
          <p:nvSpPr>
            <p:cNvPr id="27" name="矩形 26"/>
            <p:cNvSpPr/>
            <p:nvPr/>
          </p:nvSpPr>
          <p:spPr>
            <a:xfrm>
              <a:off x="195729" y="1313340"/>
              <a:ext cx="2920666" cy="96249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28" name="矩形 27"/>
            <p:cNvSpPr/>
            <p:nvPr/>
          </p:nvSpPr>
          <p:spPr>
            <a:xfrm>
              <a:off x="195729" y="1313340"/>
              <a:ext cx="2920666" cy="962492"/>
            </a:xfrm>
            <a:prstGeom prst="rect">
              <a:avLst/>
            </a:prstGeom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anchorCtr="0" bIns="39370" lIns="39370" numCol="1" rIns="39370" spcCol="1270" spcFirstLastPara="0" tIns="39370" vert="horz" wrap="square">
              <a:noAutofit/>
            </a:bodyPr>
            <a:lstStyle/>
            <a:p>
              <a:pPr algn="ctr" defTabSz="137788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en-US" lang="zh-CN" sz="2400">
                  <a:solidFill>
                    <a:schemeClr val="accent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输入讨论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635668" y="609015"/>
            <a:ext cx="2920667" cy="962492"/>
            <a:chOff x="195729" y="1313340"/>
            <a:chExt cx="2920666" cy="962492"/>
          </a:xfrm>
        </p:grpSpPr>
        <p:sp>
          <p:nvSpPr>
            <p:cNvPr id="30" name="矩形 29"/>
            <p:cNvSpPr/>
            <p:nvPr/>
          </p:nvSpPr>
          <p:spPr>
            <a:xfrm>
              <a:off x="195729" y="1313340"/>
              <a:ext cx="2920666" cy="96249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31" name="矩形 30"/>
            <p:cNvSpPr/>
            <p:nvPr/>
          </p:nvSpPr>
          <p:spPr>
            <a:xfrm>
              <a:off x="195729" y="1313340"/>
              <a:ext cx="2920666" cy="962492"/>
            </a:xfrm>
            <a:prstGeom prst="rect">
              <a:avLst/>
            </a:prstGeom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anchorCtr="0" bIns="39370" lIns="39370" numCol="1" rIns="39370" spcCol="1270" spcFirstLastPara="0" tIns="39370" vert="horz" wrap="square">
              <a:noAutofit/>
            </a:bodyPr>
            <a:lstStyle/>
            <a:p>
              <a:pPr algn="ctr" defTabSz="137788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en-US" lang="zh-CN" sz="2400">
                  <a:solidFill>
                    <a:schemeClr val="accent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输入讨论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988468" y="2362499"/>
            <a:ext cx="2920667" cy="962492"/>
            <a:chOff x="195729" y="1313340"/>
            <a:chExt cx="2920666" cy="962492"/>
          </a:xfrm>
        </p:grpSpPr>
        <p:sp>
          <p:nvSpPr>
            <p:cNvPr id="33" name="矩形 32"/>
            <p:cNvSpPr/>
            <p:nvPr/>
          </p:nvSpPr>
          <p:spPr>
            <a:xfrm>
              <a:off x="195729" y="1313340"/>
              <a:ext cx="2920666" cy="96249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34" name="矩形 33"/>
            <p:cNvSpPr/>
            <p:nvPr/>
          </p:nvSpPr>
          <p:spPr>
            <a:xfrm>
              <a:off x="195729" y="1313340"/>
              <a:ext cx="2920666" cy="962492"/>
            </a:xfrm>
            <a:prstGeom prst="rect">
              <a:avLst/>
            </a:prstGeom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anchorCtr="0" bIns="39370" lIns="39370" numCol="1" rIns="39370" spcCol="1270" spcFirstLastPara="0" tIns="39370" vert="horz" wrap="square">
              <a:noAutofit/>
            </a:bodyPr>
            <a:lstStyle/>
            <a:p>
              <a:pPr algn="ctr" defTabSz="137788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en-US" lang="zh-CN" sz="2400">
                  <a:solidFill>
                    <a:schemeClr val="accent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输入讨论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7556333" y="5248447"/>
            <a:ext cx="2920667" cy="962492"/>
            <a:chOff x="195729" y="1313340"/>
            <a:chExt cx="2920666" cy="962492"/>
          </a:xfrm>
        </p:grpSpPr>
        <p:sp>
          <p:nvSpPr>
            <p:cNvPr id="36" name="矩形 35"/>
            <p:cNvSpPr/>
            <p:nvPr/>
          </p:nvSpPr>
          <p:spPr>
            <a:xfrm>
              <a:off x="195729" y="1313340"/>
              <a:ext cx="2920666" cy="96249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37" name="矩形 36"/>
            <p:cNvSpPr/>
            <p:nvPr/>
          </p:nvSpPr>
          <p:spPr>
            <a:xfrm>
              <a:off x="195729" y="1313340"/>
              <a:ext cx="2920666" cy="962492"/>
            </a:xfrm>
            <a:prstGeom prst="rect">
              <a:avLst/>
            </a:prstGeom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anchorCtr="0" bIns="39370" lIns="39370" numCol="1" rIns="39370" spcCol="1270" spcFirstLastPara="0" tIns="39370" vert="horz" wrap="square">
              <a:noAutofit/>
            </a:bodyPr>
            <a:lstStyle/>
            <a:p>
              <a:pPr algn="ctr" defTabSz="137788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en-US" lang="zh-CN" sz="2400">
                  <a:solidFill>
                    <a:schemeClr val="accent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输入讨论</a:t>
              </a:r>
            </a:p>
          </p:txBody>
        </p:sp>
      </p:grpSp>
      <p:grpSp>
        <p:nvGrpSpPr>
          <p:cNvPr id="38" name="组合 3"/>
          <p:cNvGrpSpPr/>
          <p:nvPr/>
        </p:nvGrpSpPr>
        <p:grpSpPr>
          <a:xfrm rot="16200000">
            <a:off x="562710" y="-24616"/>
            <a:ext cx="1240524" cy="1267264"/>
            <a:chOff x="0" y="1429044"/>
            <a:chExt cx="3915508" cy="3999911"/>
          </a:xfrm>
        </p:grpSpPr>
        <p:sp>
          <p:nvSpPr>
            <p:cNvPr id="39" name="流程图: 数据 1"/>
            <p:cNvSpPr/>
            <p:nvPr/>
          </p:nvSpPr>
          <p:spPr>
            <a:xfrm rot="16200000">
              <a:off x="-496743" y="2915127"/>
              <a:ext cx="3010573" cy="2017084"/>
            </a:xfrm>
            <a:prstGeom prst="flowChartInputOutpu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0" y="1429044"/>
              <a:ext cx="3915508" cy="3423138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eaVert"/>
            <a:lstStyle/>
            <a:p>
              <a:pPr algn="ctr"/>
              <a:r>
                <a:rPr altLang="zh-CN" lang="en-US" sz="4800">
                  <a:latin charset="-122" panose="020b0503020204020204" pitchFamily="34" typeface="微软雅黑"/>
                  <a:ea charset="-122" panose="020b0503020204020204" pitchFamily="34" typeface="微软雅黑"/>
                </a:rPr>
                <a:t>5</a:t>
              </a:r>
            </a:p>
          </p:txBody>
        </p:sp>
      </p:grpSp>
    </p:spTree>
    <p:extLst>
      <p:ext uri="{BB962C8B-B14F-4D97-AF65-F5344CB8AC3E}">
        <p14:creationId val="3709149295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-11247"/>
            <a:ext cx="12192000" cy="60146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39693" y="-33680"/>
            <a:ext cx="3118339" cy="6400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3600">
                <a:solidFill>
                  <a:srgbClr val="FAFAF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分析与讨论</a:t>
            </a:r>
          </a:p>
        </p:txBody>
      </p:sp>
      <p:graphicFrame>
        <p:nvGraphicFramePr>
          <p:cNvPr id="9" name="图示 8"/>
          <p:cNvGraphicFramePr/>
          <p:nvPr>
            <p:extLst>
              <p:ext uri="{D42A27DB-BD31-4B8C-83A1-F6EECF244321}">
                <p14:modId val="1096856965"/>
              </p:ext>
            </p:extLst>
          </p:nvPr>
        </p:nvGraphicFramePr>
        <p:xfrm>
          <a:off x="1995488" y="1618301"/>
          <a:ext cx="8128000" cy="5418667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  <p:grpSp>
        <p:nvGrpSpPr>
          <p:cNvPr id="12" name="组合 3"/>
          <p:cNvGrpSpPr/>
          <p:nvPr/>
        </p:nvGrpSpPr>
        <p:grpSpPr>
          <a:xfrm rot="16200000">
            <a:off x="562710" y="-24616"/>
            <a:ext cx="1240524" cy="1267264"/>
            <a:chOff x="0" y="1429044"/>
            <a:chExt cx="3915508" cy="3999911"/>
          </a:xfrm>
        </p:grpSpPr>
        <p:sp>
          <p:nvSpPr>
            <p:cNvPr id="13" name="流程图: 数据 1"/>
            <p:cNvSpPr/>
            <p:nvPr/>
          </p:nvSpPr>
          <p:spPr>
            <a:xfrm rot="16200000">
              <a:off x="-496743" y="2915127"/>
              <a:ext cx="3010573" cy="2017084"/>
            </a:xfrm>
            <a:prstGeom prst="flowChartInputOutpu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0" y="1429044"/>
              <a:ext cx="3915508" cy="3423138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eaVert"/>
            <a:lstStyle/>
            <a:p>
              <a:pPr algn="ctr"/>
              <a:r>
                <a:rPr altLang="zh-CN" lang="en-US" sz="4800">
                  <a:latin charset="-122" panose="020b0503020204020204" pitchFamily="34" typeface="微软雅黑"/>
                  <a:ea charset="-122" panose="020b0503020204020204" pitchFamily="34" typeface="微软雅黑"/>
                </a:rPr>
                <a:t>5</a:t>
              </a:r>
            </a:p>
          </p:txBody>
        </p:sp>
      </p:grpSp>
    </p:spTree>
    <p:extLst>
      <p:ext uri="{BB962C8B-B14F-4D97-AF65-F5344CB8AC3E}">
        <p14:creationId val="2206801492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-11247"/>
            <a:ext cx="12192000" cy="60146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39693" y="-33680"/>
            <a:ext cx="3118339" cy="6400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3600">
                <a:solidFill>
                  <a:srgbClr val="FAFAF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结语</a:t>
            </a:r>
          </a:p>
        </p:txBody>
      </p:sp>
      <p:graphicFrame>
        <p:nvGraphicFramePr>
          <p:cNvPr id="7" name="图示 6"/>
          <p:cNvGraphicFramePr/>
          <p:nvPr>
            <p:extLst>
              <p:ext uri="{D42A27DB-BD31-4B8C-83A1-F6EECF244321}">
                <p14:modId val="72136783"/>
              </p:ext>
            </p:extLst>
          </p:nvPr>
        </p:nvGraphicFramePr>
        <p:xfrm>
          <a:off x="1633870" y="1373659"/>
          <a:ext cx="9204263" cy="5037223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  <p:grpSp>
        <p:nvGrpSpPr>
          <p:cNvPr id="8" name="组合 3"/>
          <p:cNvGrpSpPr/>
          <p:nvPr/>
        </p:nvGrpSpPr>
        <p:grpSpPr>
          <a:xfrm rot="16200000">
            <a:off x="562710" y="-24616"/>
            <a:ext cx="1240524" cy="1267264"/>
            <a:chOff x="0" y="1429044"/>
            <a:chExt cx="3915508" cy="3999911"/>
          </a:xfrm>
        </p:grpSpPr>
        <p:sp>
          <p:nvSpPr>
            <p:cNvPr id="9" name="流程图: 数据 1"/>
            <p:cNvSpPr/>
            <p:nvPr/>
          </p:nvSpPr>
          <p:spPr>
            <a:xfrm rot="16200000">
              <a:off x="-496743" y="2915127"/>
              <a:ext cx="3010573" cy="2017084"/>
            </a:xfrm>
            <a:prstGeom prst="flowChartInputOutpu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0" y="1429044"/>
              <a:ext cx="3915508" cy="3423138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eaVert"/>
            <a:lstStyle/>
            <a:p>
              <a:pPr algn="ctr"/>
              <a:r>
                <a:rPr altLang="zh-CN" lang="en-US" sz="4800">
                  <a:latin charset="-122" panose="020b0503020204020204" pitchFamily="34" typeface="微软雅黑"/>
                  <a:ea charset="-122" panose="020b0503020204020204" pitchFamily="34" typeface="微软雅黑"/>
                </a:rPr>
                <a:t>6</a:t>
              </a:r>
            </a:p>
          </p:txBody>
        </p:sp>
      </p:grpSp>
    </p:spTree>
    <p:extLst>
      <p:ext uri="{BB962C8B-B14F-4D97-AF65-F5344CB8AC3E}">
        <p14:creationId val="2855359195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-11247"/>
            <a:ext cx="12192000" cy="60146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39693" y="-33680"/>
            <a:ext cx="3118339" cy="6400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3600">
                <a:solidFill>
                  <a:srgbClr val="FAFAFA"/>
                </a:solidFill>
                <a:latin charset="0" panose="020b0604020202020204" pitchFamily="34" typeface="Arial"/>
                <a:ea charset="-122" panose="020b0400000000000000" pitchFamily="34" typeface="Adobe 黑体 Std R"/>
              </a:rPr>
              <a:t>结语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6059491" y="1229281"/>
            <a:ext cx="4652408" cy="4752696"/>
            <a:chOff x="6059488" y="1229278"/>
            <a:chExt cx="3915508" cy="3999911"/>
          </a:xfrm>
          <a:solidFill>
            <a:schemeClr val="accent1">
              <a:lumMod val="75000"/>
            </a:schemeClr>
          </a:solidFill>
        </p:grpSpPr>
        <p:sp>
          <p:nvSpPr>
            <p:cNvPr id="13" name="流程图: 数据 12"/>
            <p:cNvSpPr/>
            <p:nvPr/>
          </p:nvSpPr>
          <p:spPr>
            <a:xfrm rot="16200000">
              <a:off x="5562745" y="2715361"/>
              <a:ext cx="3010573" cy="2017084"/>
            </a:xfrm>
            <a:prstGeom prst="flowChartInputOutpu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6059488" y="1229278"/>
              <a:ext cx="3915508" cy="342313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6449282" y="1463915"/>
            <a:ext cx="4637027" cy="39623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输入文献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449282" y="2015406"/>
            <a:ext cx="4637027" cy="39623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输入文献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449282" y="2648422"/>
            <a:ext cx="4637027" cy="39623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输入文献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6449282" y="3213227"/>
            <a:ext cx="4637027" cy="39623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输入文献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6449282" y="3795434"/>
            <a:ext cx="4637027" cy="39623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输入文献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449280" y="4411050"/>
            <a:ext cx="4637027" cy="39623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输入文献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2022581" y="1177723"/>
            <a:ext cx="2458183" cy="3587724"/>
            <a:chOff x="1762125" y="1406525"/>
            <a:chExt cx="2998788" cy="4376738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0" name="Freeform 5"/>
            <p:cNvSpPr>
              <a:spLocks noEditPoints="1"/>
            </p:cNvSpPr>
            <p:nvPr/>
          </p:nvSpPr>
          <p:spPr bwMode="auto">
            <a:xfrm>
              <a:off x="1762125" y="1792288"/>
              <a:ext cx="2998788" cy="3990975"/>
            </a:xfrm>
            <a:custGeom>
              <a:gdLst>
                <a:gd fmla="*/ 1065 w 1115" name="T0"/>
                <a:gd fmla="*/ 0 h 1486" name="T1"/>
                <a:gd fmla="*/ 827 w 1115" name="T2"/>
                <a:gd fmla="*/ 0 h 1486" name="T3"/>
                <a:gd fmla="*/ 748 w 1115" name="T4"/>
                <a:gd fmla="*/ 77 h 1486" name="T5"/>
                <a:gd fmla="*/ 366 w 1115" name="T6"/>
                <a:gd fmla="*/ 77 h 1486" name="T7"/>
                <a:gd fmla="*/ 288 w 1115" name="T8"/>
                <a:gd fmla="*/ 0 h 1486" name="T9"/>
                <a:gd fmla="*/ 50 w 1115" name="T10"/>
                <a:gd fmla="*/ 0 h 1486" name="T11"/>
                <a:gd fmla="*/ 0 w 1115" name="T12"/>
                <a:gd fmla="*/ 49 h 1486" name="T13"/>
                <a:gd fmla="*/ 0 w 1115" name="T14"/>
                <a:gd fmla="*/ 1436 h 1486" name="T15"/>
                <a:gd fmla="*/ 50 w 1115" name="T16"/>
                <a:gd fmla="*/ 1486 h 1486" name="T17"/>
                <a:gd fmla="*/ 1065 w 1115" name="T18"/>
                <a:gd fmla="*/ 1486 h 1486" name="T19"/>
                <a:gd fmla="*/ 1115 w 1115" name="T20"/>
                <a:gd fmla="*/ 1436 h 1486" name="T21"/>
                <a:gd fmla="*/ 1115 w 1115" name="T22"/>
                <a:gd fmla="*/ 49 h 1486" name="T23"/>
                <a:gd fmla="*/ 1065 w 1115" name="T24"/>
                <a:gd fmla="*/ 0 h 1486" name="T25"/>
                <a:gd fmla="*/ 1011 w 1115" name="T26"/>
                <a:gd fmla="*/ 1382 h 1486" name="T27"/>
                <a:gd fmla="*/ 103 w 1115" name="T28"/>
                <a:gd fmla="*/ 1382 h 1486" name="T29"/>
                <a:gd fmla="*/ 103 w 1115" name="T30"/>
                <a:gd fmla="*/ 103 h 1486" name="T31"/>
                <a:gd fmla="*/ 1011 w 1115" name="T32"/>
                <a:gd fmla="*/ 103 h 1486" name="T33"/>
                <a:gd fmla="*/ 1011 w 1115" name="T34"/>
                <a:gd fmla="*/ 1382 h 1486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1486" w="1115">
                  <a:moveTo>
                    <a:pt x="1065" y="0"/>
                  </a:moveTo>
                  <a:cubicBezTo>
                    <a:pt x="827" y="0"/>
                    <a:pt x="827" y="0"/>
                    <a:pt x="827" y="0"/>
                  </a:cubicBezTo>
                  <a:cubicBezTo>
                    <a:pt x="826" y="42"/>
                    <a:pt x="791" y="77"/>
                    <a:pt x="748" y="77"/>
                  </a:cubicBezTo>
                  <a:cubicBezTo>
                    <a:pt x="366" y="77"/>
                    <a:pt x="366" y="77"/>
                    <a:pt x="366" y="77"/>
                  </a:cubicBezTo>
                  <a:cubicBezTo>
                    <a:pt x="323" y="77"/>
                    <a:pt x="288" y="42"/>
                    <a:pt x="288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22" y="0"/>
                    <a:pt x="0" y="22"/>
                    <a:pt x="0" y="49"/>
                  </a:cubicBezTo>
                  <a:cubicBezTo>
                    <a:pt x="0" y="1436"/>
                    <a:pt x="0" y="1436"/>
                    <a:pt x="0" y="1436"/>
                  </a:cubicBezTo>
                  <a:cubicBezTo>
                    <a:pt x="0" y="1463"/>
                    <a:pt x="22" y="1486"/>
                    <a:pt x="50" y="1486"/>
                  </a:cubicBezTo>
                  <a:cubicBezTo>
                    <a:pt x="1065" y="1486"/>
                    <a:pt x="1065" y="1486"/>
                    <a:pt x="1065" y="1486"/>
                  </a:cubicBezTo>
                  <a:cubicBezTo>
                    <a:pt x="1092" y="1486"/>
                    <a:pt x="1115" y="1463"/>
                    <a:pt x="1115" y="1436"/>
                  </a:cubicBezTo>
                  <a:cubicBezTo>
                    <a:pt x="1115" y="49"/>
                    <a:pt x="1115" y="49"/>
                    <a:pt x="1115" y="49"/>
                  </a:cubicBezTo>
                  <a:cubicBezTo>
                    <a:pt x="1115" y="22"/>
                    <a:pt x="1092" y="0"/>
                    <a:pt x="1065" y="0"/>
                  </a:cubicBezTo>
                  <a:close/>
                  <a:moveTo>
                    <a:pt x="1011" y="1382"/>
                  </a:moveTo>
                  <a:cubicBezTo>
                    <a:pt x="103" y="1382"/>
                    <a:pt x="103" y="1382"/>
                    <a:pt x="103" y="1382"/>
                  </a:cubicBezTo>
                  <a:cubicBezTo>
                    <a:pt x="103" y="103"/>
                    <a:pt x="103" y="103"/>
                    <a:pt x="103" y="103"/>
                  </a:cubicBezTo>
                  <a:cubicBezTo>
                    <a:pt x="1011" y="103"/>
                    <a:pt x="1011" y="103"/>
                    <a:pt x="1011" y="103"/>
                  </a:cubicBezTo>
                  <a:lnTo>
                    <a:pt x="1011" y="138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11" name="Freeform 6"/>
            <p:cNvSpPr/>
            <p:nvPr/>
          </p:nvSpPr>
          <p:spPr bwMode="auto">
            <a:xfrm>
              <a:off x="2638425" y="1406525"/>
              <a:ext cx="1243013" cy="477838"/>
            </a:xfrm>
            <a:custGeom>
              <a:gdLst>
                <a:gd fmla="*/ 415 w 462" name="T0"/>
                <a:gd fmla="*/ 0 h 178" name="T1"/>
                <a:gd fmla="*/ 48 w 462" name="T2"/>
                <a:gd fmla="*/ 0 h 178" name="T3"/>
                <a:gd fmla="*/ 0 w 462" name="T4"/>
                <a:gd fmla="*/ 47 h 178" name="T5"/>
                <a:gd fmla="*/ 0 w 462" name="T6"/>
                <a:gd fmla="*/ 131 h 178" name="T7"/>
                <a:gd fmla="*/ 48 w 462" name="T8"/>
                <a:gd fmla="*/ 178 h 178" name="T9"/>
                <a:gd fmla="*/ 415 w 462" name="T10"/>
                <a:gd fmla="*/ 178 h 178" name="T11"/>
                <a:gd fmla="*/ 462 w 462" name="T12"/>
                <a:gd fmla="*/ 131 h 178" name="T13"/>
                <a:gd fmla="*/ 462 w 462" name="T14"/>
                <a:gd fmla="*/ 47 h 178" name="T15"/>
                <a:gd fmla="*/ 415 w 462" name="T16"/>
                <a:gd fmla="*/ 0 h 17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78" w="462">
                  <a:moveTo>
                    <a:pt x="415" y="0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22" y="0"/>
                    <a:pt x="0" y="21"/>
                    <a:pt x="0" y="47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157"/>
                    <a:pt x="22" y="178"/>
                    <a:pt x="48" y="178"/>
                  </a:cubicBezTo>
                  <a:cubicBezTo>
                    <a:pt x="415" y="178"/>
                    <a:pt x="415" y="178"/>
                    <a:pt x="415" y="178"/>
                  </a:cubicBezTo>
                  <a:cubicBezTo>
                    <a:pt x="441" y="178"/>
                    <a:pt x="462" y="157"/>
                    <a:pt x="462" y="131"/>
                  </a:cubicBezTo>
                  <a:cubicBezTo>
                    <a:pt x="462" y="47"/>
                    <a:pt x="462" y="47"/>
                    <a:pt x="462" y="47"/>
                  </a:cubicBezTo>
                  <a:cubicBezTo>
                    <a:pt x="462" y="21"/>
                    <a:pt x="441" y="0"/>
                    <a:pt x="4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15" name="Freeform 7"/>
            <p:cNvSpPr/>
            <p:nvPr/>
          </p:nvSpPr>
          <p:spPr bwMode="auto">
            <a:xfrm>
              <a:off x="2251075" y="2482850"/>
              <a:ext cx="2017713" cy="104775"/>
            </a:xfrm>
            <a:custGeom>
              <a:gdLst>
                <a:gd fmla="*/ 731 w 750" name="T0"/>
                <a:gd fmla="*/ 0 h 39" name="T1"/>
                <a:gd fmla="*/ 20 w 750" name="T2"/>
                <a:gd fmla="*/ 0 h 39" name="T3"/>
                <a:gd fmla="*/ 0 w 750" name="T4"/>
                <a:gd fmla="*/ 19 h 39" name="T5"/>
                <a:gd fmla="*/ 20 w 750" name="T6"/>
                <a:gd fmla="*/ 39 h 39" name="T7"/>
                <a:gd fmla="*/ 731 w 750" name="T8"/>
                <a:gd fmla="*/ 39 h 39" name="T9"/>
                <a:gd fmla="*/ 750 w 750" name="T10"/>
                <a:gd fmla="*/ 19 h 39" name="T11"/>
                <a:gd fmla="*/ 731 w 750" name="T12"/>
                <a:gd fmla="*/ 0 h 3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9" w="750">
                  <a:moveTo>
                    <a:pt x="731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9"/>
                    <a:pt x="0" y="19"/>
                  </a:cubicBezTo>
                  <a:cubicBezTo>
                    <a:pt x="0" y="30"/>
                    <a:pt x="9" y="39"/>
                    <a:pt x="20" y="39"/>
                  </a:cubicBezTo>
                  <a:cubicBezTo>
                    <a:pt x="731" y="39"/>
                    <a:pt x="731" y="39"/>
                    <a:pt x="731" y="39"/>
                  </a:cubicBezTo>
                  <a:cubicBezTo>
                    <a:pt x="741" y="39"/>
                    <a:pt x="750" y="30"/>
                    <a:pt x="750" y="19"/>
                  </a:cubicBezTo>
                  <a:cubicBezTo>
                    <a:pt x="750" y="9"/>
                    <a:pt x="741" y="0"/>
                    <a:pt x="7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16" name="Freeform 8"/>
            <p:cNvSpPr/>
            <p:nvPr/>
          </p:nvSpPr>
          <p:spPr bwMode="auto">
            <a:xfrm>
              <a:off x="2251075" y="2867025"/>
              <a:ext cx="2017713" cy="104775"/>
            </a:xfrm>
            <a:custGeom>
              <a:gdLst>
                <a:gd fmla="*/ 731 w 750" name="T0"/>
                <a:gd fmla="*/ 0 h 39" name="T1"/>
                <a:gd fmla="*/ 20 w 750" name="T2"/>
                <a:gd fmla="*/ 0 h 39" name="T3"/>
                <a:gd fmla="*/ 0 w 750" name="T4"/>
                <a:gd fmla="*/ 20 h 39" name="T5"/>
                <a:gd fmla="*/ 20 w 750" name="T6"/>
                <a:gd fmla="*/ 39 h 39" name="T7"/>
                <a:gd fmla="*/ 731 w 750" name="T8"/>
                <a:gd fmla="*/ 39 h 39" name="T9"/>
                <a:gd fmla="*/ 750 w 750" name="T10"/>
                <a:gd fmla="*/ 20 h 39" name="T11"/>
                <a:gd fmla="*/ 731 w 750" name="T12"/>
                <a:gd fmla="*/ 0 h 3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9" w="750">
                  <a:moveTo>
                    <a:pt x="731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30"/>
                    <a:pt x="9" y="39"/>
                    <a:pt x="20" y="39"/>
                  </a:cubicBezTo>
                  <a:cubicBezTo>
                    <a:pt x="731" y="39"/>
                    <a:pt x="731" y="39"/>
                    <a:pt x="731" y="39"/>
                  </a:cubicBezTo>
                  <a:cubicBezTo>
                    <a:pt x="741" y="39"/>
                    <a:pt x="750" y="30"/>
                    <a:pt x="750" y="20"/>
                  </a:cubicBezTo>
                  <a:cubicBezTo>
                    <a:pt x="750" y="9"/>
                    <a:pt x="741" y="0"/>
                    <a:pt x="7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27" name="Freeform 9"/>
            <p:cNvSpPr/>
            <p:nvPr/>
          </p:nvSpPr>
          <p:spPr bwMode="auto">
            <a:xfrm>
              <a:off x="2251075" y="3219450"/>
              <a:ext cx="2017713" cy="104775"/>
            </a:xfrm>
            <a:custGeom>
              <a:gdLst>
                <a:gd fmla="*/ 731 w 750" name="T0"/>
                <a:gd fmla="*/ 0 h 39" name="T1"/>
                <a:gd fmla="*/ 20 w 750" name="T2"/>
                <a:gd fmla="*/ 0 h 39" name="T3"/>
                <a:gd fmla="*/ 0 w 750" name="T4"/>
                <a:gd fmla="*/ 19 h 39" name="T5"/>
                <a:gd fmla="*/ 20 w 750" name="T6"/>
                <a:gd fmla="*/ 39 h 39" name="T7"/>
                <a:gd fmla="*/ 731 w 750" name="T8"/>
                <a:gd fmla="*/ 39 h 39" name="T9"/>
                <a:gd fmla="*/ 750 w 750" name="T10"/>
                <a:gd fmla="*/ 19 h 39" name="T11"/>
                <a:gd fmla="*/ 731 w 750" name="T12"/>
                <a:gd fmla="*/ 0 h 3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9" w="750">
                  <a:moveTo>
                    <a:pt x="731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9"/>
                    <a:pt x="0" y="19"/>
                  </a:cubicBezTo>
                  <a:cubicBezTo>
                    <a:pt x="0" y="30"/>
                    <a:pt x="9" y="39"/>
                    <a:pt x="20" y="39"/>
                  </a:cubicBezTo>
                  <a:cubicBezTo>
                    <a:pt x="731" y="39"/>
                    <a:pt x="731" y="39"/>
                    <a:pt x="731" y="39"/>
                  </a:cubicBezTo>
                  <a:cubicBezTo>
                    <a:pt x="741" y="39"/>
                    <a:pt x="750" y="30"/>
                    <a:pt x="750" y="19"/>
                  </a:cubicBezTo>
                  <a:cubicBezTo>
                    <a:pt x="750" y="9"/>
                    <a:pt x="741" y="0"/>
                    <a:pt x="7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28" name="Freeform 10"/>
            <p:cNvSpPr/>
            <p:nvPr/>
          </p:nvSpPr>
          <p:spPr bwMode="auto">
            <a:xfrm>
              <a:off x="2251075" y="3568700"/>
              <a:ext cx="2017713" cy="101600"/>
            </a:xfrm>
            <a:custGeom>
              <a:gdLst>
                <a:gd fmla="*/ 731 w 750" name="T0"/>
                <a:gd fmla="*/ 0 h 38" name="T1"/>
                <a:gd fmla="*/ 20 w 750" name="T2"/>
                <a:gd fmla="*/ 0 h 38" name="T3"/>
                <a:gd fmla="*/ 0 w 750" name="T4"/>
                <a:gd fmla="*/ 19 h 38" name="T5"/>
                <a:gd fmla="*/ 20 w 750" name="T6"/>
                <a:gd fmla="*/ 38 h 38" name="T7"/>
                <a:gd fmla="*/ 731 w 750" name="T8"/>
                <a:gd fmla="*/ 38 h 38" name="T9"/>
                <a:gd fmla="*/ 750 w 750" name="T10"/>
                <a:gd fmla="*/ 19 h 38" name="T11"/>
                <a:gd fmla="*/ 731 w 750" name="T12"/>
                <a:gd fmla="*/ 0 h 3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8" w="750">
                  <a:moveTo>
                    <a:pt x="731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30"/>
                    <a:pt x="9" y="38"/>
                    <a:pt x="20" y="38"/>
                  </a:cubicBezTo>
                  <a:cubicBezTo>
                    <a:pt x="731" y="38"/>
                    <a:pt x="731" y="38"/>
                    <a:pt x="731" y="38"/>
                  </a:cubicBezTo>
                  <a:cubicBezTo>
                    <a:pt x="741" y="38"/>
                    <a:pt x="750" y="30"/>
                    <a:pt x="750" y="19"/>
                  </a:cubicBezTo>
                  <a:cubicBezTo>
                    <a:pt x="750" y="8"/>
                    <a:pt x="741" y="0"/>
                    <a:pt x="7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29" name="Freeform 11"/>
            <p:cNvSpPr/>
            <p:nvPr/>
          </p:nvSpPr>
          <p:spPr bwMode="auto">
            <a:xfrm>
              <a:off x="2251075" y="3935413"/>
              <a:ext cx="2017713" cy="104775"/>
            </a:xfrm>
            <a:custGeom>
              <a:gdLst>
                <a:gd fmla="*/ 731 w 750" name="T0"/>
                <a:gd fmla="*/ 0 h 39" name="T1"/>
                <a:gd fmla="*/ 20 w 750" name="T2"/>
                <a:gd fmla="*/ 0 h 39" name="T3"/>
                <a:gd fmla="*/ 0 w 750" name="T4"/>
                <a:gd fmla="*/ 20 h 39" name="T5"/>
                <a:gd fmla="*/ 20 w 750" name="T6"/>
                <a:gd fmla="*/ 39 h 39" name="T7"/>
                <a:gd fmla="*/ 731 w 750" name="T8"/>
                <a:gd fmla="*/ 39 h 39" name="T9"/>
                <a:gd fmla="*/ 750 w 750" name="T10"/>
                <a:gd fmla="*/ 20 h 39" name="T11"/>
                <a:gd fmla="*/ 731 w 750" name="T12"/>
                <a:gd fmla="*/ 0 h 3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9" w="750">
                  <a:moveTo>
                    <a:pt x="731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30"/>
                    <a:pt x="9" y="39"/>
                    <a:pt x="20" y="39"/>
                  </a:cubicBezTo>
                  <a:cubicBezTo>
                    <a:pt x="731" y="39"/>
                    <a:pt x="731" y="39"/>
                    <a:pt x="731" y="39"/>
                  </a:cubicBezTo>
                  <a:cubicBezTo>
                    <a:pt x="741" y="39"/>
                    <a:pt x="750" y="30"/>
                    <a:pt x="750" y="20"/>
                  </a:cubicBezTo>
                  <a:cubicBezTo>
                    <a:pt x="750" y="9"/>
                    <a:pt x="741" y="0"/>
                    <a:pt x="7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30" name="Freeform 12"/>
            <p:cNvSpPr/>
            <p:nvPr/>
          </p:nvSpPr>
          <p:spPr bwMode="auto">
            <a:xfrm>
              <a:off x="2251075" y="4322763"/>
              <a:ext cx="2017713" cy="101600"/>
            </a:xfrm>
            <a:custGeom>
              <a:gdLst>
                <a:gd fmla="*/ 731 w 750" name="T0"/>
                <a:gd fmla="*/ 0 h 38" name="T1"/>
                <a:gd fmla="*/ 20 w 750" name="T2"/>
                <a:gd fmla="*/ 0 h 38" name="T3"/>
                <a:gd fmla="*/ 0 w 750" name="T4"/>
                <a:gd fmla="*/ 19 h 38" name="T5"/>
                <a:gd fmla="*/ 20 w 750" name="T6"/>
                <a:gd fmla="*/ 38 h 38" name="T7"/>
                <a:gd fmla="*/ 731 w 750" name="T8"/>
                <a:gd fmla="*/ 38 h 38" name="T9"/>
                <a:gd fmla="*/ 750 w 750" name="T10"/>
                <a:gd fmla="*/ 19 h 38" name="T11"/>
                <a:gd fmla="*/ 731 w 750" name="T12"/>
                <a:gd fmla="*/ 0 h 3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8" w="750">
                  <a:moveTo>
                    <a:pt x="731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30"/>
                    <a:pt x="9" y="38"/>
                    <a:pt x="20" y="38"/>
                  </a:cubicBezTo>
                  <a:cubicBezTo>
                    <a:pt x="731" y="38"/>
                    <a:pt x="731" y="38"/>
                    <a:pt x="731" y="38"/>
                  </a:cubicBezTo>
                  <a:cubicBezTo>
                    <a:pt x="741" y="38"/>
                    <a:pt x="750" y="30"/>
                    <a:pt x="750" y="19"/>
                  </a:cubicBezTo>
                  <a:cubicBezTo>
                    <a:pt x="750" y="8"/>
                    <a:pt x="741" y="0"/>
                    <a:pt x="7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31" name="Freeform 13"/>
            <p:cNvSpPr/>
            <p:nvPr/>
          </p:nvSpPr>
          <p:spPr bwMode="auto">
            <a:xfrm>
              <a:off x="2246313" y="4684713"/>
              <a:ext cx="981075" cy="103188"/>
            </a:xfrm>
            <a:custGeom>
              <a:gdLst>
                <a:gd fmla="*/ 355 w 365" name="T0"/>
                <a:gd fmla="*/ 0 h 38" name="T1"/>
                <a:gd fmla="*/ 10 w 365" name="T2"/>
                <a:gd fmla="*/ 0 h 38" name="T3"/>
                <a:gd fmla="*/ 0 w 365" name="T4"/>
                <a:gd fmla="*/ 19 h 38" name="T5"/>
                <a:gd fmla="*/ 10 w 365" name="T6"/>
                <a:gd fmla="*/ 38 h 38" name="T7"/>
                <a:gd fmla="*/ 355 w 365" name="T8"/>
                <a:gd fmla="*/ 38 h 38" name="T9"/>
                <a:gd fmla="*/ 365 w 365" name="T10"/>
                <a:gd fmla="*/ 19 h 38" name="T11"/>
                <a:gd fmla="*/ 355 w 365" name="T12"/>
                <a:gd fmla="*/ 0 h 3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8" w="365">
                  <a:moveTo>
                    <a:pt x="355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8"/>
                    <a:pt x="0" y="19"/>
                  </a:cubicBezTo>
                  <a:cubicBezTo>
                    <a:pt x="0" y="30"/>
                    <a:pt x="4" y="38"/>
                    <a:pt x="10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60" y="38"/>
                    <a:pt x="365" y="30"/>
                    <a:pt x="365" y="19"/>
                  </a:cubicBezTo>
                  <a:cubicBezTo>
                    <a:pt x="365" y="8"/>
                    <a:pt x="360" y="0"/>
                    <a:pt x="35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1960929" y="5036783"/>
            <a:ext cx="2798315" cy="82295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4800">
                <a:solidFill>
                  <a:schemeClr val="accent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参考文献</a:t>
            </a:r>
          </a:p>
        </p:txBody>
      </p:sp>
      <p:grpSp>
        <p:nvGrpSpPr>
          <p:cNvPr id="34" name="组合 3"/>
          <p:cNvGrpSpPr/>
          <p:nvPr/>
        </p:nvGrpSpPr>
        <p:grpSpPr>
          <a:xfrm rot="16200000">
            <a:off x="562710" y="-24616"/>
            <a:ext cx="1240524" cy="1267264"/>
            <a:chOff x="0" y="1429044"/>
            <a:chExt cx="3915508" cy="3999911"/>
          </a:xfrm>
        </p:grpSpPr>
        <p:sp>
          <p:nvSpPr>
            <p:cNvPr id="35" name="流程图: 数据 1"/>
            <p:cNvSpPr/>
            <p:nvPr/>
          </p:nvSpPr>
          <p:spPr>
            <a:xfrm rot="16200000">
              <a:off x="-496743" y="2915127"/>
              <a:ext cx="3010573" cy="2017084"/>
            </a:xfrm>
            <a:prstGeom prst="flowChartInputOutpu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1429044"/>
              <a:ext cx="3915508" cy="3423138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eaVert"/>
            <a:lstStyle/>
            <a:p>
              <a:pPr algn="ctr"/>
              <a:r>
                <a:rPr altLang="zh-CN" lang="en-US" sz="4800">
                  <a:latin charset="-122" panose="020b0503020204020204" pitchFamily="34" typeface="微软雅黑"/>
                  <a:ea charset="-122" panose="020b0503020204020204" pitchFamily="34" typeface="微软雅黑"/>
                </a:rPr>
                <a:t>6</a:t>
              </a:r>
            </a:p>
          </p:txBody>
        </p:sp>
      </p:grpSp>
    </p:spTree>
    <p:extLst>
      <p:ext uri="{BB962C8B-B14F-4D97-AF65-F5344CB8AC3E}">
        <p14:creationId val="3351269699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0" y="1289540"/>
            <a:ext cx="9793621" cy="327643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44279" y="1422263"/>
            <a:ext cx="9486559" cy="131063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b="1" lang="zh-CN" sz="8000">
                <a:solidFill>
                  <a:srgbClr val="FAFAF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感谢聆听！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44277" y="3778123"/>
            <a:ext cx="9734011" cy="57911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zh-CN" b="1" lang="en-US" sz="3200">
                <a:solidFill>
                  <a:srgbClr val="FAFAFA"/>
                </a:solidFill>
                <a:ea charset="-122" panose="020b0604020202020204" pitchFamily="34" typeface="Arial Unicode MS"/>
                <a:cs charset="0" panose="020b0502040204020203" pitchFamily="34" typeface="Segoe UI"/>
              </a:rPr>
              <a:t>The Graduation Thesis Plea of XXX university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539895" y="4642447"/>
            <a:ext cx="1800535" cy="39623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z="2000">
                <a:solidFill>
                  <a:schemeClr val="accent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指导老师：***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931655" y="4642447"/>
            <a:ext cx="1546534" cy="39623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z="2000">
                <a:solidFill>
                  <a:schemeClr val="accent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答辩人：***</a:t>
            </a:r>
          </a:p>
        </p:txBody>
      </p:sp>
    </p:spTree>
    <p:extLst>
      <p:ext uri="{BB962C8B-B14F-4D97-AF65-F5344CB8AC3E}">
        <p14:creationId val="1074816381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>
                  <a14:imgLayer r:embed="rId3">
                    <a14:imgEffect>
                      <a14:artisticBlur radius="7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-235262"/>
            <a:ext cx="12192000" cy="7328524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0" y="-235262"/>
            <a:ext cx="12192000" cy="7328523"/>
          </a:xfrm>
          <a:prstGeom prst="rect">
            <a:avLst/>
          </a:prstGeom>
          <a:solidFill>
            <a:schemeClr val="accent6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145019" y="1846411"/>
            <a:ext cx="2622940" cy="2824816"/>
            <a:chOff x="1145018" y="995077"/>
            <a:chExt cx="2622940" cy="2824815"/>
          </a:xfrm>
        </p:grpSpPr>
        <p:sp>
          <p:nvSpPr>
            <p:cNvPr id="8" name="文本框 7"/>
            <p:cNvSpPr txBox="1"/>
            <p:nvPr/>
          </p:nvSpPr>
          <p:spPr>
            <a:xfrm>
              <a:off x="1712321" y="995077"/>
              <a:ext cx="1402080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145018" y="2958116"/>
              <a:ext cx="2487930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4800">
                  <a:solidFill>
                    <a:schemeClr val="bg1"/>
                  </a:solidFill>
                  <a:ea charset="-122" panose="020b0503020204020204" pitchFamily="34" typeface="微软雅黑"/>
                </a:rPr>
                <a:t>Content</a:t>
              </a:r>
            </a:p>
          </p:txBody>
        </p:sp>
      </p:grpSp>
      <p:cxnSp>
        <p:nvCxnSpPr>
          <p:cNvPr id="3" name="直接连接符 2"/>
          <p:cNvCxnSpPr/>
          <p:nvPr/>
        </p:nvCxnSpPr>
        <p:spPr>
          <a:xfrm>
            <a:off x="6529351" y="562857"/>
            <a:ext cx="15767" cy="5691351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7110249" y="505326"/>
            <a:ext cx="3342291" cy="57911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b="1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研究概述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110249" y="1540595"/>
            <a:ext cx="3342291" cy="57911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b="1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研究框架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110249" y="2537127"/>
            <a:ext cx="3342291" cy="57911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b="1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139913" y="3565191"/>
            <a:ext cx="3342291" cy="57911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b="1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主要结论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7139913" y="4561723"/>
            <a:ext cx="3342291" cy="57911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b="1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分析与讨论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7139913" y="5649753"/>
            <a:ext cx="3342291" cy="57911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b="1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结语</a:t>
            </a:r>
          </a:p>
        </p:txBody>
      </p:sp>
    </p:spTree>
    <p:extLst>
      <p:ext uri="{BB962C8B-B14F-4D97-AF65-F5344CB8AC3E}">
        <p14:creationId val="3193163389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0" y="-11247"/>
            <a:ext cx="12192000" cy="60146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grpSp>
        <p:nvGrpSpPr>
          <p:cNvPr id="4" name="组合 3"/>
          <p:cNvGrpSpPr/>
          <p:nvPr/>
        </p:nvGrpSpPr>
        <p:grpSpPr>
          <a:xfrm rot="16200000">
            <a:off x="562710" y="-24616"/>
            <a:ext cx="1240524" cy="1267264"/>
            <a:chOff x="1" y="1429045"/>
            <a:chExt cx="3915508" cy="3999910"/>
          </a:xfrm>
        </p:grpSpPr>
        <p:sp>
          <p:nvSpPr>
            <p:cNvPr id="2" name="流程图: 数据 1"/>
            <p:cNvSpPr/>
            <p:nvPr/>
          </p:nvSpPr>
          <p:spPr>
            <a:xfrm rot="16200000">
              <a:off x="-496743" y="2915127"/>
              <a:ext cx="3010573" cy="2017084"/>
            </a:xfrm>
            <a:prstGeom prst="flowChartInputOutpu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1" y="1429045"/>
              <a:ext cx="3915508" cy="3423137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eaVert"/>
            <a:lstStyle/>
            <a:p>
              <a:pPr algn="ctr"/>
              <a:r>
                <a:rPr altLang="zh-CN" lang="en-US" sz="4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1</a:t>
              </a: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1339693" y="-59748"/>
            <a:ext cx="3118339" cy="6400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3600">
                <a:solidFill>
                  <a:srgbClr val="FAFAF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研究概述</a:t>
            </a:r>
          </a:p>
        </p:txBody>
      </p:sp>
      <p:sp>
        <p:nvSpPr>
          <p:cNvPr id="7" name="矩形 6"/>
          <p:cNvSpPr/>
          <p:nvPr/>
        </p:nvSpPr>
        <p:spPr>
          <a:xfrm>
            <a:off x="1781910" y="1347005"/>
            <a:ext cx="8534876" cy="2202992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 sz="16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746739" y="3978083"/>
            <a:ext cx="8534876" cy="2202992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 sz="16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102292" y="2156115"/>
            <a:ext cx="5987416" cy="57911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输入文字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92218" y="4787194"/>
            <a:ext cx="7807569" cy="57911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zh-CN" b="1" lang="en-US" sz="3200">
                <a:solidFill>
                  <a:schemeClr val="bg1"/>
                </a:solidFill>
                <a:ea charset="-122" panose="020b0503020204020204" pitchFamily="34" typeface="微软雅黑"/>
                <a:cs charset="0" panose="020b0502040204020203" pitchFamily="34" typeface="Segoe UI"/>
              </a:rPr>
              <a:t>Click to edit</a:t>
            </a:r>
          </a:p>
        </p:txBody>
      </p:sp>
    </p:spTree>
    <p:extLst>
      <p:ext uri="{BB962C8B-B14F-4D97-AF65-F5344CB8AC3E}">
        <p14:creationId val="3625080751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流程图: 过程 6"/>
          <p:cNvSpPr/>
          <p:nvPr/>
        </p:nvSpPr>
        <p:spPr>
          <a:xfrm>
            <a:off x="6059488" y="-1"/>
            <a:ext cx="6132512" cy="6858001"/>
          </a:xfrm>
          <a:prstGeom prst="flowChartProcess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-11247"/>
            <a:ext cx="12192000" cy="60146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grpSp>
        <p:nvGrpSpPr>
          <p:cNvPr id="4" name="组合 3"/>
          <p:cNvGrpSpPr/>
          <p:nvPr/>
        </p:nvGrpSpPr>
        <p:grpSpPr>
          <a:xfrm rot="16200000">
            <a:off x="562710" y="-24616"/>
            <a:ext cx="1240524" cy="1267264"/>
            <a:chOff x="0" y="1429044"/>
            <a:chExt cx="3915508" cy="3999911"/>
          </a:xfrm>
        </p:grpSpPr>
        <p:sp>
          <p:nvSpPr>
            <p:cNvPr id="2" name="流程图: 数据 1"/>
            <p:cNvSpPr/>
            <p:nvPr/>
          </p:nvSpPr>
          <p:spPr>
            <a:xfrm rot="16200000">
              <a:off x="-496743" y="2915127"/>
              <a:ext cx="3010573" cy="2017084"/>
            </a:xfrm>
            <a:prstGeom prst="flowChartInputOutpu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0" y="1429044"/>
              <a:ext cx="3915508" cy="3423138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eaVert"/>
            <a:lstStyle/>
            <a:p>
              <a:pPr algn="ctr"/>
              <a:r>
                <a:rPr altLang="zh-CN" lang="en-US" sz="4800">
                  <a:latin charset="-122" panose="020b0503020204020204" pitchFamily="34" typeface="微软雅黑"/>
                  <a:ea charset="-122" panose="020b0503020204020204" pitchFamily="34" typeface="微软雅黑"/>
                </a:rPr>
                <a:t>1</a:t>
              </a: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781909" y="1262539"/>
            <a:ext cx="3540371" cy="70103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4000">
                <a:solidFill>
                  <a:schemeClr val="bg1"/>
                </a:solidFill>
                <a:latin charset="0" panose="020b0604020202020204" pitchFamily="34" typeface="Arial"/>
                <a:ea charset="-122" panose="020b0400000000000000" pitchFamily="34" typeface="Adobe 黑体 Std R"/>
              </a:rPr>
              <a:t>国内研究</a:t>
            </a:r>
          </a:p>
        </p:txBody>
      </p:sp>
      <p:grpSp>
        <p:nvGrpSpPr>
          <p:cNvPr id="31" name="组合 30"/>
          <p:cNvGrpSpPr/>
          <p:nvPr/>
        </p:nvGrpSpPr>
        <p:grpSpPr>
          <a:xfrm rot="344698">
            <a:off x="1781909" y="1616915"/>
            <a:ext cx="8569571" cy="4197732"/>
            <a:chOff x="1781908" y="1616914"/>
            <a:chExt cx="8569570" cy="4197732"/>
          </a:xfrm>
          <a:solidFill>
            <a:schemeClr val="accent1">
              <a:lumMod val="75000"/>
            </a:schemeClr>
          </a:solidFill>
        </p:grpSpPr>
        <p:sp>
          <p:nvSpPr>
            <p:cNvPr id="15" name="矩形 14"/>
            <p:cNvSpPr/>
            <p:nvPr/>
          </p:nvSpPr>
          <p:spPr>
            <a:xfrm>
              <a:off x="1781908" y="5556738"/>
              <a:ext cx="8569570" cy="25790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28" name="流程图: 联系 27"/>
            <p:cNvSpPr/>
            <p:nvPr/>
          </p:nvSpPr>
          <p:spPr>
            <a:xfrm>
              <a:off x="1781908" y="1616914"/>
              <a:ext cx="3681046" cy="3681046"/>
            </a:xfrm>
            <a:prstGeom prst="flowChartConnector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  <p:sp>
          <p:nvSpPr>
            <p:cNvPr id="30" name="流程图: 联系 29"/>
            <p:cNvSpPr/>
            <p:nvPr/>
          </p:nvSpPr>
          <p:spPr>
            <a:xfrm>
              <a:off x="6670432" y="1616914"/>
              <a:ext cx="3681046" cy="3681046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0" panose="020b0604020202020204" pitchFamily="34" typeface="Arial"/>
                <a:ea charset="-122" panose="020b0400000000000000" pitchFamily="34" typeface="Adobe 黑体 Std R"/>
              </a:endParaRPr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2698483" y="2003685"/>
            <a:ext cx="2975957" cy="57911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国内研究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7564100" y="2526075"/>
            <a:ext cx="2975957" cy="57911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3200">
                <a:solidFill>
                  <a:schemeClr val="accent1">
                    <a:lumMod val="7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国外研究</a:t>
            </a:r>
          </a:p>
        </p:txBody>
      </p:sp>
      <p:sp>
        <p:nvSpPr>
          <p:cNvPr id="16" name="等腰三角形 15"/>
          <p:cNvSpPr/>
          <p:nvPr/>
        </p:nvSpPr>
        <p:spPr>
          <a:xfrm>
            <a:off x="5674439" y="5814649"/>
            <a:ext cx="843124" cy="726831"/>
          </a:xfrm>
          <a:prstGeom prst="triangle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339693" y="-59748"/>
            <a:ext cx="3118339" cy="6400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3600">
                <a:solidFill>
                  <a:srgbClr val="FAFAF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研究概述</a:t>
            </a:r>
          </a:p>
        </p:txBody>
      </p:sp>
    </p:spTree>
    <p:extLst>
      <p:ext uri="{BB962C8B-B14F-4D97-AF65-F5344CB8AC3E}">
        <p14:creationId val="3984747486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矩形 17"/>
          <p:cNvSpPr/>
          <p:nvPr/>
        </p:nvSpPr>
        <p:spPr>
          <a:xfrm>
            <a:off x="0" y="-11247"/>
            <a:ext cx="12192000" cy="60146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7" name="流程图: 数据 6"/>
          <p:cNvSpPr/>
          <p:nvPr/>
        </p:nvSpPr>
        <p:spPr>
          <a:xfrm rot="16200000">
            <a:off x="52596" y="3385223"/>
            <a:ext cx="3010573" cy="2017084"/>
          </a:xfrm>
          <a:prstGeom prst="flowChartInputOutpu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49339" y="1899138"/>
            <a:ext cx="3915508" cy="342313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 sz="11500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4923693" y="1899141"/>
            <a:ext cx="6775939" cy="3423139"/>
            <a:chOff x="4923693" y="1899139"/>
            <a:chExt cx="6775938" cy="5669089"/>
          </a:xfrm>
          <a:solidFill>
            <a:srgbClr val="70AD47"/>
          </a:solidFill>
        </p:grpSpPr>
        <p:sp>
          <p:nvSpPr>
            <p:cNvPr id="9" name="矩形 8"/>
            <p:cNvSpPr/>
            <p:nvPr/>
          </p:nvSpPr>
          <p:spPr>
            <a:xfrm>
              <a:off x="4923693" y="1899139"/>
              <a:ext cx="6775938" cy="17489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4923693" y="3880339"/>
              <a:ext cx="6775938" cy="17489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4923693" y="5819247"/>
              <a:ext cx="6775938" cy="17489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-200937" y="2823307"/>
            <a:ext cx="5369167" cy="15544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中心</a:t>
            </a:r>
          </a:p>
          <a:p>
            <a:pPr algn="ctr"/>
            <a:r>
              <a:rPr altLang="en-US" lang="zh-CN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论点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168232" y="2297256"/>
            <a:ext cx="6531401" cy="3352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输入分论点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168229" y="3488777"/>
            <a:ext cx="6531400" cy="3352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输入分论点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5168229" y="4615520"/>
            <a:ext cx="6531400" cy="3352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输入分论点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1339693" y="-59748"/>
            <a:ext cx="3118339" cy="6400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3600">
                <a:solidFill>
                  <a:srgbClr val="FAFAF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研究框架</a:t>
            </a:r>
          </a:p>
        </p:txBody>
      </p:sp>
      <p:grpSp>
        <p:nvGrpSpPr>
          <p:cNvPr id="19" name="组合 3"/>
          <p:cNvGrpSpPr/>
          <p:nvPr/>
        </p:nvGrpSpPr>
        <p:grpSpPr>
          <a:xfrm rot="16200000">
            <a:off x="562710" y="-24616"/>
            <a:ext cx="1240524" cy="1267264"/>
            <a:chOff x="0" y="1429044"/>
            <a:chExt cx="3915508" cy="3999911"/>
          </a:xfrm>
        </p:grpSpPr>
        <p:sp>
          <p:nvSpPr>
            <p:cNvPr id="20" name="流程图: 数据 1"/>
            <p:cNvSpPr/>
            <p:nvPr/>
          </p:nvSpPr>
          <p:spPr>
            <a:xfrm rot="16200000">
              <a:off x="-496743" y="2915127"/>
              <a:ext cx="3010573" cy="2017084"/>
            </a:xfrm>
            <a:prstGeom prst="flowChartInputOutpu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0" y="1429044"/>
              <a:ext cx="3915508" cy="3423138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eaVert"/>
            <a:lstStyle/>
            <a:p>
              <a:pPr algn="ctr"/>
              <a:r>
                <a:rPr altLang="zh-CN" lang="en-US" sz="4800">
                  <a:latin charset="-122" panose="020b0503020204020204" pitchFamily="34" typeface="微软雅黑"/>
                  <a:ea charset="-122" panose="020b0503020204020204" pitchFamily="34" typeface="微软雅黑"/>
                </a:rPr>
                <a:t>2</a:t>
              </a:r>
            </a:p>
          </p:txBody>
        </p:sp>
      </p:grpSp>
    </p:spTree>
    <p:extLst>
      <p:ext uri="{BB962C8B-B14F-4D97-AF65-F5344CB8AC3E}">
        <p14:creationId val="3063156311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-11247"/>
            <a:ext cx="12192000" cy="60146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93163" y="1899141"/>
            <a:ext cx="2452997" cy="57911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r>
              <a:rPr altLang="en-US" lang="zh-CN" sz="3200">
                <a:solidFill>
                  <a:schemeClr val="accent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输入分论点1</a:t>
            </a:r>
          </a:p>
        </p:txBody>
      </p:sp>
      <p:sp>
        <p:nvSpPr>
          <p:cNvPr id="11" name="任意多边形 10"/>
          <p:cNvSpPr/>
          <p:nvPr/>
        </p:nvSpPr>
        <p:spPr>
          <a:xfrm>
            <a:off x="4736123" y="1229277"/>
            <a:ext cx="3352800" cy="4937061"/>
          </a:xfrm>
          <a:custGeom>
            <a:gdLst>
              <a:gd fmla="*/ 0 w 3352800" name="connsiteX0"/>
              <a:gd fmla="*/ 0 h 4937061" name="connsiteY0"/>
              <a:gd fmla="*/ 3352800 w 3352800" name="connsiteX1"/>
              <a:gd fmla="*/ 0 h 4937061" name="connsiteY1"/>
              <a:gd fmla="*/ 3352800 w 3352800" name="connsiteX2"/>
              <a:gd fmla="*/ 669861 h 4937061" name="connsiteY2"/>
              <a:gd fmla="*/ 3352800 w 3352800" name="connsiteX3"/>
              <a:gd fmla="*/ 1091891 h 4937061" name="connsiteY3"/>
              <a:gd fmla="*/ 3352800 w 3352800" name="connsiteX4"/>
              <a:gd fmla="*/ 4937061 h 4937061" name="connsiteY4"/>
              <a:gd fmla="*/ 3165231 w 3352800" name="connsiteX5"/>
              <a:gd fmla="*/ 4937061 h 4937061" name="connsiteY5"/>
              <a:gd fmla="*/ 3165231 w 3352800" name="connsiteX6"/>
              <a:gd fmla="*/ 1091891 h 4937061" name="connsiteY6"/>
              <a:gd fmla="*/ 0 w 3352800" name="connsiteX7"/>
              <a:gd fmla="*/ 1091891 h 4937061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4937061" w="3352800">
                <a:moveTo>
                  <a:pt x="0" y="0"/>
                </a:moveTo>
                <a:lnTo>
                  <a:pt x="3352800" y="0"/>
                </a:lnTo>
                <a:lnTo>
                  <a:pt x="3352800" y="669861"/>
                </a:lnTo>
                <a:lnTo>
                  <a:pt x="3352800" y="1091891"/>
                </a:lnTo>
                <a:lnTo>
                  <a:pt x="3352800" y="4937061"/>
                </a:lnTo>
                <a:lnTo>
                  <a:pt x="3165231" y="4937061"/>
                </a:lnTo>
                <a:lnTo>
                  <a:pt x="3165231" y="1091891"/>
                </a:lnTo>
                <a:lnTo>
                  <a:pt x="0" y="1091891"/>
                </a:lnTo>
                <a:close/>
              </a:path>
            </a:pathLst>
          </a:cu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12" name="任意多边形 11"/>
          <p:cNvSpPr/>
          <p:nvPr/>
        </p:nvSpPr>
        <p:spPr>
          <a:xfrm>
            <a:off x="8088923" y="1229276"/>
            <a:ext cx="3352800" cy="4937061"/>
          </a:xfrm>
          <a:custGeom>
            <a:gdLst>
              <a:gd fmla="*/ 0 w 3352800" name="connsiteX0"/>
              <a:gd fmla="*/ 0 h 4937061" name="connsiteY0"/>
              <a:gd fmla="*/ 3352800 w 3352800" name="connsiteX1"/>
              <a:gd fmla="*/ 0 h 4937061" name="connsiteY1"/>
              <a:gd fmla="*/ 3352800 w 3352800" name="connsiteX2"/>
              <a:gd fmla="*/ 669861 h 4937061" name="connsiteY2"/>
              <a:gd fmla="*/ 3352800 w 3352800" name="connsiteX3"/>
              <a:gd fmla="*/ 1091891 h 4937061" name="connsiteY3"/>
              <a:gd fmla="*/ 3352800 w 3352800" name="connsiteX4"/>
              <a:gd fmla="*/ 4937061 h 4937061" name="connsiteY4"/>
              <a:gd fmla="*/ 3165231 w 3352800" name="connsiteX5"/>
              <a:gd fmla="*/ 4937061 h 4937061" name="connsiteY5"/>
              <a:gd fmla="*/ 3165231 w 3352800" name="connsiteX6"/>
              <a:gd fmla="*/ 1091891 h 4937061" name="connsiteY6"/>
              <a:gd fmla="*/ 0 w 3352800" name="connsiteX7"/>
              <a:gd fmla="*/ 1091891 h 4937061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4937061" w="3352800">
                <a:moveTo>
                  <a:pt x="0" y="0"/>
                </a:moveTo>
                <a:lnTo>
                  <a:pt x="3352800" y="0"/>
                </a:lnTo>
                <a:lnTo>
                  <a:pt x="3352800" y="669861"/>
                </a:lnTo>
                <a:lnTo>
                  <a:pt x="3352800" y="1091891"/>
                </a:lnTo>
                <a:lnTo>
                  <a:pt x="3352800" y="4937061"/>
                </a:lnTo>
                <a:lnTo>
                  <a:pt x="3165231" y="4937061"/>
                </a:lnTo>
                <a:lnTo>
                  <a:pt x="3165231" y="1091891"/>
                </a:lnTo>
                <a:lnTo>
                  <a:pt x="0" y="109189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49340" y="2738277"/>
            <a:ext cx="3916829" cy="579116"/>
          </a:xfrm>
          <a:prstGeom prst="rect">
            <a:avLst/>
          </a:prstGeom>
        </p:spPr>
        <p:txBody>
          <a:bodyPr bIns="45718" lIns="91436" rIns="91436" tIns="45718" wrap="square">
            <a:spAutoFit/>
          </a:bodyPr>
          <a:lstStyle/>
          <a:p>
            <a:r>
              <a:rPr altLang="zh-CN" lang="en-US" sz="1600">
                <a:solidFill>
                  <a:schemeClr val="accent1">
                    <a:lumMod val="50000"/>
                  </a:schemeClr>
                </a:solidFill>
                <a:ea charset="-122" panose="020b0604020202020204" pitchFamily="34" typeface="Arial Unicode MS"/>
                <a:cs charset="0" panose="020b0502040204020203" pitchFamily="34" typeface="Segoe UI"/>
              </a:rPr>
              <a:t>This is a sample text.</a:t>
            </a:r>
          </a:p>
          <a:p>
            <a:r>
              <a:rPr altLang="zh-CN" lang="en-US" sz="1600">
                <a:solidFill>
                  <a:schemeClr val="accent1">
                    <a:lumMod val="50000"/>
                  </a:schemeClr>
                </a:solidFill>
                <a:ea charset="-122" panose="020b0604020202020204" pitchFamily="34" typeface="Arial Unicode MS"/>
                <a:cs charset="0" panose="020b0502040204020203" pitchFamily="34" typeface="Segoe UI"/>
              </a:rPr>
              <a:t>Insert your desired text here.</a:t>
            </a:r>
          </a:p>
        </p:txBody>
      </p:sp>
      <p:sp>
        <p:nvSpPr>
          <p:cNvPr id="7" name="矩形 6"/>
          <p:cNvSpPr/>
          <p:nvPr/>
        </p:nvSpPr>
        <p:spPr>
          <a:xfrm>
            <a:off x="4935196" y="2543122"/>
            <a:ext cx="1808472" cy="57911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r>
              <a:rPr altLang="en-US" lang="zh-CN" sz="32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输入文字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339693" y="-59748"/>
            <a:ext cx="3118339" cy="6400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3600">
                <a:solidFill>
                  <a:srgbClr val="FAFAF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研究框架</a:t>
            </a:r>
          </a:p>
        </p:txBody>
      </p:sp>
      <p:sp>
        <p:nvSpPr>
          <p:cNvPr id="18" name="矩形 17"/>
          <p:cNvSpPr/>
          <p:nvPr/>
        </p:nvSpPr>
        <p:spPr>
          <a:xfrm>
            <a:off x="8171999" y="2543158"/>
            <a:ext cx="1808472" cy="579116"/>
          </a:xfrm>
          <a:prstGeom prst="rect">
            <a:avLst/>
          </a:prstGeom>
        </p:spPr>
        <p:txBody>
          <a:bodyPr bIns="45718" lIns="91436" rIns="91436" tIns="45718" wrap="none">
            <a:spAutoFit/>
          </a:bodyPr>
          <a:lstStyle/>
          <a:p>
            <a:r>
              <a:rPr altLang="en-US" lang="zh-CN" sz="3200">
                <a:solidFill>
                  <a:schemeClr val="bg2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输入文字</a:t>
            </a:r>
          </a:p>
        </p:txBody>
      </p:sp>
      <p:grpSp>
        <p:nvGrpSpPr>
          <p:cNvPr id="13" name="组合 3"/>
          <p:cNvGrpSpPr/>
          <p:nvPr/>
        </p:nvGrpSpPr>
        <p:grpSpPr>
          <a:xfrm rot="16200000">
            <a:off x="562710" y="-24616"/>
            <a:ext cx="1240524" cy="1267264"/>
            <a:chOff x="0" y="1429044"/>
            <a:chExt cx="3915508" cy="3999911"/>
          </a:xfrm>
        </p:grpSpPr>
        <p:sp>
          <p:nvSpPr>
            <p:cNvPr id="15" name="流程图: 数据 1"/>
            <p:cNvSpPr/>
            <p:nvPr/>
          </p:nvSpPr>
          <p:spPr>
            <a:xfrm rot="16200000">
              <a:off x="-496743" y="2915127"/>
              <a:ext cx="3010573" cy="2017084"/>
            </a:xfrm>
            <a:prstGeom prst="flowChartInputOutpu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0" y="1429044"/>
              <a:ext cx="3915508" cy="3423138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eaVert"/>
            <a:lstStyle/>
            <a:p>
              <a:pPr algn="ctr"/>
              <a:r>
                <a:rPr altLang="zh-CN" lang="en-US" sz="4800">
                  <a:latin charset="-122" panose="020b0503020204020204" pitchFamily="34" typeface="微软雅黑"/>
                  <a:ea charset="-122" panose="020b0503020204020204" pitchFamily="34" typeface="微软雅黑"/>
                </a:rPr>
                <a:t>2</a:t>
              </a:r>
            </a:p>
          </p:txBody>
        </p:sp>
      </p:grpSp>
    </p:spTree>
    <p:extLst>
      <p:ext uri="{BB962C8B-B14F-4D97-AF65-F5344CB8AC3E}">
        <p14:creationId val="4163360507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5" name="图示 14"/>
          <p:cNvGraphicFramePr/>
          <p:nvPr>
            <p:extLst>
              <p:ext uri="{D42A27DB-BD31-4B8C-83A1-F6EECF244321}">
                <p14:modId val="2286727979"/>
              </p:ext>
            </p:extLst>
          </p:nvPr>
        </p:nvGraphicFramePr>
        <p:xfrm>
          <a:off x="3133969" y="1001021"/>
          <a:ext cx="8128000" cy="5418667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695212" y="2933003"/>
            <a:ext cx="2452997" cy="579116"/>
          </a:xfrm>
          <a:prstGeom prst="rect">
            <a:avLst/>
          </a:prstGeom>
          <a:noFill/>
        </p:spPr>
        <p:txBody>
          <a:bodyPr bIns="45718" lIns="91436" rIns="91436" rtlCol="0" tIns="45718" wrap="none">
            <a:spAutoFit/>
          </a:bodyPr>
          <a:lstStyle/>
          <a:p>
            <a:pPr algn="dist"/>
            <a:r>
              <a:rPr altLang="en-US" lang="zh-CN" sz="3200">
                <a:solidFill>
                  <a:schemeClr val="accent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输入分论点2</a:t>
            </a:r>
          </a:p>
        </p:txBody>
      </p:sp>
      <p:sp>
        <p:nvSpPr>
          <p:cNvPr id="14" name="矩形 13"/>
          <p:cNvSpPr/>
          <p:nvPr/>
        </p:nvSpPr>
        <p:spPr>
          <a:xfrm>
            <a:off x="0" y="-11247"/>
            <a:ext cx="12192000" cy="60146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339693" y="-59748"/>
            <a:ext cx="3118339" cy="6400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3600">
                <a:solidFill>
                  <a:srgbClr val="FAFAF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研究框架</a:t>
            </a:r>
          </a:p>
        </p:txBody>
      </p:sp>
    </p:spTree>
    <p:extLst>
      <p:ext uri="{BB962C8B-B14F-4D97-AF65-F5344CB8AC3E}">
        <p14:creationId val="1825728119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9" name="图示 8"/>
          <p:cNvGraphicFramePr/>
          <p:nvPr>
            <p:extLst>
              <p:ext uri="{D42A27DB-BD31-4B8C-83A1-F6EECF244321}">
                <p14:modId val="1714141094"/>
              </p:ext>
            </p:extLst>
          </p:nvPr>
        </p:nvGraphicFramePr>
        <p:xfrm>
          <a:off x="1429136" y="612652"/>
          <a:ext cx="9260707" cy="6403005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  <p:sp>
        <p:nvSpPr>
          <p:cNvPr id="8" name="矩形 7"/>
          <p:cNvSpPr/>
          <p:nvPr/>
        </p:nvSpPr>
        <p:spPr>
          <a:xfrm>
            <a:off x="0" y="-11247"/>
            <a:ext cx="12192000" cy="60146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339693" y="-59748"/>
            <a:ext cx="3118339" cy="6400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3600">
                <a:solidFill>
                  <a:srgbClr val="FAFAF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研究框架</a:t>
            </a:r>
          </a:p>
        </p:txBody>
      </p:sp>
      <p:grpSp>
        <p:nvGrpSpPr>
          <p:cNvPr id="13" name="组合 3"/>
          <p:cNvGrpSpPr/>
          <p:nvPr/>
        </p:nvGrpSpPr>
        <p:grpSpPr>
          <a:xfrm rot="16200000">
            <a:off x="562710" y="-24616"/>
            <a:ext cx="1240524" cy="1267264"/>
            <a:chOff x="0" y="1429044"/>
            <a:chExt cx="3915508" cy="3999911"/>
          </a:xfrm>
        </p:grpSpPr>
        <p:sp>
          <p:nvSpPr>
            <p:cNvPr id="15" name="流程图: 数据 1"/>
            <p:cNvSpPr/>
            <p:nvPr/>
          </p:nvSpPr>
          <p:spPr>
            <a:xfrm rot="16200000">
              <a:off x="-496743" y="2915127"/>
              <a:ext cx="3010573" cy="2017084"/>
            </a:xfrm>
            <a:prstGeom prst="flowChartInputOutpu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0" y="1429044"/>
              <a:ext cx="3915508" cy="3423138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eaVert"/>
            <a:lstStyle/>
            <a:p>
              <a:pPr algn="ctr"/>
              <a:r>
                <a:rPr altLang="zh-CN" lang="en-US" sz="4800">
                  <a:latin charset="-122" panose="020b0503020204020204" pitchFamily="34" typeface="微软雅黑"/>
                  <a:ea charset="-122" panose="020b0503020204020204" pitchFamily="34" typeface="微软雅黑"/>
                </a:rPr>
                <a:t>2</a:t>
              </a:r>
            </a:p>
          </p:txBody>
        </p:sp>
      </p:grpSp>
    </p:spTree>
    <p:extLst>
      <p:ext uri="{BB962C8B-B14F-4D97-AF65-F5344CB8AC3E}">
        <p14:creationId val="2385743932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-11247"/>
            <a:ext cx="12192000" cy="60146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8" lIns="91436" rIns="91436" rtlCol="0" tIns="45718"/>
          <a:lstStyle/>
          <a:p>
            <a:pPr algn="ctr"/>
            <a:endParaRPr altLang="en-US" lang="zh-CN">
              <a:latin charset="0" panose="020b0604020202020204" pitchFamily="34" typeface="Arial"/>
              <a:ea charset="-122" panose="020b0400000000000000" pitchFamily="34" typeface="Adobe 黑体 Std R"/>
            </a:endParaRPr>
          </a:p>
        </p:txBody>
      </p:sp>
      <p:graphicFrame>
        <p:nvGraphicFramePr>
          <p:cNvPr id="9" name="图示 8"/>
          <p:cNvGraphicFramePr/>
          <p:nvPr>
            <p:extLst>
              <p:ext uri="{D42A27DB-BD31-4B8C-83A1-F6EECF244321}">
                <p14:modId val="3951792690"/>
              </p:ext>
            </p:extLst>
          </p:nvPr>
        </p:nvGraphicFramePr>
        <p:xfrm>
          <a:off x="91877" y="1685167"/>
          <a:ext cx="6316683" cy="4244263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  <p:grpSp>
        <p:nvGrpSpPr>
          <p:cNvPr id="8" name="组合 7"/>
          <p:cNvGrpSpPr/>
          <p:nvPr/>
        </p:nvGrpSpPr>
        <p:grpSpPr>
          <a:xfrm>
            <a:off x="6015791" y="2319742"/>
            <a:ext cx="5522391" cy="2953084"/>
            <a:chOff x="4923693" y="1899139"/>
            <a:chExt cx="6775938" cy="5669089"/>
          </a:xfrm>
          <a:solidFill>
            <a:srgbClr val="70AD47"/>
          </a:solidFill>
        </p:grpSpPr>
        <p:sp>
          <p:nvSpPr>
            <p:cNvPr id="10" name="矩形 9"/>
            <p:cNvSpPr/>
            <p:nvPr/>
          </p:nvSpPr>
          <p:spPr>
            <a:xfrm>
              <a:off x="4923693" y="1899139"/>
              <a:ext cx="6775938" cy="17489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4923693" y="3880339"/>
              <a:ext cx="6775938" cy="17489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4923693" y="5819247"/>
              <a:ext cx="6775938" cy="17489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6408560" y="2622828"/>
            <a:ext cx="4944499" cy="3352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输入理论1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378092" y="3627005"/>
            <a:ext cx="4944499" cy="3352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输入理论2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408560" y="4626697"/>
            <a:ext cx="4944499" cy="3352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输入理论3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339693" y="-59748"/>
            <a:ext cx="3118339" cy="640076"/>
          </a:xfrm>
          <a:prstGeom prst="rect">
            <a:avLst/>
          </a:prstGeom>
          <a:noFill/>
        </p:spPr>
        <p:txBody>
          <a:bodyPr bIns="45718" lIns="91436" rIns="91436" rtlCol="0" tIns="45718" wrap="square">
            <a:spAutoFit/>
          </a:bodyPr>
          <a:lstStyle/>
          <a:p>
            <a:pPr algn="ctr"/>
            <a:r>
              <a:rPr altLang="en-US" lang="zh-CN" sz="3600">
                <a:solidFill>
                  <a:srgbClr val="FAFAF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研究方法</a:t>
            </a:r>
          </a:p>
        </p:txBody>
      </p:sp>
      <p:grpSp>
        <p:nvGrpSpPr>
          <p:cNvPr id="20" name="组合 3"/>
          <p:cNvGrpSpPr/>
          <p:nvPr/>
        </p:nvGrpSpPr>
        <p:grpSpPr>
          <a:xfrm rot="16200000">
            <a:off x="562710" y="-24616"/>
            <a:ext cx="1240524" cy="1267264"/>
            <a:chOff x="0" y="1429044"/>
            <a:chExt cx="3915508" cy="3999911"/>
          </a:xfrm>
        </p:grpSpPr>
        <p:sp>
          <p:nvSpPr>
            <p:cNvPr id="21" name="流程图: 数据 1"/>
            <p:cNvSpPr/>
            <p:nvPr/>
          </p:nvSpPr>
          <p:spPr>
            <a:xfrm rot="16200000">
              <a:off x="-496743" y="2915127"/>
              <a:ext cx="3010573" cy="2017084"/>
            </a:xfrm>
            <a:prstGeom prst="flowChartInputOutpu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0" y="1429044"/>
              <a:ext cx="3915508" cy="3423138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eaVert"/>
            <a:lstStyle/>
            <a:p>
              <a:pPr algn="ctr"/>
              <a:r>
                <a:rPr altLang="zh-CN" lang="en-US" sz="4800">
                  <a:latin charset="-122" panose="020b0503020204020204" pitchFamily="34" typeface="微软雅黑"/>
                  <a:ea charset="-122" panose="020b0503020204020204" pitchFamily="34" typeface="微软雅黑"/>
                </a:rPr>
                <a:t>3</a:t>
              </a:r>
            </a:p>
          </p:txBody>
        </p:sp>
      </p:grpSp>
    </p:spTree>
    <p:extLst>
      <p:ext uri="{BB962C8B-B14F-4D97-AF65-F5344CB8AC3E}">
        <p14:creationId val="685025994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奥斯汀">
      <a:maj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122</Paragraphs>
  <Slides>17</Slides>
  <Notes>1</Notes>
  <TotalTime>138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baseType="lpstr" size="26">
      <vt:lpstr>Arial</vt:lpstr>
      <vt:lpstr>Century Gothic</vt:lpstr>
      <vt:lpstr>Adobe 黑体 Std R</vt:lpstr>
      <vt:lpstr>Calibri Light</vt:lpstr>
      <vt:lpstr>Calibri</vt:lpstr>
      <vt:lpstr>微软雅黑</vt:lpstr>
      <vt:lpstr>Arial Unicode MS</vt:lpstr>
      <vt:lpstr>Segoe UI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2014-05-29T06:29:08Z</dcterms:created>
  <cp:lastModifiedBy>Administrator</cp:lastModifiedBy>
  <dcterms:modified xsi:type="dcterms:W3CDTF">2021-08-22T05:54:18Z</dcterms:modified>
  <cp:revision>52</cp:revision>
</cp:coreProperties>
</file>